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1"/>
  </p:notesMasterIdLst>
  <p:sldIdLst>
    <p:sldId id="4152" r:id="rId3"/>
    <p:sldId id="4219" r:id="rId4"/>
    <p:sldId id="4351" r:id="rId5"/>
    <p:sldId id="4280" r:id="rId6"/>
    <p:sldId id="4331" r:id="rId7"/>
    <p:sldId id="4288" r:id="rId8"/>
    <p:sldId id="4289" r:id="rId9"/>
    <p:sldId id="4195" r:id="rId10"/>
    <p:sldId id="4281" r:id="rId11"/>
    <p:sldId id="4332" r:id="rId12"/>
    <p:sldId id="4334" r:id="rId13"/>
    <p:sldId id="4350" r:id="rId14"/>
    <p:sldId id="4202" r:id="rId15"/>
    <p:sldId id="4170" r:id="rId16"/>
    <p:sldId id="4336" r:id="rId17"/>
    <p:sldId id="4337" r:id="rId18"/>
    <p:sldId id="4338" r:id="rId19"/>
    <p:sldId id="4339" r:id="rId20"/>
    <p:sldId id="4340" r:id="rId21"/>
    <p:sldId id="4341" r:id="rId22"/>
    <p:sldId id="4342" r:id="rId23"/>
    <p:sldId id="4343" r:id="rId24"/>
    <p:sldId id="4344" r:id="rId25"/>
    <p:sldId id="4345" r:id="rId26"/>
    <p:sldId id="4346" r:id="rId27"/>
    <p:sldId id="4347" r:id="rId28"/>
    <p:sldId id="4348" r:id="rId29"/>
    <p:sldId id="4349"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Pangolin" panose="020B0604020202020204" charset="0"/>
      <p:regular r:id="rId38"/>
    </p:embeddedFont>
    <p:embeddedFont>
      <p:font typeface="Ravie" panose="04040805050809020602" pitchFamily="82" charset="0"/>
      <p:regular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
      <p:font typeface="Roboto Slab Medium" pitchFamily="2" charset="0"/>
      <p:regular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3D0"/>
    <a:srgbClr val="F7959D"/>
    <a:srgbClr val="5A9B3F"/>
    <a:srgbClr val="E14FCC"/>
    <a:srgbClr val="6F7B57"/>
    <a:srgbClr val="29B1C4"/>
    <a:srgbClr val="F6D063"/>
    <a:srgbClr val="F64847"/>
    <a:srgbClr val="97C8F1"/>
    <a:srgbClr val="7BA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varScale="1">
        <p:scale>
          <a:sx n="102" d="100"/>
          <a:sy n="102"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chơi</a:t>
            </a:r>
            <a:r>
              <a:rPr lang="en-US" baseline="0"/>
              <a:t> trong khoảng 5 phút. Có thể sắp xếp từ lớn đến bé, từ bé đến lớn; các số lớn hơn/nhỏ hơn một số nào đó…</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398652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dụng cụ tính nhẩm</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8016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chia sẻ ý tưởng làm sản phẩm,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201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727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475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46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2983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43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639959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064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khuyến khích HS sáng tạo nhiều hình khác khau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261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41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5876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a:t>
            </a:r>
            <a:r>
              <a:rPr lang="en-US" baseline="0">
                <a:latin typeface="Times New Roman" panose="02020603050405020304" pitchFamily="18" charset="0"/>
                <a:cs typeface="Times New Roman" panose="02020603050405020304" pitchFamily="18" charset="0"/>
              </a:rPr>
              <a:t> thực hành phép tính. GV có thể gợi ý HS làm thế nào để sử dụng dụng cụ được nhiều lần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69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7028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014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lấy</a:t>
            </a:r>
            <a:r>
              <a:rPr lang="en-US" baseline="0"/>
              <a:t> ví dụ, sau đó cho HS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27466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câu hỏi </a:t>
            </a:r>
            <a:r>
              <a:rPr lang="en-US"/>
              <a:t>cho HS</a:t>
            </a:r>
            <a:r>
              <a:rPr lang="en-US" baseline="0"/>
              <a:t> trả lời. GV đặt vấn đề Em thấy dụng cụ các bạn sử dụng có tốt không, dễ sử dụng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69754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về</a:t>
            </a:r>
            <a:r>
              <a:rPr lang="en-US" baseline="0"/>
              <a:t> dụng cụ tính nhẩm gồm: 4 hàng, mỗi hàng 3 ô cách đều nhau. Có 2 dấu +, 2 dấu – và 4 dấu =</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ngôi nhà và giải thích: Ngôi nhà có 3 số cho trước, hãy đưa ra các phép tính có thể. Ví dụ, với phép cộng ta có 5 + 2 = 7, 2 + 5 = 7. Em hãy đề xuất 2 phép tính trừ nữa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thực</a:t>
            </a:r>
            <a:r>
              <a:rPr lang="en-US" baseline="0"/>
              <a:t> hiện như trên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401685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thực</a:t>
            </a:r>
            <a:r>
              <a:rPr lang="en-US" baseline="0"/>
              <a:t> hiện như trên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285882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481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61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53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846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58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998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48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55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59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58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845C95-35F9-47E7-A2C0-6E0300C69EE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B92061-9C8F-45DE-A941-324317F99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3608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3.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20.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9.png"/><Relationship Id="rId5" Type="http://schemas.openxmlformats.org/officeDocument/2006/relationships/image" Target="../media/image10.pn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31.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2.wdp"/><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11"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4235228" y="220135"/>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6</a:t>
            </a:r>
          </a:p>
        </p:txBody>
      </p:sp>
      <p:sp>
        <p:nvSpPr>
          <p:cNvPr id="7" name="TextBox 6"/>
          <p:cNvSpPr txBox="1"/>
          <p:nvPr/>
        </p:nvSpPr>
        <p:spPr>
          <a:xfrm>
            <a:off x="342948" y="484512"/>
            <a:ext cx="4503829" cy="5632311"/>
          </a:xfrm>
          <a:prstGeom prst="rect">
            <a:avLst/>
          </a:prstGeom>
          <a:noFill/>
        </p:spPr>
        <p:txBody>
          <a:bodyPr wrap="square" rtlCol="0">
            <a:spAutoFit/>
          </a:bodyPr>
          <a:lstStyle/>
          <a:p>
            <a:pPr lvl="0" algn="ctr">
              <a:lnSpc>
                <a:spcPct val="150000"/>
              </a:lnSpc>
              <a:defRPr/>
            </a:pPr>
            <a:r>
              <a:rPr lang="en-US" altLang="zh-CN" sz="6000" b="1">
                <a:solidFill>
                  <a:srgbClr val="7030A0"/>
                </a:solidFill>
                <a:latin typeface="Ravie" panose="04040805050809020602" pitchFamily="82" charset="0"/>
                <a:ea typeface="Roboto Black" panose="02000000000000000000" pitchFamily="2" charset="0"/>
              </a:rPr>
              <a:t>THỰC HÀNH TÍNH NHẨM</a:t>
            </a:r>
            <a:endParaRPr kumimoji="0" lang="en-US" altLang="zh-CN" sz="6000" b="1" i="0" u="none" strike="noStrike" kern="1200" cap="none" spc="0" normalizeH="0" baseline="0" noProof="0" dirty="0">
              <a:ln>
                <a:noFill/>
              </a:ln>
              <a:solidFill>
                <a:srgbClr val="7030A0"/>
              </a:solidFill>
              <a:effectLst/>
              <a:uLnTx/>
              <a:uFillTx/>
              <a:latin typeface="Ravie" panose="04040805050809020602" pitchFamily="82" charset="0"/>
              <a:ea typeface="Roboto Black" panose="02000000000000000000" pitchFamily="2" charset="0"/>
            </a:endParaRPr>
          </a:p>
        </p:txBody>
      </p:sp>
      <p:grpSp>
        <p:nvGrpSpPr>
          <p:cNvPr id="22" name="Group 21"/>
          <p:cNvGrpSpPr/>
          <p:nvPr/>
        </p:nvGrpSpPr>
        <p:grpSpPr>
          <a:xfrm>
            <a:off x="3969524" y="5623664"/>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095" y="3677765"/>
            <a:ext cx="1148378" cy="10411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713" y="579435"/>
            <a:ext cx="1549257" cy="12049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081" y="669936"/>
            <a:ext cx="1095375" cy="91171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8539" y="5028168"/>
            <a:ext cx="1212799" cy="917975"/>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8577" y="937470"/>
            <a:ext cx="1096488" cy="77892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2189" y="5418876"/>
            <a:ext cx="955850" cy="4095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650" y="1640865"/>
            <a:ext cx="1060505" cy="88269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194" y="1890357"/>
            <a:ext cx="1549257" cy="120497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230" y="1460625"/>
            <a:ext cx="1060505" cy="882695"/>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095" y="4669540"/>
            <a:ext cx="1148378" cy="1041195"/>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418" y="5666388"/>
            <a:ext cx="1148378" cy="1041195"/>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825" y="5418876"/>
            <a:ext cx="1148378" cy="1041195"/>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811" y="4226683"/>
            <a:ext cx="1148378" cy="1041195"/>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556" y="4239578"/>
            <a:ext cx="1148378" cy="104119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616" y="2343320"/>
            <a:ext cx="1060505" cy="882695"/>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74796" y="3591832"/>
            <a:ext cx="1238250" cy="990600"/>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3773" y="3173444"/>
            <a:ext cx="1409700" cy="172402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26"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80">
                                          <p:stCondLst>
                                            <p:cond delay="0"/>
                                          </p:stCondLst>
                                        </p:cTn>
                                        <p:tgtEl>
                                          <p:spTgt spid="18"/>
                                        </p:tgtEl>
                                      </p:cBhvr>
                                    </p:animEffect>
                                    <p:anim calcmode="lin" valueType="num">
                                      <p:cBhvr>
                                        <p:cTn id="3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1" dur="26">
                                          <p:stCondLst>
                                            <p:cond delay="650"/>
                                          </p:stCondLst>
                                        </p:cTn>
                                        <p:tgtEl>
                                          <p:spTgt spid="18"/>
                                        </p:tgtEl>
                                      </p:cBhvr>
                                      <p:to x="100000" y="60000"/>
                                    </p:animScale>
                                    <p:animScale>
                                      <p:cBhvr>
                                        <p:cTn id="42" dur="166" decel="50000">
                                          <p:stCondLst>
                                            <p:cond delay="676"/>
                                          </p:stCondLst>
                                        </p:cTn>
                                        <p:tgtEl>
                                          <p:spTgt spid="18"/>
                                        </p:tgtEl>
                                      </p:cBhvr>
                                      <p:to x="100000" y="100000"/>
                                    </p:animScale>
                                    <p:animScale>
                                      <p:cBhvr>
                                        <p:cTn id="43" dur="26">
                                          <p:stCondLst>
                                            <p:cond delay="1312"/>
                                          </p:stCondLst>
                                        </p:cTn>
                                        <p:tgtEl>
                                          <p:spTgt spid="18"/>
                                        </p:tgtEl>
                                      </p:cBhvr>
                                      <p:to x="100000" y="80000"/>
                                    </p:animScale>
                                    <p:animScale>
                                      <p:cBhvr>
                                        <p:cTn id="44" dur="166" decel="50000">
                                          <p:stCondLst>
                                            <p:cond delay="1338"/>
                                          </p:stCondLst>
                                        </p:cTn>
                                        <p:tgtEl>
                                          <p:spTgt spid="18"/>
                                        </p:tgtEl>
                                      </p:cBhvr>
                                      <p:to x="100000" y="100000"/>
                                    </p:animScale>
                                    <p:animScale>
                                      <p:cBhvr>
                                        <p:cTn id="45" dur="26">
                                          <p:stCondLst>
                                            <p:cond delay="1642"/>
                                          </p:stCondLst>
                                        </p:cTn>
                                        <p:tgtEl>
                                          <p:spTgt spid="18"/>
                                        </p:tgtEl>
                                      </p:cBhvr>
                                      <p:to x="100000" y="90000"/>
                                    </p:animScale>
                                    <p:animScale>
                                      <p:cBhvr>
                                        <p:cTn id="46" dur="166" decel="50000">
                                          <p:stCondLst>
                                            <p:cond delay="1668"/>
                                          </p:stCondLst>
                                        </p:cTn>
                                        <p:tgtEl>
                                          <p:spTgt spid="18"/>
                                        </p:tgtEl>
                                      </p:cBhvr>
                                      <p:to x="100000" y="100000"/>
                                    </p:animScale>
                                    <p:animScale>
                                      <p:cBhvr>
                                        <p:cTn id="47" dur="26">
                                          <p:stCondLst>
                                            <p:cond delay="1808"/>
                                          </p:stCondLst>
                                        </p:cTn>
                                        <p:tgtEl>
                                          <p:spTgt spid="18"/>
                                        </p:tgtEl>
                                      </p:cBhvr>
                                      <p:to x="100000" y="95000"/>
                                    </p:animScale>
                                    <p:animScale>
                                      <p:cBhvr>
                                        <p:cTn id="48" dur="166" decel="50000">
                                          <p:stCondLst>
                                            <p:cond delay="1834"/>
                                          </p:stCondLst>
                                        </p:cTn>
                                        <p:tgtEl>
                                          <p:spTgt spid="18"/>
                                        </p:tgtEl>
                                      </p:cBhvr>
                                      <p:to x="100000" y="100000"/>
                                    </p:animScale>
                                  </p:childTnLst>
                                </p:cTn>
                              </p:par>
                              <p:par>
                                <p:cTn id="49" presetID="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1+#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1+#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1+#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par>
                                <p:cTn id="65" presetID="26"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80">
                                          <p:stCondLst>
                                            <p:cond delay="0"/>
                                          </p:stCondLst>
                                        </p:cTn>
                                        <p:tgtEl>
                                          <p:spTgt spid="26"/>
                                        </p:tgtEl>
                                      </p:cBhvr>
                                    </p:animEffect>
                                    <p:anim calcmode="lin" valueType="num">
                                      <p:cBhvr>
                                        <p:cTn id="6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3" dur="26">
                                          <p:stCondLst>
                                            <p:cond delay="650"/>
                                          </p:stCondLst>
                                        </p:cTn>
                                        <p:tgtEl>
                                          <p:spTgt spid="26"/>
                                        </p:tgtEl>
                                      </p:cBhvr>
                                      <p:to x="100000" y="60000"/>
                                    </p:animScale>
                                    <p:animScale>
                                      <p:cBhvr>
                                        <p:cTn id="74" dur="166" decel="50000">
                                          <p:stCondLst>
                                            <p:cond delay="676"/>
                                          </p:stCondLst>
                                        </p:cTn>
                                        <p:tgtEl>
                                          <p:spTgt spid="26"/>
                                        </p:tgtEl>
                                      </p:cBhvr>
                                      <p:to x="100000" y="100000"/>
                                    </p:animScale>
                                    <p:animScale>
                                      <p:cBhvr>
                                        <p:cTn id="75" dur="26">
                                          <p:stCondLst>
                                            <p:cond delay="1312"/>
                                          </p:stCondLst>
                                        </p:cTn>
                                        <p:tgtEl>
                                          <p:spTgt spid="26"/>
                                        </p:tgtEl>
                                      </p:cBhvr>
                                      <p:to x="100000" y="80000"/>
                                    </p:animScale>
                                    <p:animScale>
                                      <p:cBhvr>
                                        <p:cTn id="76" dur="166" decel="50000">
                                          <p:stCondLst>
                                            <p:cond delay="1338"/>
                                          </p:stCondLst>
                                        </p:cTn>
                                        <p:tgtEl>
                                          <p:spTgt spid="26"/>
                                        </p:tgtEl>
                                      </p:cBhvr>
                                      <p:to x="100000" y="100000"/>
                                    </p:animScale>
                                    <p:animScale>
                                      <p:cBhvr>
                                        <p:cTn id="77" dur="26">
                                          <p:stCondLst>
                                            <p:cond delay="1642"/>
                                          </p:stCondLst>
                                        </p:cTn>
                                        <p:tgtEl>
                                          <p:spTgt spid="26"/>
                                        </p:tgtEl>
                                      </p:cBhvr>
                                      <p:to x="100000" y="90000"/>
                                    </p:animScale>
                                    <p:animScale>
                                      <p:cBhvr>
                                        <p:cTn id="78" dur="166" decel="50000">
                                          <p:stCondLst>
                                            <p:cond delay="1668"/>
                                          </p:stCondLst>
                                        </p:cTn>
                                        <p:tgtEl>
                                          <p:spTgt spid="26"/>
                                        </p:tgtEl>
                                      </p:cBhvr>
                                      <p:to x="100000" y="100000"/>
                                    </p:animScale>
                                    <p:animScale>
                                      <p:cBhvr>
                                        <p:cTn id="79" dur="26">
                                          <p:stCondLst>
                                            <p:cond delay="1808"/>
                                          </p:stCondLst>
                                        </p:cTn>
                                        <p:tgtEl>
                                          <p:spTgt spid="26"/>
                                        </p:tgtEl>
                                      </p:cBhvr>
                                      <p:to x="100000" y="95000"/>
                                    </p:animScale>
                                    <p:animScale>
                                      <p:cBhvr>
                                        <p:cTn id="80" dur="166" decel="50000">
                                          <p:stCondLst>
                                            <p:cond delay="1834"/>
                                          </p:stCondLst>
                                        </p:cTn>
                                        <p:tgtEl>
                                          <p:spTgt spid="26"/>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down)">
                                      <p:cBhvr>
                                        <p:cTn id="83" dur="580">
                                          <p:stCondLst>
                                            <p:cond delay="0"/>
                                          </p:stCondLst>
                                        </p:cTn>
                                        <p:tgtEl>
                                          <p:spTgt spid="2"/>
                                        </p:tgtEl>
                                      </p:cBhvr>
                                    </p:animEffect>
                                    <p:anim calcmode="lin" valueType="num">
                                      <p:cBhvr>
                                        <p:cTn id="8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9" dur="26">
                                          <p:stCondLst>
                                            <p:cond delay="650"/>
                                          </p:stCondLst>
                                        </p:cTn>
                                        <p:tgtEl>
                                          <p:spTgt spid="2"/>
                                        </p:tgtEl>
                                      </p:cBhvr>
                                      <p:to x="100000" y="60000"/>
                                    </p:animScale>
                                    <p:animScale>
                                      <p:cBhvr>
                                        <p:cTn id="90" dur="166" decel="50000">
                                          <p:stCondLst>
                                            <p:cond delay="676"/>
                                          </p:stCondLst>
                                        </p:cTn>
                                        <p:tgtEl>
                                          <p:spTgt spid="2"/>
                                        </p:tgtEl>
                                      </p:cBhvr>
                                      <p:to x="100000" y="100000"/>
                                    </p:animScale>
                                    <p:animScale>
                                      <p:cBhvr>
                                        <p:cTn id="91" dur="26">
                                          <p:stCondLst>
                                            <p:cond delay="1312"/>
                                          </p:stCondLst>
                                        </p:cTn>
                                        <p:tgtEl>
                                          <p:spTgt spid="2"/>
                                        </p:tgtEl>
                                      </p:cBhvr>
                                      <p:to x="100000" y="80000"/>
                                    </p:animScale>
                                    <p:animScale>
                                      <p:cBhvr>
                                        <p:cTn id="92" dur="166" decel="50000">
                                          <p:stCondLst>
                                            <p:cond delay="1338"/>
                                          </p:stCondLst>
                                        </p:cTn>
                                        <p:tgtEl>
                                          <p:spTgt spid="2"/>
                                        </p:tgtEl>
                                      </p:cBhvr>
                                      <p:to x="100000" y="100000"/>
                                    </p:animScale>
                                    <p:animScale>
                                      <p:cBhvr>
                                        <p:cTn id="93" dur="26">
                                          <p:stCondLst>
                                            <p:cond delay="1642"/>
                                          </p:stCondLst>
                                        </p:cTn>
                                        <p:tgtEl>
                                          <p:spTgt spid="2"/>
                                        </p:tgtEl>
                                      </p:cBhvr>
                                      <p:to x="100000" y="90000"/>
                                    </p:animScale>
                                    <p:animScale>
                                      <p:cBhvr>
                                        <p:cTn id="94" dur="166" decel="50000">
                                          <p:stCondLst>
                                            <p:cond delay="1668"/>
                                          </p:stCondLst>
                                        </p:cTn>
                                        <p:tgtEl>
                                          <p:spTgt spid="2"/>
                                        </p:tgtEl>
                                      </p:cBhvr>
                                      <p:to x="100000" y="100000"/>
                                    </p:animScale>
                                    <p:animScale>
                                      <p:cBhvr>
                                        <p:cTn id="95" dur="26">
                                          <p:stCondLst>
                                            <p:cond delay="1808"/>
                                          </p:stCondLst>
                                        </p:cTn>
                                        <p:tgtEl>
                                          <p:spTgt spid="2"/>
                                        </p:tgtEl>
                                      </p:cBhvr>
                                      <p:to x="100000" y="95000"/>
                                    </p:animScale>
                                    <p:animScale>
                                      <p:cBhvr>
                                        <p:cTn id="96" dur="166" decel="50000">
                                          <p:stCondLst>
                                            <p:cond delay="1834"/>
                                          </p:stCondLst>
                                        </p:cTn>
                                        <p:tgtEl>
                                          <p:spTgt spid="2"/>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down)">
                                      <p:cBhvr>
                                        <p:cTn id="99" dur="580">
                                          <p:stCondLst>
                                            <p:cond delay="0"/>
                                          </p:stCondLst>
                                        </p:cTn>
                                        <p:tgtEl>
                                          <p:spTgt spid="27"/>
                                        </p:tgtEl>
                                      </p:cBhvr>
                                    </p:animEffect>
                                    <p:anim calcmode="lin" valueType="num">
                                      <p:cBhvr>
                                        <p:cTn id="10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5" dur="26">
                                          <p:stCondLst>
                                            <p:cond delay="650"/>
                                          </p:stCondLst>
                                        </p:cTn>
                                        <p:tgtEl>
                                          <p:spTgt spid="27"/>
                                        </p:tgtEl>
                                      </p:cBhvr>
                                      <p:to x="100000" y="60000"/>
                                    </p:animScale>
                                    <p:animScale>
                                      <p:cBhvr>
                                        <p:cTn id="106" dur="166" decel="50000">
                                          <p:stCondLst>
                                            <p:cond delay="676"/>
                                          </p:stCondLst>
                                        </p:cTn>
                                        <p:tgtEl>
                                          <p:spTgt spid="27"/>
                                        </p:tgtEl>
                                      </p:cBhvr>
                                      <p:to x="100000" y="100000"/>
                                    </p:animScale>
                                    <p:animScale>
                                      <p:cBhvr>
                                        <p:cTn id="107" dur="26">
                                          <p:stCondLst>
                                            <p:cond delay="1312"/>
                                          </p:stCondLst>
                                        </p:cTn>
                                        <p:tgtEl>
                                          <p:spTgt spid="27"/>
                                        </p:tgtEl>
                                      </p:cBhvr>
                                      <p:to x="100000" y="80000"/>
                                    </p:animScale>
                                    <p:animScale>
                                      <p:cBhvr>
                                        <p:cTn id="108" dur="166" decel="50000">
                                          <p:stCondLst>
                                            <p:cond delay="1338"/>
                                          </p:stCondLst>
                                        </p:cTn>
                                        <p:tgtEl>
                                          <p:spTgt spid="27"/>
                                        </p:tgtEl>
                                      </p:cBhvr>
                                      <p:to x="100000" y="100000"/>
                                    </p:animScale>
                                    <p:animScale>
                                      <p:cBhvr>
                                        <p:cTn id="109" dur="26">
                                          <p:stCondLst>
                                            <p:cond delay="1642"/>
                                          </p:stCondLst>
                                        </p:cTn>
                                        <p:tgtEl>
                                          <p:spTgt spid="27"/>
                                        </p:tgtEl>
                                      </p:cBhvr>
                                      <p:to x="100000" y="90000"/>
                                    </p:animScale>
                                    <p:animScale>
                                      <p:cBhvr>
                                        <p:cTn id="110" dur="166" decel="50000">
                                          <p:stCondLst>
                                            <p:cond delay="1668"/>
                                          </p:stCondLst>
                                        </p:cTn>
                                        <p:tgtEl>
                                          <p:spTgt spid="27"/>
                                        </p:tgtEl>
                                      </p:cBhvr>
                                      <p:to x="100000" y="100000"/>
                                    </p:animScale>
                                    <p:animScale>
                                      <p:cBhvr>
                                        <p:cTn id="111" dur="26">
                                          <p:stCondLst>
                                            <p:cond delay="1808"/>
                                          </p:stCondLst>
                                        </p:cTn>
                                        <p:tgtEl>
                                          <p:spTgt spid="27"/>
                                        </p:tgtEl>
                                      </p:cBhvr>
                                      <p:to x="100000" y="95000"/>
                                    </p:animScale>
                                    <p:animScale>
                                      <p:cBhvr>
                                        <p:cTn id="112" dur="166" decel="50000">
                                          <p:stCondLst>
                                            <p:cond delay="1834"/>
                                          </p:stCondLst>
                                        </p:cTn>
                                        <p:tgtEl>
                                          <p:spTgt spid="27"/>
                                        </p:tgtEl>
                                      </p:cBhvr>
                                      <p:to x="100000" y="100000"/>
                                    </p:animScale>
                                  </p:childTnLst>
                                </p:cTn>
                              </p:par>
                              <p:par>
                                <p:cTn id="113" presetID="26" presetClass="entr" presetSubtype="0" fill="hold" nodeType="with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wipe(down)">
                                      <p:cBhvr>
                                        <p:cTn id="115" dur="580">
                                          <p:stCondLst>
                                            <p:cond delay="0"/>
                                          </p:stCondLst>
                                        </p:cTn>
                                        <p:tgtEl>
                                          <p:spTgt spid="23"/>
                                        </p:tgtEl>
                                      </p:cBhvr>
                                    </p:animEffect>
                                    <p:anim calcmode="lin" valueType="num">
                                      <p:cBhvr>
                                        <p:cTn id="11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1" dur="26">
                                          <p:stCondLst>
                                            <p:cond delay="650"/>
                                          </p:stCondLst>
                                        </p:cTn>
                                        <p:tgtEl>
                                          <p:spTgt spid="23"/>
                                        </p:tgtEl>
                                      </p:cBhvr>
                                      <p:to x="100000" y="60000"/>
                                    </p:animScale>
                                    <p:animScale>
                                      <p:cBhvr>
                                        <p:cTn id="122" dur="166" decel="50000">
                                          <p:stCondLst>
                                            <p:cond delay="676"/>
                                          </p:stCondLst>
                                        </p:cTn>
                                        <p:tgtEl>
                                          <p:spTgt spid="23"/>
                                        </p:tgtEl>
                                      </p:cBhvr>
                                      <p:to x="100000" y="100000"/>
                                    </p:animScale>
                                    <p:animScale>
                                      <p:cBhvr>
                                        <p:cTn id="123" dur="26">
                                          <p:stCondLst>
                                            <p:cond delay="1312"/>
                                          </p:stCondLst>
                                        </p:cTn>
                                        <p:tgtEl>
                                          <p:spTgt spid="23"/>
                                        </p:tgtEl>
                                      </p:cBhvr>
                                      <p:to x="100000" y="80000"/>
                                    </p:animScale>
                                    <p:animScale>
                                      <p:cBhvr>
                                        <p:cTn id="124" dur="166" decel="50000">
                                          <p:stCondLst>
                                            <p:cond delay="1338"/>
                                          </p:stCondLst>
                                        </p:cTn>
                                        <p:tgtEl>
                                          <p:spTgt spid="23"/>
                                        </p:tgtEl>
                                      </p:cBhvr>
                                      <p:to x="100000" y="100000"/>
                                    </p:animScale>
                                    <p:animScale>
                                      <p:cBhvr>
                                        <p:cTn id="125" dur="26">
                                          <p:stCondLst>
                                            <p:cond delay="1642"/>
                                          </p:stCondLst>
                                        </p:cTn>
                                        <p:tgtEl>
                                          <p:spTgt spid="23"/>
                                        </p:tgtEl>
                                      </p:cBhvr>
                                      <p:to x="100000" y="90000"/>
                                    </p:animScale>
                                    <p:animScale>
                                      <p:cBhvr>
                                        <p:cTn id="126" dur="166" decel="50000">
                                          <p:stCondLst>
                                            <p:cond delay="1668"/>
                                          </p:stCondLst>
                                        </p:cTn>
                                        <p:tgtEl>
                                          <p:spTgt spid="23"/>
                                        </p:tgtEl>
                                      </p:cBhvr>
                                      <p:to x="100000" y="100000"/>
                                    </p:animScale>
                                    <p:animScale>
                                      <p:cBhvr>
                                        <p:cTn id="127" dur="26">
                                          <p:stCondLst>
                                            <p:cond delay="1808"/>
                                          </p:stCondLst>
                                        </p:cTn>
                                        <p:tgtEl>
                                          <p:spTgt spid="23"/>
                                        </p:tgtEl>
                                      </p:cBhvr>
                                      <p:to x="100000" y="95000"/>
                                    </p:animScale>
                                    <p:animScale>
                                      <p:cBhvr>
                                        <p:cTn id="128" dur="166" decel="50000">
                                          <p:stCondLst>
                                            <p:cond delay="1834"/>
                                          </p:stCondLst>
                                        </p:cTn>
                                        <p:tgtEl>
                                          <p:spTgt spid="23"/>
                                        </p:tgtEl>
                                      </p:cBhvr>
                                      <p:to x="100000" y="100000"/>
                                    </p:animScale>
                                  </p:childTnLst>
                                </p:cTn>
                              </p:par>
                              <p:par>
                                <p:cTn id="129" presetID="26" presetClass="entr" presetSubtype="0" fill="hold"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down)">
                                      <p:cBhvr>
                                        <p:cTn id="131" dur="580">
                                          <p:stCondLst>
                                            <p:cond delay="0"/>
                                          </p:stCondLst>
                                        </p:cTn>
                                        <p:tgtEl>
                                          <p:spTgt spid="24"/>
                                        </p:tgtEl>
                                      </p:cBhvr>
                                    </p:animEffect>
                                    <p:anim calcmode="lin" valueType="num">
                                      <p:cBhvr>
                                        <p:cTn id="1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7" dur="26">
                                          <p:stCondLst>
                                            <p:cond delay="650"/>
                                          </p:stCondLst>
                                        </p:cTn>
                                        <p:tgtEl>
                                          <p:spTgt spid="24"/>
                                        </p:tgtEl>
                                      </p:cBhvr>
                                      <p:to x="100000" y="60000"/>
                                    </p:animScale>
                                    <p:animScale>
                                      <p:cBhvr>
                                        <p:cTn id="138" dur="166" decel="50000">
                                          <p:stCondLst>
                                            <p:cond delay="676"/>
                                          </p:stCondLst>
                                        </p:cTn>
                                        <p:tgtEl>
                                          <p:spTgt spid="24"/>
                                        </p:tgtEl>
                                      </p:cBhvr>
                                      <p:to x="100000" y="100000"/>
                                    </p:animScale>
                                    <p:animScale>
                                      <p:cBhvr>
                                        <p:cTn id="139" dur="26">
                                          <p:stCondLst>
                                            <p:cond delay="1312"/>
                                          </p:stCondLst>
                                        </p:cTn>
                                        <p:tgtEl>
                                          <p:spTgt spid="24"/>
                                        </p:tgtEl>
                                      </p:cBhvr>
                                      <p:to x="100000" y="80000"/>
                                    </p:animScale>
                                    <p:animScale>
                                      <p:cBhvr>
                                        <p:cTn id="140" dur="166" decel="50000">
                                          <p:stCondLst>
                                            <p:cond delay="1338"/>
                                          </p:stCondLst>
                                        </p:cTn>
                                        <p:tgtEl>
                                          <p:spTgt spid="24"/>
                                        </p:tgtEl>
                                      </p:cBhvr>
                                      <p:to x="100000" y="100000"/>
                                    </p:animScale>
                                    <p:animScale>
                                      <p:cBhvr>
                                        <p:cTn id="141" dur="26">
                                          <p:stCondLst>
                                            <p:cond delay="1642"/>
                                          </p:stCondLst>
                                        </p:cTn>
                                        <p:tgtEl>
                                          <p:spTgt spid="24"/>
                                        </p:tgtEl>
                                      </p:cBhvr>
                                      <p:to x="100000" y="90000"/>
                                    </p:animScale>
                                    <p:animScale>
                                      <p:cBhvr>
                                        <p:cTn id="142" dur="166" decel="50000">
                                          <p:stCondLst>
                                            <p:cond delay="1668"/>
                                          </p:stCondLst>
                                        </p:cTn>
                                        <p:tgtEl>
                                          <p:spTgt spid="24"/>
                                        </p:tgtEl>
                                      </p:cBhvr>
                                      <p:to x="100000" y="100000"/>
                                    </p:animScale>
                                    <p:animScale>
                                      <p:cBhvr>
                                        <p:cTn id="143" dur="26">
                                          <p:stCondLst>
                                            <p:cond delay="1808"/>
                                          </p:stCondLst>
                                        </p:cTn>
                                        <p:tgtEl>
                                          <p:spTgt spid="24"/>
                                        </p:tgtEl>
                                      </p:cBhvr>
                                      <p:to x="100000" y="95000"/>
                                    </p:animScale>
                                    <p:animScale>
                                      <p:cBhvr>
                                        <p:cTn id="144" dur="166" decel="50000">
                                          <p:stCondLst>
                                            <p:cond delay="1834"/>
                                          </p:stCondLst>
                                        </p:cTn>
                                        <p:tgtEl>
                                          <p:spTgt spid="24"/>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wipe(down)">
                                      <p:cBhvr>
                                        <p:cTn id="147" dur="580">
                                          <p:stCondLst>
                                            <p:cond delay="0"/>
                                          </p:stCondLst>
                                        </p:cTn>
                                        <p:tgtEl>
                                          <p:spTgt spid="25"/>
                                        </p:tgtEl>
                                      </p:cBhvr>
                                    </p:animEffect>
                                    <p:anim calcmode="lin" valueType="num">
                                      <p:cBhvr>
                                        <p:cTn id="14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3" dur="26">
                                          <p:stCondLst>
                                            <p:cond delay="650"/>
                                          </p:stCondLst>
                                        </p:cTn>
                                        <p:tgtEl>
                                          <p:spTgt spid="25"/>
                                        </p:tgtEl>
                                      </p:cBhvr>
                                      <p:to x="100000" y="60000"/>
                                    </p:animScale>
                                    <p:animScale>
                                      <p:cBhvr>
                                        <p:cTn id="154" dur="166" decel="50000">
                                          <p:stCondLst>
                                            <p:cond delay="676"/>
                                          </p:stCondLst>
                                        </p:cTn>
                                        <p:tgtEl>
                                          <p:spTgt spid="25"/>
                                        </p:tgtEl>
                                      </p:cBhvr>
                                      <p:to x="100000" y="100000"/>
                                    </p:animScale>
                                    <p:animScale>
                                      <p:cBhvr>
                                        <p:cTn id="155" dur="26">
                                          <p:stCondLst>
                                            <p:cond delay="1312"/>
                                          </p:stCondLst>
                                        </p:cTn>
                                        <p:tgtEl>
                                          <p:spTgt spid="25"/>
                                        </p:tgtEl>
                                      </p:cBhvr>
                                      <p:to x="100000" y="80000"/>
                                    </p:animScale>
                                    <p:animScale>
                                      <p:cBhvr>
                                        <p:cTn id="156" dur="166" decel="50000">
                                          <p:stCondLst>
                                            <p:cond delay="1338"/>
                                          </p:stCondLst>
                                        </p:cTn>
                                        <p:tgtEl>
                                          <p:spTgt spid="25"/>
                                        </p:tgtEl>
                                      </p:cBhvr>
                                      <p:to x="100000" y="100000"/>
                                    </p:animScale>
                                    <p:animScale>
                                      <p:cBhvr>
                                        <p:cTn id="157" dur="26">
                                          <p:stCondLst>
                                            <p:cond delay="1642"/>
                                          </p:stCondLst>
                                        </p:cTn>
                                        <p:tgtEl>
                                          <p:spTgt spid="25"/>
                                        </p:tgtEl>
                                      </p:cBhvr>
                                      <p:to x="100000" y="90000"/>
                                    </p:animScale>
                                    <p:animScale>
                                      <p:cBhvr>
                                        <p:cTn id="158" dur="166" decel="50000">
                                          <p:stCondLst>
                                            <p:cond delay="1668"/>
                                          </p:stCondLst>
                                        </p:cTn>
                                        <p:tgtEl>
                                          <p:spTgt spid="25"/>
                                        </p:tgtEl>
                                      </p:cBhvr>
                                      <p:to x="100000" y="100000"/>
                                    </p:animScale>
                                    <p:animScale>
                                      <p:cBhvr>
                                        <p:cTn id="159" dur="26">
                                          <p:stCondLst>
                                            <p:cond delay="1808"/>
                                          </p:stCondLst>
                                        </p:cTn>
                                        <p:tgtEl>
                                          <p:spTgt spid="25"/>
                                        </p:tgtEl>
                                      </p:cBhvr>
                                      <p:to x="100000" y="95000"/>
                                    </p:animScale>
                                    <p:animScale>
                                      <p:cBhvr>
                                        <p:cTn id="160" dur="166" decel="50000">
                                          <p:stCondLst>
                                            <p:cond delay="1834"/>
                                          </p:stCondLst>
                                        </p:cTn>
                                        <p:tgtEl>
                                          <p:spTgt spid="25"/>
                                        </p:tgtEl>
                                      </p:cBhvr>
                                      <p:to x="100000" y="100000"/>
                                    </p:animScale>
                                  </p:childTnLst>
                                </p:cTn>
                              </p:par>
                              <p:par>
                                <p:cTn id="161" presetID="16" presetClass="entr" presetSubtype="21" fill="hold" nodeType="withEffect">
                                  <p:stCondLst>
                                    <p:cond delay="0"/>
                                  </p:stCondLst>
                                  <p:childTnLst>
                                    <p:set>
                                      <p:cBhvr>
                                        <p:cTn id="162" dur="1" fill="hold">
                                          <p:stCondLst>
                                            <p:cond delay="0"/>
                                          </p:stCondLst>
                                        </p:cTn>
                                        <p:tgtEl>
                                          <p:spTgt spid="6"/>
                                        </p:tgtEl>
                                        <p:attrNameLst>
                                          <p:attrName>style.visibility</p:attrName>
                                        </p:attrNameLst>
                                      </p:cBhvr>
                                      <p:to>
                                        <p:strVal val="visible"/>
                                      </p:to>
                                    </p:set>
                                    <p:animEffect transition="in" filter="barn(inVertical)">
                                      <p:cBhvr>
                                        <p:cTn id="163" dur="500"/>
                                        <p:tgtEl>
                                          <p:spTgt spid="6"/>
                                        </p:tgtEl>
                                      </p:cBhvr>
                                    </p:animEffect>
                                  </p:childTnLst>
                                </p:cTn>
                              </p:par>
                              <p:par>
                                <p:cTn id="164" presetID="53" presetClass="entr" presetSubtype="16" fill="hold" nodeType="withEffect">
                                  <p:stCondLst>
                                    <p:cond delay="0"/>
                                  </p:stCondLst>
                                  <p:childTnLst>
                                    <p:set>
                                      <p:cBhvr>
                                        <p:cTn id="165" dur="1" fill="hold">
                                          <p:stCondLst>
                                            <p:cond delay="0"/>
                                          </p:stCondLst>
                                        </p:cTn>
                                        <p:tgtEl>
                                          <p:spTgt spid="12"/>
                                        </p:tgtEl>
                                        <p:attrNameLst>
                                          <p:attrName>style.visibility</p:attrName>
                                        </p:attrNameLst>
                                      </p:cBhvr>
                                      <p:to>
                                        <p:strVal val="visible"/>
                                      </p:to>
                                    </p:set>
                                    <p:anim calcmode="lin" valueType="num">
                                      <p:cBhvr>
                                        <p:cTn id="166" dur="500" fill="hold"/>
                                        <p:tgtEl>
                                          <p:spTgt spid="12"/>
                                        </p:tgtEl>
                                        <p:attrNameLst>
                                          <p:attrName>ppt_w</p:attrName>
                                        </p:attrNameLst>
                                      </p:cBhvr>
                                      <p:tavLst>
                                        <p:tav tm="0">
                                          <p:val>
                                            <p:fltVal val="0"/>
                                          </p:val>
                                        </p:tav>
                                        <p:tav tm="100000">
                                          <p:val>
                                            <p:strVal val="#ppt_w"/>
                                          </p:val>
                                        </p:tav>
                                      </p:tavLst>
                                    </p:anim>
                                    <p:anim calcmode="lin" valueType="num">
                                      <p:cBhvr>
                                        <p:cTn id="167" dur="500" fill="hold"/>
                                        <p:tgtEl>
                                          <p:spTgt spid="12"/>
                                        </p:tgtEl>
                                        <p:attrNameLst>
                                          <p:attrName>ppt_h</p:attrName>
                                        </p:attrNameLst>
                                      </p:cBhvr>
                                      <p:tavLst>
                                        <p:tav tm="0">
                                          <p:val>
                                            <p:fltVal val="0"/>
                                          </p:val>
                                        </p:tav>
                                        <p:tav tm="100000">
                                          <p:val>
                                            <p:strVal val="#ppt_h"/>
                                          </p:val>
                                        </p:tav>
                                      </p:tavLst>
                                    </p:anim>
                                    <p:animEffect transition="in" filter="fade">
                                      <p:cBhvr>
                                        <p:cTn id="168" dur="500"/>
                                        <p:tgtEl>
                                          <p:spTgt spid="12"/>
                                        </p:tgtEl>
                                      </p:cBhvr>
                                    </p:animEffect>
                                  </p:childTnLst>
                                </p:cTn>
                              </p:par>
                              <p:par>
                                <p:cTn id="169" presetID="53" presetClass="entr" presetSubtype="16" fill="hold" nodeType="withEffect">
                                  <p:stCondLst>
                                    <p:cond delay="0"/>
                                  </p:stCondLst>
                                  <p:childTnLst>
                                    <p:set>
                                      <p:cBhvr>
                                        <p:cTn id="170" dur="1" fill="hold">
                                          <p:stCondLst>
                                            <p:cond delay="0"/>
                                          </p:stCondLst>
                                        </p:cTn>
                                        <p:tgtEl>
                                          <p:spTgt spid="11"/>
                                        </p:tgtEl>
                                        <p:attrNameLst>
                                          <p:attrName>style.visibility</p:attrName>
                                        </p:attrNameLst>
                                      </p:cBhvr>
                                      <p:to>
                                        <p:strVal val="visible"/>
                                      </p:to>
                                    </p:set>
                                    <p:anim calcmode="lin" valueType="num">
                                      <p:cBhvr>
                                        <p:cTn id="171" dur="500" fill="hold"/>
                                        <p:tgtEl>
                                          <p:spTgt spid="11"/>
                                        </p:tgtEl>
                                        <p:attrNameLst>
                                          <p:attrName>ppt_w</p:attrName>
                                        </p:attrNameLst>
                                      </p:cBhvr>
                                      <p:tavLst>
                                        <p:tav tm="0">
                                          <p:val>
                                            <p:fltVal val="0"/>
                                          </p:val>
                                        </p:tav>
                                        <p:tav tm="100000">
                                          <p:val>
                                            <p:strVal val="#ppt_w"/>
                                          </p:val>
                                        </p:tav>
                                      </p:tavLst>
                                    </p:anim>
                                    <p:anim calcmode="lin" valueType="num">
                                      <p:cBhvr>
                                        <p:cTn id="172" dur="500" fill="hold"/>
                                        <p:tgtEl>
                                          <p:spTgt spid="11"/>
                                        </p:tgtEl>
                                        <p:attrNameLst>
                                          <p:attrName>ppt_h</p:attrName>
                                        </p:attrNameLst>
                                      </p:cBhvr>
                                      <p:tavLst>
                                        <p:tav tm="0">
                                          <p:val>
                                            <p:fltVal val="0"/>
                                          </p:val>
                                        </p:tav>
                                        <p:tav tm="100000">
                                          <p:val>
                                            <p:strVal val="#ppt_h"/>
                                          </p:val>
                                        </p:tav>
                                      </p:tavLst>
                                    </p:anim>
                                    <p:animEffect transition="in" filter="fade">
                                      <p:cBhvr>
                                        <p:cTn id="173" dur="500"/>
                                        <p:tgtEl>
                                          <p:spTgt spid="11"/>
                                        </p:tgtEl>
                                      </p:cBhvr>
                                    </p:animEffect>
                                  </p:childTnLst>
                                </p:cTn>
                              </p:par>
                              <p:par>
                                <p:cTn id="174" presetID="10" presetClass="entr" presetSubtype="0" fill="hold" nodeType="withEffect">
                                  <p:stCondLst>
                                    <p:cond delay="0"/>
                                  </p:stCondLst>
                                  <p:childTnLst>
                                    <p:set>
                                      <p:cBhvr>
                                        <p:cTn id="175" dur="1" fill="hold">
                                          <p:stCondLst>
                                            <p:cond delay="0"/>
                                          </p:stCondLst>
                                        </p:cTn>
                                        <p:tgtEl>
                                          <p:spTgt spid="30"/>
                                        </p:tgtEl>
                                        <p:attrNameLst>
                                          <p:attrName>style.visibility</p:attrName>
                                        </p:attrNameLst>
                                      </p:cBhvr>
                                      <p:to>
                                        <p:strVal val="visible"/>
                                      </p:to>
                                    </p:set>
                                    <p:animEffect transition="in" filter="fade">
                                      <p:cBhvr>
                                        <p:cTn id="176" dur="500"/>
                                        <p:tgtEl>
                                          <p:spTgt spid="30"/>
                                        </p:tgtEl>
                                      </p:cBhvr>
                                    </p:animEffect>
                                  </p:childTnLst>
                                </p:cTn>
                              </p:par>
                              <p:par>
                                <p:cTn id="177" presetID="32" presetClass="emph" presetSubtype="0" repeatCount="indefinite" fill="hold" nodeType="withEffect">
                                  <p:stCondLst>
                                    <p:cond delay="0"/>
                                  </p:stCondLst>
                                  <p:childTnLst>
                                    <p:animRot by="120000">
                                      <p:cBhvr>
                                        <p:cTn id="178" dur="100" fill="hold">
                                          <p:stCondLst>
                                            <p:cond delay="0"/>
                                          </p:stCondLst>
                                        </p:cTn>
                                        <p:tgtEl>
                                          <p:spTgt spid="30"/>
                                        </p:tgtEl>
                                        <p:attrNameLst>
                                          <p:attrName>r</p:attrName>
                                        </p:attrNameLst>
                                      </p:cBhvr>
                                    </p:animRot>
                                    <p:animRot by="-240000">
                                      <p:cBhvr>
                                        <p:cTn id="179" dur="200" fill="hold">
                                          <p:stCondLst>
                                            <p:cond delay="200"/>
                                          </p:stCondLst>
                                        </p:cTn>
                                        <p:tgtEl>
                                          <p:spTgt spid="30"/>
                                        </p:tgtEl>
                                        <p:attrNameLst>
                                          <p:attrName>r</p:attrName>
                                        </p:attrNameLst>
                                      </p:cBhvr>
                                    </p:animRot>
                                    <p:animRot by="240000">
                                      <p:cBhvr>
                                        <p:cTn id="180" dur="200" fill="hold">
                                          <p:stCondLst>
                                            <p:cond delay="400"/>
                                          </p:stCondLst>
                                        </p:cTn>
                                        <p:tgtEl>
                                          <p:spTgt spid="30"/>
                                        </p:tgtEl>
                                        <p:attrNameLst>
                                          <p:attrName>r</p:attrName>
                                        </p:attrNameLst>
                                      </p:cBhvr>
                                    </p:animRot>
                                    <p:animRot by="-240000">
                                      <p:cBhvr>
                                        <p:cTn id="181" dur="200" fill="hold">
                                          <p:stCondLst>
                                            <p:cond delay="600"/>
                                          </p:stCondLst>
                                        </p:cTn>
                                        <p:tgtEl>
                                          <p:spTgt spid="30"/>
                                        </p:tgtEl>
                                        <p:attrNameLst>
                                          <p:attrName>r</p:attrName>
                                        </p:attrNameLst>
                                      </p:cBhvr>
                                    </p:animRot>
                                    <p:animRot by="120000">
                                      <p:cBhvr>
                                        <p:cTn id="18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95116" y="803868"/>
            <a:ext cx="7967369" cy="6054132"/>
            <a:chOff x="3052459" y="992588"/>
            <a:chExt cx="5817612" cy="5695034"/>
          </a:xfrm>
        </p:grpSpPr>
        <p:sp>
          <p:nvSpPr>
            <p:cNvPr id="2" name="Isosceles Triangle 1"/>
            <p:cNvSpPr/>
            <p:nvPr/>
          </p:nvSpPr>
          <p:spPr>
            <a:xfrm>
              <a:off x="3052459" y="992588"/>
              <a:ext cx="5817612" cy="1856563"/>
            </a:xfrm>
            <a:prstGeom prst="triangle">
              <a:avLst/>
            </a:prstGeom>
            <a:solidFill>
              <a:srgbClr val="E14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2459" y="2849151"/>
              <a:ext cx="5817612" cy="3838471"/>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244888" y="309884"/>
            <a:ext cx="9798249"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THỰC HÀNH TÍNH CỘNG, TRỪ TRONG PHẠM VI 10</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61809" y="1128016"/>
            <a:ext cx="3074796"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Điền số thích hợp</a:t>
            </a:r>
            <a:endParaRPr lang="vi-VN" altLang="zh-CN" sz="2400">
              <a:solidFill>
                <a:srgbClr val="7030A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525" y="2888641"/>
            <a:ext cx="1077839" cy="7656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2956750"/>
            <a:ext cx="1050654" cy="840523"/>
          </a:xfrm>
          <a:prstGeom prst="rect">
            <a:avLst/>
          </a:prstGeom>
        </p:spPr>
      </p:pic>
      <p:grpSp>
        <p:nvGrpSpPr>
          <p:cNvPr id="98" name="Group 97"/>
          <p:cNvGrpSpPr/>
          <p:nvPr/>
        </p:nvGrpSpPr>
        <p:grpSpPr>
          <a:xfrm>
            <a:off x="7680683" y="1844750"/>
            <a:ext cx="848600" cy="848600"/>
            <a:chOff x="7615539" y="1823039"/>
            <a:chExt cx="848600" cy="848600"/>
          </a:xfrm>
        </p:grpSpPr>
        <p:sp>
          <p:nvSpPr>
            <p:cNvPr id="35" name="Oval 34"/>
            <p:cNvSpPr/>
            <p:nvPr/>
          </p:nvSpPr>
          <p:spPr>
            <a:xfrm>
              <a:off x="7615539" y="1823039"/>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4475" y="1880647"/>
              <a:ext cx="405364" cy="643435"/>
            </a:xfrm>
            <a:prstGeom prst="rect">
              <a:avLst/>
            </a:prstGeom>
            <a:effectLst>
              <a:outerShdw blurRad="63500" sx="102000" sy="102000" algn="ctr" rotWithShape="0">
                <a:prstClr val="black">
                  <a:alpha val="40000"/>
                </a:prstClr>
              </a:outerShdw>
            </a:effectLst>
          </p:spPr>
        </p:pic>
        <p:pic>
          <p:nvPicPr>
            <p:cNvPr id="105" name="Picture 10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58321" y="1879005"/>
              <a:ext cx="405364" cy="569947"/>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5342282" y="900642"/>
            <a:ext cx="848600" cy="848600"/>
            <a:chOff x="5342282" y="900642"/>
            <a:chExt cx="848600" cy="848600"/>
          </a:xfrm>
        </p:grpSpPr>
        <p:sp>
          <p:nvSpPr>
            <p:cNvPr id="37" name="Oval 36"/>
            <p:cNvSpPr/>
            <p:nvPr/>
          </p:nvSpPr>
          <p:spPr>
            <a:xfrm>
              <a:off x="5342282" y="900642"/>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0312" y="911509"/>
              <a:ext cx="576978" cy="730053"/>
            </a:xfrm>
            <a:prstGeom prst="rect">
              <a:avLst/>
            </a:prstGeom>
            <a:effectLst>
              <a:outerShdw blurRad="63500" sx="102000" sy="102000" algn="ctr" rotWithShape="0">
                <a:prstClr val="black">
                  <a:alpha val="40000"/>
                </a:prstClr>
              </a:outerShdw>
            </a:effectLst>
          </p:spPr>
        </p:pic>
      </p:grpSp>
      <p:grpSp>
        <p:nvGrpSpPr>
          <p:cNvPr id="40" name="Group 39"/>
          <p:cNvGrpSpPr/>
          <p:nvPr/>
        </p:nvGrpSpPr>
        <p:grpSpPr>
          <a:xfrm>
            <a:off x="2589762" y="1928896"/>
            <a:ext cx="848600" cy="848600"/>
            <a:chOff x="2589762" y="1928896"/>
            <a:chExt cx="848600" cy="848600"/>
          </a:xfrm>
        </p:grpSpPr>
        <p:sp>
          <p:nvSpPr>
            <p:cNvPr id="10" name="Oval 9"/>
            <p:cNvSpPr/>
            <p:nvPr/>
          </p:nvSpPr>
          <p:spPr>
            <a:xfrm>
              <a:off x="2589762" y="1928896"/>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1941" y="1933291"/>
              <a:ext cx="544242" cy="766125"/>
            </a:xfrm>
            <a:prstGeom prst="rect">
              <a:avLst/>
            </a:prstGeom>
            <a:effectLst>
              <a:outerShdw blurRad="63500" sx="102000" sy="102000" algn="ctr" rotWithShape="0">
                <a:prstClr val="black">
                  <a:alpha val="40000"/>
                </a:prstClr>
              </a:outerShdw>
            </a:effectLst>
          </p:spPr>
        </p:pic>
      </p:grpSp>
      <p:grpSp>
        <p:nvGrpSpPr>
          <p:cNvPr id="63" name="Group 62"/>
          <p:cNvGrpSpPr/>
          <p:nvPr/>
        </p:nvGrpSpPr>
        <p:grpSpPr>
          <a:xfrm>
            <a:off x="5506727" y="5890192"/>
            <a:ext cx="914844" cy="902234"/>
            <a:chOff x="2019274" y="2849151"/>
            <a:chExt cx="914844" cy="902234"/>
          </a:xfrm>
        </p:grpSpPr>
        <p:sp>
          <p:nvSpPr>
            <p:cNvPr id="64" name="Rounded Rectangle 63"/>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8207" y="2898234"/>
              <a:ext cx="576978" cy="812207"/>
            </a:xfrm>
            <a:prstGeom prst="rect">
              <a:avLst/>
            </a:prstGeom>
            <a:effectLst>
              <a:outerShdw blurRad="63500" sx="102000" sy="102000" algn="ctr" rotWithShape="0">
                <a:prstClr val="black">
                  <a:alpha val="40000"/>
                </a:prstClr>
              </a:outerShdw>
            </a:effectLst>
          </p:spPr>
        </p:pic>
      </p:grpSp>
      <p:grpSp>
        <p:nvGrpSpPr>
          <p:cNvPr id="66" name="Group 65"/>
          <p:cNvGrpSpPr/>
          <p:nvPr/>
        </p:nvGrpSpPr>
        <p:grpSpPr>
          <a:xfrm>
            <a:off x="5506727" y="4894387"/>
            <a:ext cx="914844" cy="902234"/>
            <a:chOff x="2019274" y="3849439"/>
            <a:chExt cx="914844" cy="902234"/>
          </a:xfrm>
        </p:grpSpPr>
        <p:sp>
          <p:nvSpPr>
            <p:cNvPr id="67" name="Rounded Rectangle 66"/>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01" y="3915438"/>
            <a:ext cx="1077839" cy="765678"/>
          </a:xfrm>
          <a:prstGeom prst="rect">
            <a:avLst/>
          </a:prstGeom>
        </p:spPr>
      </p:pic>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0789" y="5148408"/>
            <a:ext cx="1184364" cy="414100"/>
          </a:xfrm>
          <a:prstGeom prst="rect">
            <a:avLst/>
          </a:prstGeom>
        </p:spPr>
      </p:pic>
      <p:pic>
        <p:nvPicPr>
          <p:cNvPr id="72" name="Picture 7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9401" y="6204058"/>
            <a:ext cx="1184364" cy="41410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3899740"/>
            <a:ext cx="1050654" cy="840523"/>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4914973"/>
            <a:ext cx="1050654" cy="840523"/>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5880870"/>
            <a:ext cx="1050654" cy="840523"/>
          </a:xfrm>
          <a:prstGeom prst="rect">
            <a:avLst/>
          </a:prstGeom>
        </p:spPr>
      </p:pic>
      <p:grpSp>
        <p:nvGrpSpPr>
          <p:cNvPr id="79" name="Group 78"/>
          <p:cNvGrpSpPr/>
          <p:nvPr/>
        </p:nvGrpSpPr>
        <p:grpSpPr>
          <a:xfrm>
            <a:off x="8150955" y="4864022"/>
            <a:ext cx="914844" cy="902234"/>
            <a:chOff x="2019274" y="2849151"/>
            <a:chExt cx="914844" cy="902234"/>
          </a:xfrm>
        </p:grpSpPr>
        <p:sp>
          <p:nvSpPr>
            <p:cNvPr id="80" name="Rounded Rectangle 79"/>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8207" y="2874491"/>
              <a:ext cx="576978" cy="812207"/>
            </a:xfrm>
            <a:prstGeom prst="rect">
              <a:avLst/>
            </a:prstGeom>
            <a:effectLst>
              <a:outerShdw blurRad="63500" sx="102000" sy="102000" algn="ctr" rotWithShape="0">
                <a:prstClr val="black">
                  <a:alpha val="40000"/>
                </a:prstClr>
              </a:outerShdw>
            </a:effectLst>
          </p:spPr>
        </p:pic>
      </p:grpSp>
      <p:grpSp>
        <p:nvGrpSpPr>
          <p:cNvPr id="82" name="Group 81"/>
          <p:cNvGrpSpPr/>
          <p:nvPr/>
        </p:nvGrpSpPr>
        <p:grpSpPr>
          <a:xfrm>
            <a:off x="8133628" y="5868718"/>
            <a:ext cx="914844" cy="902234"/>
            <a:chOff x="2019274" y="3849439"/>
            <a:chExt cx="914844" cy="902234"/>
          </a:xfrm>
        </p:grpSpPr>
        <p:sp>
          <p:nvSpPr>
            <p:cNvPr id="83" name="Rounded Rectangle 82"/>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5486098" y="4907693"/>
            <a:ext cx="914844" cy="902234"/>
            <a:chOff x="2019274" y="4849727"/>
            <a:chExt cx="914844" cy="902234"/>
          </a:xfrm>
        </p:grpSpPr>
        <p:sp>
          <p:nvSpPr>
            <p:cNvPr id="86" name="Rounded Rectangle 8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88" name="Group 87"/>
          <p:cNvGrpSpPr/>
          <p:nvPr/>
        </p:nvGrpSpPr>
        <p:grpSpPr>
          <a:xfrm>
            <a:off x="5486098" y="5922979"/>
            <a:ext cx="914844" cy="902234"/>
            <a:chOff x="2019274" y="4849727"/>
            <a:chExt cx="914844" cy="902234"/>
          </a:xfrm>
        </p:grpSpPr>
        <p:sp>
          <p:nvSpPr>
            <p:cNvPr id="89" name="Rounded Rectangle 88"/>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1" name="Group 90"/>
          <p:cNvGrpSpPr/>
          <p:nvPr/>
        </p:nvGrpSpPr>
        <p:grpSpPr>
          <a:xfrm>
            <a:off x="8129518" y="4849630"/>
            <a:ext cx="914844" cy="902234"/>
            <a:chOff x="2019274" y="4849727"/>
            <a:chExt cx="914844" cy="902234"/>
          </a:xfrm>
        </p:grpSpPr>
        <p:sp>
          <p:nvSpPr>
            <p:cNvPr id="92" name="Rounded Rectangle 9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4" name="Group 93"/>
          <p:cNvGrpSpPr/>
          <p:nvPr/>
        </p:nvGrpSpPr>
        <p:grpSpPr>
          <a:xfrm>
            <a:off x="8129518" y="5868718"/>
            <a:ext cx="914844" cy="902234"/>
            <a:chOff x="2019274" y="4849727"/>
            <a:chExt cx="914844" cy="902234"/>
          </a:xfrm>
        </p:grpSpPr>
        <p:sp>
          <p:nvSpPr>
            <p:cNvPr id="95" name="Rounded Rectangle 9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9" name="Group 98"/>
          <p:cNvGrpSpPr/>
          <p:nvPr/>
        </p:nvGrpSpPr>
        <p:grpSpPr>
          <a:xfrm>
            <a:off x="2519966" y="4844317"/>
            <a:ext cx="914844" cy="902234"/>
            <a:chOff x="8337016" y="3224998"/>
            <a:chExt cx="914844" cy="902234"/>
          </a:xfrm>
        </p:grpSpPr>
        <p:sp>
          <p:nvSpPr>
            <p:cNvPr id="100" name="Rounded Rectangle 9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1329" y="3282184"/>
              <a:ext cx="441532" cy="700845"/>
            </a:xfrm>
            <a:prstGeom prst="rect">
              <a:avLst/>
            </a:prstGeom>
            <a:effectLst>
              <a:outerShdw blurRad="63500" sx="102000" sy="102000" algn="ctr" rotWithShape="0">
                <a:prstClr val="black">
                  <a:alpha val="40000"/>
                </a:prstClr>
              </a:outerShdw>
            </a:effectLst>
          </p:spPr>
        </p:pic>
        <p:pic>
          <p:nvPicPr>
            <p:cNvPr id="162" name="Picture 16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691366" y="3322206"/>
              <a:ext cx="441532" cy="620800"/>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2509918" y="5825633"/>
            <a:ext cx="914844" cy="902234"/>
            <a:chOff x="8337016" y="3224998"/>
            <a:chExt cx="914844" cy="902234"/>
          </a:xfrm>
        </p:grpSpPr>
        <p:sp>
          <p:nvSpPr>
            <p:cNvPr id="103" name="Rounded Rectangle 102"/>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4085" y="3289557"/>
              <a:ext cx="468788" cy="744109"/>
            </a:xfrm>
            <a:prstGeom prst="rect">
              <a:avLst/>
            </a:prstGeom>
            <a:effectLst>
              <a:outerShdw blurRad="63500" sx="102000" sy="102000" algn="ctr" rotWithShape="0">
                <a:prstClr val="black">
                  <a:alpha val="40000"/>
                </a:prstClr>
              </a:outerShdw>
            </a:effectLst>
          </p:spPr>
        </p:pic>
        <p:pic>
          <p:nvPicPr>
            <p:cNvPr id="163" name="Picture 1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732973" y="3332050"/>
              <a:ext cx="468788" cy="659122"/>
            </a:xfrm>
            <a:prstGeom prst="rect">
              <a:avLst/>
            </a:prstGeom>
            <a:effectLst>
              <a:outerShdw blurRad="63500" sx="102000" sy="102000" algn="ctr" rotWithShape="0">
                <a:prstClr val="black">
                  <a:alpha val="40000"/>
                </a:prstClr>
              </a:outerShdw>
            </a:effectLst>
          </p:spPr>
        </p:pic>
      </p:grpSp>
      <p:grpSp>
        <p:nvGrpSpPr>
          <p:cNvPr id="33" name="Group 32"/>
          <p:cNvGrpSpPr/>
          <p:nvPr/>
        </p:nvGrpSpPr>
        <p:grpSpPr>
          <a:xfrm>
            <a:off x="2476903" y="4831643"/>
            <a:ext cx="914844" cy="902234"/>
            <a:chOff x="2019274" y="4849727"/>
            <a:chExt cx="914844" cy="902234"/>
          </a:xfrm>
        </p:grpSpPr>
        <p:sp>
          <p:nvSpPr>
            <p:cNvPr id="42" name="Rounded Rectangle 4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39" name="Group 38"/>
          <p:cNvGrpSpPr/>
          <p:nvPr/>
        </p:nvGrpSpPr>
        <p:grpSpPr>
          <a:xfrm>
            <a:off x="2476903" y="5819910"/>
            <a:ext cx="914844" cy="902234"/>
            <a:chOff x="2019274" y="5850015"/>
            <a:chExt cx="914844" cy="902234"/>
          </a:xfrm>
        </p:grpSpPr>
        <p:sp>
          <p:nvSpPr>
            <p:cNvPr id="43" name="Rounded Rectangle 42"/>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24" name="Group 123"/>
          <p:cNvGrpSpPr/>
          <p:nvPr/>
        </p:nvGrpSpPr>
        <p:grpSpPr>
          <a:xfrm>
            <a:off x="2502369" y="2858592"/>
            <a:ext cx="914844" cy="902234"/>
            <a:chOff x="8337016" y="3224998"/>
            <a:chExt cx="914844" cy="902234"/>
          </a:xfrm>
        </p:grpSpPr>
        <p:sp>
          <p:nvSpPr>
            <p:cNvPr id="125" name="Rounded Rectangle 124"/>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9644" y="3256658"/>
              <a:ext cx="544242" cy="766125"/>
            </a:xfrm>
            <a:prstGeom prst="rect">
              <a:avLst/>
            </a:prstGeom>
            <a:effectLst>
              <a:outerShdw blurRad="63500" sx="102000" sy="102000" algn="ctr" rotWithShape="0">
                <a:prstClr val="black">
                  <a:alpha val="40000"/>
                </a:prstClr>
              </a:outerShdw>
            </a:effectLst>
          </p:spPr>
        </p:pic>
      </p:grpSp>
      <p:grpSp>
        <p:nvGrpSpPr>
          <p:cNvPr id="127" name="Group 126"/>
          <p:cNvGrpSpPr/>
          <p:nvPr/>
        </p:nvGrpSpPr>
        <p:grpSpPr>
          <a:xfrm>
            <a:off x="2492321" y="3839908"/>
            <a:ext cx="914844" cy="902234"/>
            <a:chOff x="8337016" y="3224998"/>
            <a:chExt cx="914844" cy="902234"/>
          </a:xfrm>
        </p:grpSpPr>
        <p:sp>
          <p:nvSpPr>
            <p:cNvPr id="128" name="Rounded Rectangle 127"/>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319468"/>
              <a:ext cx="544242" cy="688632"/>
            </a:xfrm>
            <a:prstGeom prst="rect">
              <a:avLst/>
            </a:prstGeom>
            <a:effectLst>
              <a:outerShdw blurRad="63500" sx="102000" sy="102000" algn="ctr" rotWithShape="0">
                <a:prstClr val="black">
                  <a:alpha val="40000"/>
                </a:prstClr>
              </a:outerShdw>
            </a:effectLst>
          </p:spPr>
        </p:pic>
      </p:grpSp>
      <p:grpSp>
        <p:nvGrpSpPr>
          <p:cNvPr id="130" name="Group 129"/>
          <p:cNvGrpSpPr/>
          <p:nvPr/>
        </p:nvGrpSpPr>
        <p:grpSpPr>
          <a:xfrm>
            <a:off x="2476903" y="2855111"/>
            <a:ext cx="914844" cy="902234"/>
            <a:chOff x="2019274" y="4849727"/>
            <a:chExt cx="914844" cy="902234"/>
          </a:xfrm>
        </p:grpSpPr>
        <p:sp>
          <p:nvSpPr>
            <p:cNvPr id="131" name="Rounded Rectangle 130"/>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33" name="Group 132"/>
          <p:cNvGrpSpPr/>
          <p:nvPr/>
        </p:nvGrpSpPr>
        <p:grpSpPr>
          <a:xfrm>
            <a:off x="2476903" y="3843377"/>
            <a:ext cx="914844" cy="902234"/>
            <a:chOff x="2019274" y="5850015"/>
            <a:chExt cx="914844" cy="902234"/>
          </a:xfrm>
        </p:grpSpPr>
        <p:sp>
          <p:nvSpPr>
            <p:cNvPr id="134" name="Rounded Rectangle 133"/>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36" name="Group 135"/>
          <p:cNvGrpSpPr/>
          <p:nvPr/>
        </p:nvGrpSpPr>
        <p:grpSpPr>
          <a:xfrm>
            <a:off x="5493647" y="3865143"/>
            <a:ext cx="914844" cy="902234"/>
            <a:chOff x="2019274" y="2849151"/>
            <a:chExt cx="914844" cy="902234"/>
          </a:xfrm>
        </p:grpSpPr>
        <p:sp>
          <p:nvSpPr>
            <p:cNvPr id="137" name="Rounded Rectangle 136"/>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8207" y="2874525"/>
              <a:ext cx="576978" cy="812207"/>
            </a:xfrm>
            <a:prstGeom prst="rect">
              <a:avLst/>
            </a:prstGeom>
            <a:effectLst>
              <a:outerShdw blurRad="63500" sx="102000" sy="102000" algn="ctr" rotWithShape="0">
                <a:prstClr val="black">
                  <a:alpha val="40000"/>
                </a:prstClr>
              </a:outerShdw>
            </a:effectLst>
          </p:spPr>
        </p:pic>
      </p:grpSp>
      <p:grpSp>
        <p:nvGrpSpPr>
          <p:cNvPr id="139" name="Group 138"/>
          <p:cNvGrpSpPr/>
          <p:nvPr/>
        </p:nvGrpSpPr>
        <p:grpSpPr>
          <a:xfrm>
            <a:off x="5493647" y="2869338"/>
            <a:ext cx="914844" cy="902234"/>
            <a:chOff x="2019274" y="3849439"/>
            <a:chExt cx="914844" cy="902234"/>
          </a:xfrm>
        </p:grpSpPr>
        <p:sp>
          <p:nvSpPr>
            <p:cNvPr id="140" name="Rounded Rectangle 139"/>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142" name="Group 141"/>
          <p:cNvGrpSpPr/>
          <p:nvPr/>
        </p:nvGrpSpPr>
        <p:grpSpPr>
          <a:xfrm>
            <a:off x="5486098" y="2877121"/>
            <a:ext cx="914844" cy="902234"/>
            <a:chOff x="2019274" y="4849727"/>
            <a:chExt cx="914844" cy="902234"/>
          </a:xfrm>
        </p:grpSpPr>
        <p:sp>
          <p:nvSpPr>
            <p:cNvPr id="143" name="Rounded Rectangle 142"/>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5" name="Group 144"/>
          <p:cNvGrpSpPr/>
          <p:nvPr/>
        </p:nvGrpSpPr>
        <p:grpSpPr>
          <a:xfrm>
            <a:off x="5486098" y="3892407"/>
            <a:ext cx="914844" cy="902234"/>
            <a:chOff x="2019274" y="4849727"/>
            <a:chExt cx="914844" cy="902234"/>
          </a:xfrm>
        </p:grpSpPr>
        <p:sp>
          <p:nvSpPr>
            <p:cNvPr id="146" name="Rounded Rectangle 14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8" name="Group 147"/>
          <p:cNvGrpSpPr/>
          <p:nvPr/>
        </p:nvGrpSpPr>
        <p:grpSpPr>
          <a:xfrm>
            <a:off x="8134574" y="2819370"/>
            <a:ext cx="914844" cy="902234"/>
            <a:chOff x="2019274" y="2849151"/>
            <a:chExt cx="914844" cy="902234"/>
          </a:xfrm>
        </p:grpSpPr>
        <p:sp>
          <p:nvSpPr>
            <p:cNvPr id="149" name="Rounded Rectangle 148"/>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2324" y="2904822"/>
              <a:ext cx="453426" cy="719724"/>
            </a:xfrm>
            <a:prstGeom prst="rect">
              <a:avLst/>
            </a:prstGeom>
            <a:effectLst>
              <a:outerShdw blurRad="63500" sx="102000" sy="102000" algn="ctr" rotWithShape="0">
                <a:prstClr val="black">
                  <a:alpha val="40000"/>
                </a:prstClr>
              </a:outerShdw>
            </a:effectLst>
          </p:spPr>
        </p:pic>
        <p:pic>
          <p:nvPicPr>
            <p:cNvPr id="160" name="Picture 15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429812" y="2935425"/>
              <a:ext cx="453426" cy="637523"/>
            </a:xfrm>
            <a:prstGeom prst="rect">
              <a:avLst/>
            </a:prstGeom>
            <a:effectLst>
              <a:outerShdw blurRad="63500" sx="102000" sy="102000" algn="ctr" rotWithShape="0">
                <a:prstClr val="black">
                  <a:alpha val="40000"/>
                </a:prstClr>
              </a:outerShdw>
            </a:effectLst>
          </p:spPr>
        </p:pic>
      </p:grpSp>
      <p:grpSp>
        <p:nvGrpSpPr>
          <p:cNvPr id="151" name="Group 150"/>
          <p:cNvGrpSpPr/>
          <p:nvPr/>
        </p:nvGrpSpPr>
        <p:grpSpPr>
          <a:xfrm>
            <a:off x="8117247" y="3824066"/>
            <a:ext cx="914844" cy="902234"/>
            <a:chOff x="2019274" y="3849439"/>
            <a:chExt cx="914844" cy="902234"/>
          </a:xfrm>
        </p:grpSpPr>
        <p:sp>
          <p:nvSpPr>
            <p:cNvPr id="152" name="Rounded Rectangle 151"/>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Picture 1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019" y="3955745"/>
              <a:ext cx="424750" cy="674208"/>
            </a:xfrm>
            <a:prstGeom prst="rect">
              <a:avLst/>
            </a:prstGeom>
            <a:effectLst>
              <a:outerShdw blurRad="63500" sx="102000" sy="102000" algn="ctr" rotWithShape="0">
                <a:prstClr val="black">
                  <a:alpha val="40000"/>
                </a:prstClr>
              </a:outerShdw>
            </a:effectLst>
          </p:spPr>
        </p:pic>
        <p:pic>
          <p:nvPicPr>
            <p:cNvPr id="161" name="Picture 16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447504" y="3979404"/>
              <a:ext cx="424750" cy="597204"/>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8129518" y="2811454"/>
            <a:ext cx="914844" cy="902234"/>
            <a:chOff x="2019274" y="4849727"/>
            <a:chExt cx="914844" cy="902234"/>
          </a:xfrm>
        </p:grpSpPr>
        <p:sp>
          <p:nvSpPr>
            <p:cNvPr id="155" name="Rounded Rectangle 15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Picture 1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57" name="Group 156"/>
          <p:cNvGrpSpPr/>
          <p:nvPr/>
        </p:nvGrpSpPr>
        <p:grpSpPr>
          <a:xfrm>
            <a:off x="8129518" y="3830542"/>
            <a:ext cx="914844" cy="902234"/>
            <a:chOff x="2019274" y="4849727"/>
            <a:chExt cx="914844" cy="902234"/>
          </a:xfrm>
        </p:grpSpPr>
        <p:sp>
          <p:nvSpPr>
            <p:cNvPr id="158" name="Rounded Rectangle 157"/>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1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spTree>
    <p:extLst>
      <p:ext uri="{BB962C8B-B14F-4D97-AF65-F5344CB8AC3E}">
        <p14:creationId xmlns:p14="http://schemas.microsoft.com/office/powerpoint/2010/main" val="18647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anim calcmode="lin" valueType="num">
                                      <p:cBhvr>
                                        <p:cTn id="46" dur="1000" fill="hold"/>
                                        <p:tgtEl>
                                          <p:spTgt spid="69"/>
                                        </p:tgtEl>
                                        <p:attrNameLst>
                                          <p:attrName>ppt_x</p:attrName>
                                        </p:attrNameLst>
                                      </p:cBhvr>
                                      <p:tavLst>
                                        <p:tav tm="0">
                                          <p:val>
                                            <p:strVal val="#ppt_x"/>
                                          </p:val>
                                        </p:tav>
                                        <p:tav tm="100000">
                                          <p:val>
                                            <p:strVal val="#ppt_x"/>
                                          </p:val>
                                        </p:tav>
                                      </p:tavLst>
                                    </p:anim>
                                    <p:anim calcmode="lin" valueType="num">
                                      <p:cBhvr>
                                        <p:cTn id="47" dur="1000" fill="hold"/>
                                        <p:tgtEl>
                                          <p:spTgt spid="6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anim calcmode="lin" valueType="num">
                                      <p:cBhvr>
                                        <p:cTn id="51" dur="1000" fill="hold"/>
                                        <p:tgtEl>
                                          <p:spTgt spid="73"/>
                                        </p:tgtEl>
                                        <p:attrNameLst>
                                          <p:attrName>ppt_x</p:attrName>
                                        </p:attrNameLst>
                                      </p:cBhvr>
                                      <p:tavLst>
                                        <p:tav tm="0">
                                          <p:val>
                                            <p:strVal val="#ppt_x"/>
                                          </p:val>
                                        </p:tav>
                                        <p:tav tm="100000">
                                          <p:val>
                                            <p:strVal val="#ppt_x"/>
                                          </p:val>
                                        </p:tav>
                                      </p:tavLst>
                                    </p:anim>
                                    <p:anim calcmode="lin" valueType="num">
                                      <p:cBhvr>
                                        <p:cTn id="52" dur="1000" fill="hold"/>
                                        <p:tgtEl>
                                          <p:spTgt spid="7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anim calcmode="lin" valueType="num">
                                      <p:cBhvr>
                                        <p:cTn id="71" dur="1000" fill="hold"/>
                                        <p:tgtEl>
                                          <p:spTgt spid="72"/>
                                        </p:tgtEl>
                                        <p:attrNameLst>
                                          <p:attrName>ppt_x</p:attrName>
                                        </p:attrNameLst>
                                      </p:cBhvr>
                                      <p:tavLst>
                                        <p:tav tm="0">
                                          <p:val>
                                            <p:strVal val="#ppt_x"/>
                                          </p:val>
                                        </p:tav>
                                        <p:tav tm="100000">
                                          <p:val>
                                            <p:strVal val="#ppt_x"/>
                                          </p:val>
                                        </p:tav>
                                      </p:tavLst>
                                    </p:anim>
                                    <p:anim calcmode="lin" valueType="num">
                                      <p:cBhvr>
                                        <p:cTn id="72" dur="1000" fill="hold"/>
                                        <p:tgtEl>
                                          <p:spTgt spid="7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1000"/>
                                        <p:tgtEl>
                                          <p:spTgt spid="74"/>
                                        </p:tgtEl>
                                      </p:cBhvr>
                                    </p:animEffect>
                                    <p:anim calcmode="lin" valueType="num">
                                      <p:cBhvr>
                                        <p:cTn id="76" dur="1000" fill="hold"/>
                                        <p:tgtEl>
                                          <p:spTgt spid="74"/>
                                        </p:tgtEl>
                                        <p:attrNameLst>
                                          <p:attrName>ppt_x</p:attrName>
                                        </p:attrNameLst>
                                      </p:cBhvr>
                                      <p:tavLst>
                                        <p:tav tm="0">
                                          <p:val>
                                            <p:strVal val="#ppt_x"/>
                                          </p:val>
                                        </p:tav>
                                        <p:tav tm="100000">
                                          <p:val>
                                            <p:strVal val="#ppt_x"/>
                                          </p:val>
                                        </p:tav>
                                      </p:tavLst>
                                    </p:anim>
                                    <p:anim calcmode="lin" valueType="num">
                                      <p:cBhvr>
                                        <p:cTn id="77" dur="1000" fill="hold"/>
                                        <p:tgtEl>
                                          <p:spTgt spid="7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1000"/>
                                        <p:tgtEl>
                                          <p:spTgt spid="75"/>
                                        </p:tgtEl>
                                      </p:cBhvr>
                                    </p:animEffect>
                                    <p:anim calcmode="lin" valueType="num">
                                      <p:cBhvr>
                                        <p:cTn id="81" dur="1000" fill="hold"/>
                                        <p:tgtEl>
                                          <p:spTgt spid="75"/>
                                        </p:tgtEl>
                                        <p:attrNameLst>
                                          <p:attrName>ppt_x</p:attrName>
                                        </p:attrNameLst>
                                      </p:cBhvr>
                                      <p:tavLst>
                                        <p:tav tm="0">
                                          <p:val>
                                            <p:strVal val="#ppt_x"/>
                                          </p:val>
                                        </p:tav>
                                        <p:tav tm="100000">
                                          <p:val>
                                            <p:strVal val="#ppt_x"/>
                                          </p:val>
                                        </p:tav>
                                      </p:tavLst>
                                    </p:anim>
                                    <p:anim calcmode="lin" valueType="num">
                                      <p:cBhvr>
                                        <p:cTn id="82" dur="1000" fill="hold"/>
                                        <p:tgtEl>
                                          <p:spTgt spid="7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1000"/>
                                        <p:tgtEl>
                                          <p:spTgt spid="85"/>
                                        </p:tgtEl>
                                      </p:cBhvr>
                                    </p:animEffect>
                                    <p:anim calcmode="lin" valueType="num">
                                      <p:cBhvr>
                                        <p:cTn id="86" dur="1000" fill="hold"/>
                                        <p:tgtEl>
                                          <p:spTgt spid="85"/>
                                        </p:tgtEl>
                                        <p:attrNameLst>
                                          <p:attrName>ppt_x</p:attrName>
                                        </p:attrNameLst>
                                      </p:cBhvr>
                                      <p:tavLst>
                                        <p:tav tm="0">
                                          <p:val>
                                            <p:strVal val="#ppt_x"/>
                                          </p:val>
                                        </p:tav>
                                        <p:tav tm="100000">
                                          <p:val>
                                            <p:strVal val="#ppt_x"/>
                                          </p:val>
                                        </p:tav>
                                      </p:tavLst>
                                    </p:anim>
                                    <p:anim calcmode="lin" valueType="num">
                                      <p:cBhvr>
                                        <p:cTn id="87" dur="1000" fill="hold"/>
                                        <p:tgtEl>
                                          <p:spTgt spid="85"/>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1000"/>
                                        <p:tgtEl>
                                          <p:spTgt spid="88"/>
                                        </p:tgtEl>
                                      </p:cBhvr>
                                    </p:animEffect>
                                    <p:anim calcmode="lin" valueType="num">
                                      <p:cBhvr>
                                        <p:cTn id="91" dur="1000" fill="hold"/>
                                        <p:tgtEl>
                                          <p:spTgt spid="88"/>
                                        </p:tgtEl>
                                        <p:attrNameLst>
                                          <p:attrName>ppt_x</p:attrName>
                                        </p:attrNameLst>
                                      </p:cBhvr>
                                      <p:tavLst>
                                        <p:tav tm="0">
                                          <p:val>
                                            <p:strVal val="#ppt_x"/>
                                          </p:val>
                                        </p:tav>
                                        <p:tav tm="100000">
                                          <p:val>
                                            <p:strVal val="#ppt_x"/>
                                          </p:val>
                                        </p:tav>
                                      </p:tavLst>
                                    </p:anim>
                                    <p:anim calcmode="lin" valueType="num">
                                      <p:cBhvr>
                                        <p:cTn id="92" dur="1000" fill="hold"/>
                                        <p:tgtEl>
                                          <p:spTgt spid="88"/>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91"/>
                                        </p:tgtEl>
                                        <p:attrNameLst>
                                          <p:attrName>style.visibility</p:attrName>
                                        </p:attrNameLst>
                                      </p:cBhvr>
                                      <p:to>
                                        <p:strVal val="visible"/>
                                      </p:to>
                                    </p:set>
                                    <p:animEffect transition="in" filter="fade">
                                      <p:cBhvr>
                                        <p:cTn id="95" dur="1000"/>
                                        <p:tgtEl>
                                          <p:spTgt spid="91"/>
                                        </p:tgtEl>
                                      </p:cBhvr>
                                    </p:animEffect>
                                    <p:anim calcmode="lin" valueType="num">
                                      <p:cBhvr>
                                        <p:cTn id="96" dur="1000" fill="hold"/>
                                        <p:tgtEl>
                                          <p:spTgt spid="91"/>
                                        </p:tgtEl>
                                        <p:attrNameLst>
                                          <p:attrName>ppt_x</p:attrName>
                                        </p:attrNameLst>
                                      </p:cBhvr>
                                      <p:tavLst>
                                        <p:tav tm="0">
                                          <p:val>
                                            <p:strVal val="#ppt_x"/>
                                          </p:val>
                                        </p:tav>
                                        <p:tav tm="100000">
                                          <p:val>
                                            <p:strVal val="#ppt_x"/>
                                          </p:val>
                                        </p:tav>
                                      </p:tavLst>
                                    </p:anim>
                                    <p:anim calcmode="lin" valueType="num">
                                      <p:cBhvr>
                                        <p:cTn id="97" dur="1000" fill="hold"/>
                                        <p:tgtEl>
                                          <p:spTgt spid="91"/>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1000"/>
                                        <p:tgtEl>
                                          <p:spTgt spid="94"/>
                                        </p:tgtEl>
                                      </p:cBhvr>
                                    </p:animEffect>
                                    <p:anim calcmode="lin" valueType="num">
                                      <p:cBhvr>
                                        <p:cTn id="101" dur="1000" fill="hold"/>
                                        <p:tgtEl>
                                          <p:spTgt spid="94"/>
                                        </p:tgtEl>
                                        <p:attrNameLst>
                                          <p:attrName>ppt_x</p:attrName>
                                        </p:attrNameLst>
                                      </p:cBhvr>
                                      <p:tavLst>
                                        <p:tav tm="0">
                                          <p:val>
                                            <p:strVal val="#ppt_x"/>
                                          </p:val>
                                        </p:tav>
                                        <p:tav tm="100000">
                                          <p:val>
                                            <p:strVal val="#ppt_x"/>
                                          </p:val>
                                        </p:tav>
                                      </p:tavLst>
                                    </p:anim>
                                    <p:anim calcmode="lin" valueType="num">
                                      <p:cBhvr>
                                        <p:cTn id="102" dur="1000" fill="hold"/>
                                        <p:tgtEl>
                                          <p:spTgt spid="94"/>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30"/>
                                        </p:tgtEl>
                                        <p:attrNameLst>
                                          <p:attrName>style.visibility</p:attrName>
                                        </p:attrNameLst>
                                      </p:cBhvr>
                                      <p:to>
                                        <p:strVal val="visible"/>
                                      </p:to>
                                    </p:set>
                                    <p:animEffect transition="in" filter="fade">
                                      <p:cBhvr>
                                        <p:cTn id="105" dur="1000"/>
                                        <p:tgtEl>
                                          <p:spTgt spid="130"/>
                                        </p:tgtEl>
                                      </p:cBhvr>
                                    </p:animEffect>
                                    <p:anim calcmode="lin" valueType="num">
                                      <p:cBhvr>
                                        <p:cTn id="106" dur="1000" fill="hold"/>
                                        <p:tgtEl>
                                          <p:spTgt spid="130"/>
                                        </p:tgtEl>
                                        <p:attrNameLst>
                                          <p:attrName>ppt_x</p:attrName>
                                        </p:attrNameLst>
                                      </p:cBhvr>
                                      <p:tavLst>
                                        <p:tav tm="0">
                                          <p:val>
                                            <p:strVal val="#ppt_x"/>
                                          </p:val>
                                        </p:tav>
                                        <p:tav tm="100000">
                                          <p:val>
                                            <p:strVal val="#ppt_x"/>
                                          </p:val>
                                        </p:tav>
                                      </p:tavLst>
                                    </p:anim>
                                    <p:anim calcmode="lin" valueType="num">
                                      <p:cBhvr>
                                        <p:cTn id="107" dur="1000" fill="hold"/>
                                        <p:tgtEl>
                                          <p:spTgt spid="1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33"/>
                                        </p:tgtEl>
                                        <p:attrNameLst>
                                          <p:attrName>style.visibility</p:attrName>
                                        </p:attrNameLst>
                                      </p:cBhvr>
                                      <p:to>
                                        <p:strVal val="visible"/>
                                      </p:to>
                                    </p:set>
                                    <p:animEffect transition="in" filter="fade">
                                      <p:cBhvr>
                                        <p:cTn id="110" dur="1000"/>
                                        <p:tgtEl>
                                          <p:spTgt spid="133"/>
                                        </p:tgtEl>
                                      </p:cBhvr>
                                    </p:animEffect>
                                    <p:anim calcmode="lin" valueType="num">
                                      <p:cBhvr>
                                        <p:cTn id="111" dur="1000" fill="hold"/>
                                        <p:tgtEl>
                                          <p:spTgt spid="133"/>
                                        </p:tgtEl>
                                        <p:attrNameLst>
                                          <p:attrName>ppt_x</p:attrName>
                                        </p:attrNameLst>
                                      </p:cBhvr>
                                      <p:tavLst>
                                        <p:tav tm="0">
                                          <p:val>
                                            <p:strVal val="#ppt_x"/>
                                          </p:val>
                                        </p:tav>
                                        <p:tav tm="100000">
                                          <p:val>
                                            <p:strVal val="#ppt_x"/>
                                          </p:val>
                                        </p:tav>
                                      </p:tavLst>
                                    </p:anim>
                                    <p:anim calcmode="lin" valueType="num">
                                      <p:cBhvr>
                                        <p:cTn id="112" dur="1000" fill="hold"/>
                                        <p:tgtEl>
                                          <p:spTgt spid="13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42"/>
                                        </p:tgtEl>
                                        <p:attrNameLst>
                                          <p:attrName>style.visibility</p:attrName>
                                        </p:attrNameLst>
                                      </p:cBhvr>
                                      <p:to>
                                        <p:strVal val="visible"/>
                                      </p:to>
                                    </p:set>
                                    <p:animEffect transition="in" filter="fade">
                                      <p:cBhvr>
                                        <p:cTn id="115" dur="1000"/>
                                        <p:tgtEl>
                                          <p:spTgt spid="142"/>
                                        </p:tgtEl>
                                      </p:cBhvr>
                                    </p:animEffect>
                                    <p:anim calcmode="lin" valueType="num">
                                      <p:cBhvr>
                                        <p:cTn id="116" dur="1000" fill="hold"/>
                                        <p:tgtEl>
                                          <p:spTgt spid="142"/>
                                        </p:tgtEl>
                                        <p:attrNameLst>
                                          <p:attrName>ppt_x</p:attrName>
                                        </p:attrNameLst>
                                      </p:cBhvr>
                                      <p:tavLst>
                                        <p:tav tm="0">
                                          <p:val>
                                            <p:strVal val="#ppt_x"/>
                                          </p:val>
                                        </p:tav>
                                        <p:tav tm="100000">
                                          <p:val>
                                            <p:strVal val="#ppt_x"/>
                                          </p:val>
                                        </p:tav>
                                      </p:tavLst>
                                    </p:anim>
                                    <p:anim calcmode="lin" valueType="num">
                                      <p:cBhvr>
                                        <p:cTn id="117" dur="1000" fill="hold"/>
                                        <p:tgtEl>
                                          <p:spTgt spid="142"/>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45"/>
                                        </p:tgtEl>
                                        <p:attrNameLst>
                                          <p:attrName>style.visibility</p:attrName>
                                        </p:attrNameLst>
                                      </p:cBhvr>
                                      <p:to>
                                        <p:strVal val="visible"/>
                                      </p:to>
                                    </p:set>
                                    <p:animEffect transition="in" filter="fade">
                                      <p:cBhvr>
                                        <p:cTn id="120" dur="1000"/>
                                        <p:tgtEl>
                                          <p:spTgt spid="145"/>
                                        </p:tgtEl>
                                      </p:cBhvr>
                                    </p:animEffect>
                                    <p:anim calcmode="lin" valueType="num">
                                      <p:cBhvr>
                                        <p:cTn id="121" dur="1000" fill="hold"/>
                                        <p:tgtEl>
                                          <p:spTgt spid="145"/>
                                        </p:tgtEl>
                                        <p:attrNameLst>
                                          <p:attrName>ppt_x</p:attrName>
                                        </p:attrNameLst>
                                      </p:cBhvr>
                                      <p:tavLst>
                                        <p:tav tm="0">
                                          <p:val>
                                            <p:strVal val="#ppt_x"/>
                                          </p:val>
                                        </p:tav>
                                        <p:tav tm="100000">
                                          <p:val>
                                            <p:strVal val="#ppt_x"/>
                                          </p:val>
                                        </p:tav>
                                      </p:tavLst>
                                    </p:anim>
                                    <p:anim calcmode="lin" valueType="num">
                                      <p:cBhvr>
                                        <p:cTn id="122" dur="1000" fill="hold"/>
                                        <p:tgtEl>
                                          <p:spTgt spid="145"/>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54"/>
                                        </p:tgtEl>
                                        <p:attrNameLst>
                                          <p:attrName>style.visibility</p:attrName>
                                        </p:attrNameLst>
                                      </p:cBhvr>
                                      <p:to>
                                        <p:strVal val="visible"/>
                                      </p:to>
                                    </p:set>
                                    <p:animEffect transition="in" filter="fade">
                                      <p:cBhvr>
                                        <p:cTn id="125" dur="1000"/>
                                        <p:tgtEl>
                                          <p:spTgt spid="154"/>
                                        </p:tgtEl>
                                      </p:cBhvr>
                                    </p:animEffect>
                                    <p:anim calcmode="lin" valueType="num">
                                      <p:cBhvr>
                                        <p:cTn id="126" dur="1000" fill="hold"/>
                                        <p:tgtEl>
                                          <p:spTgt spid="154"/>
                                        </p:tgtEl>
                                        <p:attrNameLst>
                                          <p:attrName>ppt_x</p:attrName>
                                        </p:attrNameLst>
                                      </p:cBhvr>
                                      <p:tavLst>
                                        <p:tav tm="0">
                                          <p:val>
                                            <p:strVal val="#ppt_x"/>
                                          </p:val>
                                        </p:tav>
                                        <p:tav tm="100000">
                                          <p:val>
                                            <p:strVal val="#ppt_x"/>
                                          </p:val>
                                        </p:tav>
                                      </p:tavLst>
                                    </p:anim>
                                    <p:anim calcmode="lin" valueType="num">
                                      <p:cBhvr>
                                        <p:cTn id="127" dur="1000" fill="hold"/>
                                        <p:tgtEl>
                                          <p:spTgt spid="154"/>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57"/>
                                        </p:tgtEl>
                                        <p:attrNameLst>
                                          <p:attrName>style.visibility</p:attrName>
                                        </p:attrNameLst>
                                      </p:cBhvr>
                                      <p:to>
                                        <p:strVal val="visible"/>
                                      </p:to>
                                    </p:set>
                                    <p:animEffect transition="in" filter="fade">
                                      <p:cBhvr>
                                        <p:cTn id="130" dur="1000"/>
                                        <p:tgtEl>
                                          <p:spTgt spid="157"/>
                                        </p:tgtEl>
                                      </p:cBhvr>
                                    </p:animEffect>
                                    <p:anim calcmode="lin" valueType="num">
                                      <p:cBhvr>
                                        <p:cTn id="131" dur="1000" fill="hold"/>
                                        <p:tgtEl>
                                          <p:spTgt spid="157"/>
                                        </p:tgtEl>
                                        <p:attrNameLst>
                                          <p:attrName>ppt_x</p:attrName>
                                        </p:attrNameLst>
                                      </p:cBhvr>
                                      <p:tavLst>
                                        <p:tav tm="0">
                                          <p:val>
                                            <p:strVal val="#ppt_x"/>
                                          </p:val>
                                        </p:tav>
                                        <p:tav tm="100000">
                                          <p:val>
                                            <p:strVal val="#ppt_x"/>
                                          </p:val>
                                        </p:tav>
                                      </p:tavLst>
                                    </p:anim>
                                    <p:anim calcmode="lin" valueType="num">
                                      <p:cBhvr>
                                        <p:cTn id="132"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3"/>
                    </p:tgtEl>
                  </p:cond>
                </p:stCondLst>
                <p:endSync evt="end" delay="0">
                  <p:rtn val="all"/>
                </p:endSync>
                <p:childTnLst>
                  <p:par>
                    <p:cTn id="134" fill="hold">
                      <p:stCondLst>
                        <p:cond delay="0"/>
                      </p:stCondLst>
                      <p:childTnLst>
                        <p:par>
                          <p:cTn id="135" fill="hold">
                            <p:stCondLst>
                              <p:cond delay="0"/>
                            </p:stCondLst>
                            <p:childTnLst>
                              <p:par>
                                <p:cTn id="136" presetID="42" presetClass="entr" presetSubtype="0" fill="hold" nodeType="withEffect">
                                  <p:stCondLst>
                                    <p:cond delay="0"/>
                                  </p:stCondLst>
                                  <p:childTnLst>
                                    <p:set>
                                      <p:cBhvr>
                                        <p:cTn id="137" dur="1" fill="hold">
                                          <p:stCondLst>
                                            <p:cond delay="0"/>
                                          </p:stCondLst>
                                        </p:cTn>
                                        <p:tgtEl>
                                          <p:spTgt spid="99"/>
                                        </p:tgtEl>
                                        <p:attrNameLst>
                                          <p:attrName>style.visibility</p:attrName>
                                        </p:attrNameLst>
                                      </p:cBhvr>
                                      <p:to>
                                        <p:strVal val="visible"/>
                                      </p:to>
                                    </p:set>
                                    <p:animEffect transition="in" filter="fade">
                                      <p:cBhvr>
                                        <p:cTn id="138" dur="1000"/>
                                        <p:tgtEl>
                                          <p:spTgt spid="99"/>
                                        </p:tgtEl>
                                      </p:cBhvr>
                                    </p:animEffect>
                                    <p:anim calcmode="lin" valueType="num">
                                      <p:cBhvr>
                                        <p:cTn id="139" dur="1000" fill="hold"/>
                                        <p:tgtEl>
                                          <p:spTgt spid="99"/>
                                        </p:tgtEl>
                                        <p:attrNameLst>
                                          <p:attrName>ppt_x</p:attrName>
                                        </p:attrNameLst>
                                      </p:cBhvr>
                                      <p:tavLst>
                                        <p:tav tm="0">
                                          <p:val>
                                            <p:strVal val="#ppt_x"/>
                                          </p:val>
                                        </p:tav>
                                        <p:tav tm="100000">
                                          <p:val>
                                            <p:strVal val="#ppt_x"/>
                                          </p:val>
                                        </p:tav>
                                      </p:tavLst>
                                    </p:anim>
                                    <p:anim calcmode="lin" valueType="num">
                                      <p:cBhvr>
                                        <p:cTn id="140" dur="1000" fill="hold"/>
                                        <p:tgtEl>
                                          <p:spTgt spid="99"/>
                                        </p:tgtEl>
                                        <p:attrNameLst>
                                          <p:attrName>ppt_y</p:attrName>
                                        </p:attrNameLst>
                                      </p:cBhvr>
                                      <p:tavLst>
                                        <p:tav tm="0">
                                          <p:val>
                                            <p:strVal val="#ppt_y+.1"/>
                                          </p:val>
                                        </p:tav>
                                        <p:tav tm="100000">
                                          <p:val>
                                            <p:strVal val="#ppt_y"/>
                                          </p:val>
                                        </p:tav>
                                      </p:tavLst>
                                    </p:anim>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3" restart="whenNotActive" fill="hold" evtFilter="cancelBubble" nodeType="interactiveSeq">
                <p:stCondLst>
                  <p:cond evt="onClick" delay="0">
                    <p:tgtEl>
                      <p:spTgt spid="39"/>
                    </p:tgtEl>
                  </p:cond>
                </p:stCondLst>
                <p:endSync evt="end" delay="0">
                  <p:rtn val="all"/>
                </p:endSync>
                <p:childTnLst>
                  <p:par>
                    <p:cTn id="144" fill="hold">
                      <p:stCondLst>
                        <p:cond delay="0"/>
                      </p:stCondLst>
                      <p:childTnLst>
                        <p:par>
                          <p:cTn id="145" fill="hold">
                            <p:stCondLst>
                              <p:cond delay="0"/>
                            </p:stCondLst>
                            <p:childTnLst>
                              <p:par>
                                <p:cTn id="146" presetID="42"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1000"/>
                                        <p:tgtEl>
                                          <p:spTgt spid="102"/>
                                        </p:tgtEl>
                                      </p:cBhvr>
                                    </p:animEffect>
                                    <p:anim calcmode="lin" valueType="num">
                                      <p:cBhvr>
                                        <p:cTn id="149" dur="1000" fill="hold"/>
                                        <p:tgtEl>
                                          <p:spTgt spid="102"/>
                                        </p:tgtEl>
                                        <p:attrNameLst>
                                          <p:attrName>ppt_x</p:attrName>
                                        </p:attrNameLst>
                                      </p:cBhvr>
                                      <p:tavLst>
                                        <p:tav tm="0">
                                          <p:val>
                                            <p:strVal val="#ppt_x"/>
                                          </p:val>
                                        </p:tav>
                                        <p:tav tm="100000">
                                          <p:val>
                                            <p:strVal val="#ppt_x"/>
                                          </p:val>
                                        </p:tav>
                                      </p:tavLst>
                                    </p:anim>
                                    <p:anim calcmode="lin" valueType="num">
                                      <p:cBhvr>
                                        <p:cTn id="150" dur="1000" fill="hold"/>
                                        <p:tgtEl>
                                          <p:spTgt spid="102"/>
                                        </p:tgtEl>
                                        <p:attrNameLst>
                                          <p:attrName>ppt_y</p:attrName>
                                        </p:attrNameLst>
                                      </p:cBhvr>
                                      <p:tavLst>
                                        <p:tav tm="0">
                                          <p:val>
                                            <p:strVal val="#ppt_y+.1"/>
                                          </p:val>
                                        </p:tav>
                                        <p:tav tm="100000">
                                          <p:val>
                                            <p:strVal val="#ppt_y"/>
                                          </p:val>
                                        </p:tav>
                                      </p:tavLst>
                                    </p:anim>
                                  </p:childTnLst>
                                </p:cTn>
                              </p:par>
                              <p:par>
                                <p:cTn id="151" presetID="1" presetClass="exit" presetSubtype="0" fill="hold"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3" restart="whenNotActive" fill="hold" evtFilter="cancelBubble" nodeType="interactiveSeq">
                <p:stCondLst>
                  <p:cond evt="onClick" delay="0">
                    <p:tgtEl>
                      <p:spTgt spid="85"/>
                    </p:tgtEl>
                  </p:cond>
                </p:stCondLst>
                <p:endSync evt="end" delay="0">
                  <p:rtn val="all"/>
                </p:endSync>
                <p:childTnLst>
                  <p:par>
                    <p:cTn id="154" fill="hold">
                      <p:stCondLst>
                        <p:cond delay="0"/>
                      </p:stCondLst>
                      <p:childTnLst>
                        <p:par>
                          <p:cTn id="155" fill="hold">
                            <p:stCondLst>
                              <p:cond delay="0"/>
                            </p:stCondLst>
                            <p:childTnLst>
                              <p:par>
                                <p:cTn id="156" presetID="42" presetClass="entr" presetSubtype="0" fill="hold" nodeType="withEffect">
                                  <p:stCondLst>
                                    <p:cond delay="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1000"/>
                                        <p:tgtEl>
                                          <p:spTgt spid="66"/>
                                        </p:tgtEl>
                                      </p:cBhvr>
                                    </p:animEffect>
                                    <p:anim calcmode="lin" valueType="num">
                                      <p:cBhvr>
                                        <p:cTn id="159" dur="1000" fill="hold"/>
                                        <p:tgtEl>
                                          <p:spTgt spid="66"/>
                                        </p:tgtEl>
                                        <p:attrNameLst>
                                          <p:attrName>ppt_x</p:attrName>
                                        </p:attrNameLst>
                                      </p:cBhvr>
                                      <p:tavLst>
                                        <p:tav tm="0">
                                          <p:val>
                                            <p:strVal val="#ppt_x"/>
                                          </p:val>
                                        </p:tav>
                                        <p:tav tm="100000">
                                          <p:val>
                                            <p:strVal val="#ppt_x"/>
                                          </p:val>
                                        </p:tav>
                                      </p:tavLst>
                                    </p:anim>
                                    <p:anim calcmode="lin" valueType="num">
                                      <p:cBhvr>
                                        <p:cTn id="160" dur="1000" fill="hold"/>
                                        <p:tgtEl>
                                          <p:spTgt spid="66"/>
                                        </p:tgtEl>
                                        <p:attrNameLst>
                                          <p:attrName>ppt_y</p:attrName>
                                        </p:attrNameLst>
                                      </p:cBhvr>
                                      <p:tavLst>
                                        <p:tav tm="0">
                                          <p:val>
                                            <p:strVal val="#ppt_y+.1"/>
                                          </p:val>
                                        </p:tav>
                                        <p:tav tm="100000">
                                          <p:val>
                                            <p:strVal val="#ppt_y"/>
                                          </p:val>
                                        </p:tav>
                                      </p:tavLst>
                                    </p:anim>
                                  </p:childTnLst>
                                </p:cTn>
                              </p:par>
                              <p:par>
                                <p:cTn id="161" presetID="1" presetClass="exit" presetSubtype="0" fill="hold" nodeType="withEffect">
                                  <p:stCondLst>
                                    <p:cond delay="0"/>
                                  </p:stCondLst>
                                  <p:childTnLst>
                                    <p:set>
                                      <p:cBhvr>
                                        <p:cTn id="162"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3" restart="whenNotActive" fill="hold" evtFilter="cancelBubble" nodeType="interactiveSeq">
                <p:stCondLst>
                  <p:cond evt="onClick" delay="0">
                    <p:tgtEl>
                      <p:spTgt spid="88"/>
                    </p:tgtEl>
                  </p:cond>
                </p:stCondLst>
                <p:endSync evt="end" delay="0">
                  <p:rtn val="all"/>
                </p:endSync>
                <p:childTnLst>
                  <p:par>
                    <p:cTn id="164" fill="hold">
                      <p:stCondLst>
                        <p:cond delay="0"/>
                      </p:stCondLst>
                      <p:childTnLst>
                        <p:par>
                          <p:cTn id="165" fill="hold">
                            <p:stCondLst>
                              <p:cond delay="0"/>
                            </p:stCondLst>
                            <p:childTnLst>
                              <p:par>
                                <p:cTn id="166" presetID="42" presetClass="entr" presetSubtype="0" fill="hold" nodeType="with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fade">
                                      <p:cBhvr>
                                        <p:cTn id="168" dur="1000"/>
                                        <p:tgtEl>
                                          <p:spTgt spid="63"/>
                                        </p:tgtEl>
                                      </p:cBhvr>
                                    </p:animEffect>
                                    <p:anim calcmode="lin" valueType="num">
                                      <p:cBhvr>
                                        <p:cTn id="169" dur="1000" fill="hold"/>
                                        <p:tgtEl>
                                          <p:spTgt spid="63"/>
                                        </p:tgtEl>
                                        <p:attrNameLst>
                                          <p:attrName>ppt_x</p:attrName>
                                        </p:attrNameLst>
                                      </p:cBhvr>
                                      <p:tavLst>
                                        <p:tav tm="0">
                                          <p:val>
                                            <p:strVal val="#ppt_x"/>
                                          </p:val>
                                        </p:tav>
                                        <p:tav tm="100000">
                                          <p:val>
                                            <p:strVal val="#ppt_x"/>
                                          </p:val>
                                        </p:tav>
                                      </p:tavLst>
                                    </p:anim>
                                    <p:anim calcmode="lin" valueType="num">
                                      <p:cBhvr>
                                        <p:cTn id="170" dur="1000" fill="hold"/>
                                        <p:tgtEl>
                                          <p:spTgt spid="63"/>
                                        </p:tgtEl>
                                        <p:attrNameLst>
                                          <p:attrName>ppt_y</p:attrName>
                                        </p:attrNameLst>
                                      </p:cBhvr>
                                      <p:tavLst>
                                        <p:tav tm="0">
                                          <p:val>
                                            <p:strVal val="#ppt_y+.1"/>
                                          </p:val>
                                        </p:tav>
                                        <p:tav tm="100000">
                                          <p:val>
                                            <p:strVal val="#ppt_y"/>
                                          </p:val>
                                        </p:tav>
                                      </p:tavLst>
                                    </p:anim>
                                  </p:childTnLst>
                                </p:cTn>
                              </p:par>
                              <p:par>
                                <p:cTn id="171" presetID="1" presetClass="exit" presetSubtype="0" fill="hold" nodeType="withEffect">
                                  <p:stCondLst>
                                    <p:cond delay="0"/>
                                  </p:stCondLst>
                                  <p:childTnLst>
                                    <p:set>
                                      <p:cBhvr>
                                        <p:cTn id="172"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73" restart="whenNotActive" fill="hold" evtFilter="cancelBubble" nodeType="interactiveSeq">
                <p:stCondLst>
                  <p:cond evt="onClick" delay="0">
                    <p:tgtEl>
                      <p:spTgt spid="91"/>
                    </p:tgtEl>
                  </p:cond>
                </p:stCondLst>
                <p:endSync evt="end" delay="0">
                  <p:rtn val="all"/>
                </p:endSync>
                <p:childTnLst>
                  <p:par>
                    <p:cTn id="174" fill="hold">
                      <p:stCondLst>
                        <p:cond delay="0"/>
                      </p:stCondLst>
                      <p:childTnLst>
                        <p:par>
                          <p:cTn id="175" fill="hold">
                            <p:stCondLst>
                              <p:cond delay="0"/>
                            </p:stCondLst>
                            <p:childTnLst>
                              <p:par>
                                <p:cTn id="176" presetID="42" presetClass="entr" presetSubtype="0" fill="hold" nodeType="withEffect">
                                  <p:stCondLst>
                                    <p:cond delay="0"/>
                                  </p:stCondLst>
                                  <p:childTnLst>
                                    <p:set>
                                      <p:cBhvr>
                                        <p:cTn id="177" dur="1" fill="hold">
                                          <p:stCondLst>
                                            <p:cond delay="0"/>
                                          </p:stCondLst>
                                        </p:cTn>
                                        <p:tgtEl>
                                          <p:spTgt spid="79"/>
                                        </p:tgtEl>
                                        <p:attrNameLst>
                                          <p:attrName>style.visibility</p:attrName>
                                        </p:attrNameLst>
                                      </p:cBhvr>
                                      <p:to>
                                        <p:strVal val="visible"/>
                                      </p:to>
                                    </p:set>
                                    <p:animEffect transition="in" filter="fade">
                                      <p:cBhvr>
                                        <p:cTn id="178" dur="1000"/>
                                        <p:tgtEl>
                                          <p:spTgt spid="79"/>
                                        </p:tgtEl>
                                      </p:cBhvr>
                                    </p:animEffect>
                                    <p:anim calcmode="lin" valueType="num">
                                      <p:cBhvr>
                                        <p:cTn id="179" dur="1000" fill="hold"/>
                                        <p:tgtEl>
                                          <p:spTgt spid="79"/>
                                        </p:tgtEl>
                                        <p:attrNameLst>
                                          <p:attrName>ppt_x</p:attrName>
                                        </p:attrNameLst>
                                      </p:cBhvr>
                                      <p:tavLst>
                                        <p:tav tm="0">
                                          <p:val>
                                            <p:strVal val="#ppt_x"/>
                                          </p:val>
                                        </p:tav>
                                        <p:tav tm="100000">
                                          <p:val>
                                            <p:strVal val="#ppt_x"/>
                                          </p:val>
                                        </p:tav>
                                      </p:tavLst>
                                    </p:anim>
                                    <p:anim calcmode="lin" valueType="num">
                                      <p:cBhvr>
                                        <p:cTn id="180" dur="1000" fill="hold"/>
                                        <p:tgtEl>
                                          <p:spTgt spid="79"/>
                                        </p:tgtEl>
                                        <p:attrNameLst>
                                          <p:attrName>ppt_y</p:attrName>
                                        </p:attrNameLst>
                                      </p:cBhvr>
                                      <p:tavLst>
                                        <p:tav tm="0">
                                          <p:val>
                                            <p:strVal val="#ppt_y+.1"/>
                                          </p:val>
                                        </p:tav>
                                        <p:tav tm="100000">
                                          <p:val>
                                            <p:strVal val="#ppt_y"/>
                                          </p:val>
                                        </p:tav>
                                      </p:tavLst>
                                    </p:anim>
                                  </p:childTnLst>
                                </p:cTn>
                              </p:par>
                              <p:par>
                                <p:cTn id="181" presetID="1" presetClass="exit" presetSubtype="0" fill="hold" nodeType="withEffect">
                                  <p:stCondLst>
                                    <p:cond delay="0"/>
                                  </p:stCondLst>
                                  <p:childTnLst>
                                    <p:set>
                                      <p:cBhvr>
                                        <p:cTn id="18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83" restart="whenNotActive" fill="hold" evtFilter="cancelBubble" nodeType="interactiveSeq">
                <p:stCondLst>
                  <p:cond evt="onClick" delay="0">
                    <p:tgtEl>
                      <p:spTgt spid="94"/>
                    </p:tgtEl>
                  </p:cond>
                </p:stCondLst>
                <p:endSync evt="end" delay="0">
                  <p:rtn val="all"/>
                </p:endSync>
                <p:childTnLst>
                  <p:par>
                    <p:cTn id="184" fill="hold">
                      <p:stCondLst>
                        <p:cond delay="0"/>
                      </p:stCondLst>
                      <p:childTnLst>
                        <p:par>
                          <p:cTn id="185" fill="hold">
                            <p:stCondLst>
                              <p:cond delay="0"/>
                            </p:stCondLst>
                            <p:childTnLst>
                              <p:par>
                                <p:cTn id="186" presetID="42" presetClass="entr" presetSubtype="0" fill="hold" nodeType="with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fade">
                                      <p:cBhvr>
                                        <p:cTn id="188" dur="1000"/>
                                        <p:tgtEl>
                                          <p:spTgt spid="82"/>
                                        </p:tgtEl>
                                      </p:cBhvr>
                                    </p:animEffect>
                                    <p:anim calcmode="lin" valueType="num">
                                      <p:cBhvr>
                                        <p:cTn id="189" dur="1000" fill="hold"/>
                                        <p:tgtEl>
                                          <p:spTgt spid="82"/>
                                        </p:tgtEl>
                                        <p:attrNameLst>
                                          <p:attrName>ppt_x</p:attrName>
                                        </p:attrNameLst>
                                      </p:cBhvr>
                                      <p:tavLst>
                                        <p:tav tm="0">
                                          <p:val>
                                            <p:strVal val="#ppt_x"/>
                                          </p:val>
                                        </p:tav>
                                        <p:tav tm="100000">
                                          <p:val>
                                            <p:strVal val="#ppt_x"/>
                                          </p:val>
                                        </p:tav>
                                      </p:tavLst>
                                    </p:anim>
                                    <p:anim calcmode="lin" valueType="num">
                                      <p:cBhvr>
                                        <p:cTn id="190" dur="1000" fill="hold"/>
                                        <p:tgtEl>
                                          <p:spTgt spid="82"/>
                                        </p:tgtEl>
                                        <p:attrNameLst>
                                          <p:attrName>ppt_y</p:attrName>
                                        </p:attrNameLst>
                                      </p:cBhvr>
                                      <p:tavLst>
                                        <p:tav tm="0">
                                          <p:val>
                                            <p:strVal val="#ppt_y+.1"/>
                                          </p:val>
                                        </p:tav>
                                        <p:tav tm="100000">
                                          <p:val>
                                            <p:strVal val="#ppt_y"/>
                                          </p:val>
                                        </p:tav>
                                      </p:tavLst>
                                    </p:anim>
                                  </p:childTnLst>
                                </p:cTn>
                              </p:par>
                              <p:par>
                                <p:cTn id="191" presetID="1" presetClass="exit" presetSubtype="0" fill="hold" nodeType="withEffect">
                                  <p:stCondLst>
                                    <p:cond delay="0"/>
                                  </p:stCondLst>
                                  <p:childTnLst>
                                    <p:set>
                                      <p:cBhvr>
                                        <p:cTn id="192"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93" restart="whenNotActive" fill="hold" evtFilter="cancelBubble" nodeType="interactiveSeq">
                <p:stCondLst>
                  <p:cond evt="onClick" delay="0">
                    <p:tgtEl>
                      <p:spTgt spid="130"/>
                    </p:tgtEl>
                  </p:cond>
                </p:stCondLst>
                <p:endSync evt="end" delay="0">
                  <p:rtn val="all"/>
                </p:endSync>
                <p:childTnLst>
                  <p:par>
                    <p:cTn id="194" fill="hold">
                      <p:stCondLst>
                        <p:cond delay="0"/>
                      </p:stCondLst>
                      <p:childTnLst>
                        <p:par>
                          <p:cTn id="195" fill="hold">
                            <p:stCondLst>
                              <p:cond delay="0"/>
                            </p:stCondLst>
                            <p:childTnLst>
                              <p:par>
                                <p:cTn id="196" presetID="42" presetClass="entr" presetSubtype="0" fill="hold" nodeType="withEffect">
                                  <p:stCondLst>
                                    <p:cond delay="0"/>
                                  </p:stCondLst>
                                  <p:childTnLst>
                                    <p:set>
                                      <p:cBhvr>
                                        <p:cTn id="197" dur="1" fill="hold">
                                          <p:stCondLst>
                                            <p:cond delay="0"/>
                                          </p:stCondLst>
                                        </p:cTn>
                                        <p:tgtEl>
                                          <p:spTgt spid="124"/>
                                        </p:tgtEl>
                                        <p:attrNameLst>
                                          <p:attrName>style.visibility</p:attrName>
                                        </p:attrNameLst>
                                      </p:cBhvr>
                                      <p:to>
                                        <p:strVal val="visible"/>
                                      </p:to>
                                    </p:set>
                                    <p:animEffect transition="in" filter="fade">
                                      <p:cBhvr>
                                        <p:cTn id="198" dur="1000"/>
                                        <p:tgtEl>
                                          <p:spTgt spid="124"/>
                                        </p:tgtEl>
                                      </p:cBhvr>
                                    </p:animEffect>
                                    <p:anim calcmode="lin" valueType="num">
                                      <p:cBhvr>
                                        <p:cTn id="199" dur="1000" fill="hold"/>
                                        <p:tgtEl>
                                          <p:spTgt spid="124"/>
                                        </p:tgtEl>
                                        <p:attrNameLst>
                                          <p:attrName>ppt_x</p:attrName>
                                        </p:attrNameLst>
                                      </p:cBhvr>
                                      <p:tavLst>
                                        <p:tav tm="0">
                                          <p:val>
                                            <p:strVal val="#ppt_x"/>
                                          </p:val>
                                        </p:tav>
                                        <p:tav tm="100000">
                                          <p:val>
                                            <p:strVal val="#ppt_x"/>
                                          </p:val>
                                        </p:tav>
                                      </p:tavLst>
                                    </p:anim>
                                    <p:anim calcmode="lin" valueType="num">
                                      <p:cBhvr>
                                        <p:cTn id="200" dur="1000" fill="hold"/>
                                        <p:tgtEl>
                                          <p:spTgt spid="124"/>
                                        </p:tgtEl>
                                        <p:attrNameLst>
                                          <p:attrName>ppt_y</p:attrName>
                                        </p:attrNameLst>
                                      </p:cBhvr>
                                      <p:tavLst>
                                        <p:tav tm="0">
                                          <p:val>
                                            <p:strVal val="#ppt_y+.1"/>
                                          </p:val>
                                        </p:tav>
                                        <p:tav tm="100000">
                                          <p:val>
                                            <p:strVal val="#ppt_y"/>
                                          </p:val>
                                        </p:tav>
                                      </p:tavLst>
                                    </p:anim>
                                  </p:childTnLst>
                                </p:cTn>
                              </p:par>
                              <p:par>
                                <p:cTn id="201" presetID="1" presetClass="exit" presetSubtype="0" fill="hold" nodeType="withEffect">
                                  <p:stCondLst>
                                    <p:cond delay="0"/>
                                  </p:stCondLst>
                                  <p:childTnLst>
                                    <p:set>
                                      <p:cBhvr>
                                        <p:cTn id="202"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203" restart="whenNotActive" fill="hold" evtFilter="cancelBubble" nodeType="interactiveSeq">
                <p:stCondLst>
                  <p:cond evt="onClick" delay="0">
                    <p:tgtEl>
                      <p:spTgt spid="133"/>
                    </p:tgtEl>
                  </p:cond>
                </p:stCondLst>
                <p:endSync evt="end" delay="0">
                  <p:rtn val="all"/>
                </p:endSync>
                <p:childTnLst>
                  <p:par>
                    <p:cTn id="204" fill="hold">
                      <p:stCondLst>
                        <p:cond delay="0"/>
                      </p:stCondLst>
                      <p:childTnLst>
                        <p:par>
                          <p:cTn id="205" fill="hold">
                            <p:stCondLst>
                              <p:cond delay="0"/>
                            </p:stCondLst>
                            <p:childTnLst>
                              <p:par>
                                <p:cTn id="206" presetID="42" presetClass="entr" presetSubtype="0" fill="hold" nodeType="withEffect">
                                  <p:stCondLst>
                                    <p:cond delay="0"/>
                                  </p:stCondLst>
                                  <p:childTnLst>
                                    <p:set>
                                      <p:cBhvr>
                                        <p:cTn id="207" dur="1" fill="hold">
                                          <p:stCondLst>
                                            <p:cond delay="0"/>
                                          </p:stCondLst>
                                        </p:cTn>
                                        <p:tgtEl>
                                          <p:spTgt spid="127"/>
                                        </p:tgtEl>
                                        <p:attrNameLst>
                                          <p:attrName>style.visibility</p:attrName>
                                        </p:attrNameLst>
                                      </p:cBhvr>
                                      <p:to>
                                        <p:strVal val="visible"/>
                                      </p:to>
                                    </p:set>
                                    <p:animEffect transition="in" filter="fade">
                                      <p:cBhvr>
                                        <p:cTn id="208" dur="1000"/>
                                        <p:tgtEl>
                                          <p:spTgt spid="127"/>
                                        </p:tgtEl>
                                      </p:cBhvr>
                                    </p:animEffect>
                                    <p:anim calcmode="lin" valueType="num">
                                      <p:cBhvr>
                                        <p:cTn id="209" dur="1000" fill="hold"/>
                                        <p:tgtEl>
                                          <p:spTgt spid="127"/>
                                        </p:tgtEl>
                                        <p:attrNameLst>
                                          <p:attrName>ppt_x</p:attrName>
                                        </p:attrNameLst>
                                      </p:cBhvr>
                                      <p:tavLst>
                                        <p:tav tm="0">
                                          <p:val>
                                            <p:strVal val="#ppt_x"/>
                                          </p:val>
                                        </p:tav>
                                        <p:tav tm="100000">
                                          <p:val>
                                            <p:strVal val="#ppt_x"/>
                                          </p:val>
                                        </p:tav>
                                      </p:tavLst>
                                    </p:anim>
                                    <p:anim calcmode="lin" valueType="num">
                                      <p:cBhvr>
                                        <p:cTn id="210" dur="1000" fill="hold"/>
                                        <p:tgtEl>
                                          <p:spTgt spid="127"/>
                                        </p:tgtEl>
                                        <p:attrNameLst>
                                          <p:attrName>ppt_y</p:attrName>
                                        </p:attrNameLst>
                                      </p:cBhvr>
                                      <p:tavLst>
                                        <p:tav tm="0">
                                          <p:val>
                                            <p:strVal val="#ppt_y+.1"/>
                                          </p:val>
                                        </p:tav>
                                        <p:tav tm="100000">
                                          <p:val>
                                            <p:strVal val="#ppt_y"/>
                                          </p:val>
                                        </p:tav>
                                      </p:tavLst>
                                    </p:anim>
                                  </p:childTnLst>
                                </p:cTn>
                              </p:par>
                              <p:par>
                                <p:cTn id="211" presetID="1" presetClass="exit" presetSubtype="0" fill="hold" nodeType="withEffect">
                                  <p:stCondLst>
                                    <p:cond delay="0"/>
                                  </p:stCondLst>
                                  <p:childTnLst>
                                    <p:set>
                                      <p:cBhvr>
                                        <p:cTn id="212"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13" restart="whenNotActive" fill="hold" evtFilter="cancelBubble" nodeType="interactiveSeq">
                <p:stCondLst>
                  <p:cond evt="onClick" delay="0">
                    <p:tgtEl>
                      <p:spTgt spid="142"/>
                    </p:tgtEl>
                  </p:cond>
                </p:stCondLst>
                <p:endSync evt="end" delay="0">
                  <p:rtn val="all"/>
                </p:endSync>
                <p:childTnLst>
                  <p:par>
                    <p:cTn id="214" fill="hold">
                      <p:stCondLst>
                        <p:cond delay="0"/>
                      </p:stCondLst>
                      <p:childTnLst>
                        <p:par>
                          <p:cTn id="215" fill="hold">
                            <p:stCondLst>
                              <p:cond delay="0"/>
                            </p:stCondLst>
                            <p:childTnLst>
                              <p:par>
                                <p:cTn id="216" presetID="42" presetClass="entr" presetSubtype="0" fill="hold" nodeType="withEffect">
                                  <p:stCondLst>
                                    <p:cond delay="0"/>
                                  </p:stCondLst>
                                  <p:childTnLst>
                                    <p:set>
                                      <p:cBhvr>
                                        <p:cTn id="217" dur="1" fill="hold">
                                          <p:stCondLst>
                                            <p:cond delay="0"/>
                                          </p:stCondLst>
                                        </p:cTn>
                                        <p:tgtEl>
                                          <p:spTgt spid="139"/>
                                        </p:tgtEl>
                                        <p:attrNameLst>
                                          <p:attrName>style.visibility</p:attrName>
                                        </p:attrNameLst>
                                      </p:cBhvr>
                                      <p:to>
                                        <p:strVal val="visible"/>
                                      </p:to>
                                    </p:set>
                                    <p:animEffect transition="in" filter="fade">
                                      <p:cBhvr>
                                        <p:cTn id="218" dur="1000"/>
                                        <p:tgtEl>
                                          <p:spTgt spid="139"/>
                                        </p:tgtEl>
                                      </p:cBhvr>
                                    </p:animEffect>
                                    <p:anim calcmode="lin" valueType="num">
                                      <p:cBhvr>
                                        <p:cTn id="219" dur="1000" fill="hold"/>
                                        <p:tgtEl>
                                          <p:spTgt spid="139"/>
                                        </p:tgtEl>
                                        <p:attrNameLst>
                                          <p:attrName>ppt_x</p:attrName>
                                        </p:attrNameLst>
                                      </p:cBhvr>
                                      <p:tavLst>
                                        <p:tav tm="0">
                                          <p:val>
                                            <p:strVal val="#ppt_x"/>
                                          </p:val>
                                        </p:tav>
                                        <p:tav tm="100000">
                                          <p:val>
                                            <p:strVal val="#ppt_x"/>
                                          </p:val>
                                        </p:tav>
                                      </p:tavLst>
                                    </p:anim>
                                    <p:anim calcmode="lin" valueType="num">
                                      <p:cBhvr>
                                        <p:cTn id="220" dur="1000" fill="hold"/>
                                        <p:tgtEl>
                                          <p:spTgt spid="139"/>
                                        </p:tgtEl>
                                        <p:attrNameLst>
                                          <p:attrName>ppt_y</p:attrName>
                                        </p:attrNameLst>
                                      </p:cBhvr>
                                      <p:tavLst>
                                        <p:tav tm="0">
                                          <p:val>
                                            <p:strVal val="#ppt_y+.1"/>
                                          </p:val>
                                        </p:tav>
                                        <p:tav tm="100000">
                                          <p:val>
                                            <p:strVal val="#ppt_y"/>
                                          </p:val>
                                        </p:tav>
                                      </p:tavLst>
                                    </p:anim>
                                  </p:childTnLst>
                                </p:cTn>
                              </p:par>
                              <p:par>
                                <p:cTn id="221" presetID="1" presetClass="exit" presetSubtype="0" fill="hold" nodeType="withEffect">
                                  <p:stCondLst>
                                    <p:cond delay="0"/>
                                  </p:stCondLst>
                                  <p:childTnLst>
                                    <p:set>
                                      <p:cBhvr>
                                        <p:cTn id="222" dur="1" fill="hold">
                                          <p:stCondLst>
                                            <p:cond delay="0"/>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223" restart="whenNotActive" fill="hold" evtFilter="cancelBubble" nodeType="interactiveSeq">
                <p:stCondLst>
                  <p:cond evt="onClick" delay="0">
                    <p:tgtEl>
                      <p:spTgt spid="145"/>
                    </p:tgtEl>
                  </p:cond>
                </p:stCondLst>
                <p:endSync evt="end" delay="0">
                  <p:rtn val="all"/>
                </p:endSync>
                <p:childTnLst>
                  <p:par>
                    <p:cTn id="224" fill="hold">
                      <p:stCondLst>
                        <p:cond delay="0"/>
                      </p:stCondLst>
                      <p:childTnLst>
                        <p:par>
                          <p:cTn id="225" fill="hold">
                            <p:stCondLst>
                              <p:cond delay="0"/>
                            </p:stCondLst>
                            <p:childTnLst>
                              <p:par>
                                <p:cTn id="226" presetID="42" presetClass="entr" presetSubtype="0" fill="hold" nodeType="withEffect">
                                  <p:stCondLst>
                                    <p:cond delay="0"/>
                                  </p:stCondLst>
                                  <p:childTnLst>
                                    <p:set>
                                      <p:cBhvr>
                                        <p:cTn id="227" dur="1" fill="hold">
                                          <p:stCondLst>
                                            <p:cond delay="0"/>
                                          </p:stCondLst>
                                        </p:cTn>
                                        <p:tgtEl>
                                          <p:spTgt spid="136"/>
                                        </p:tgtEl>
                                        <p:attrNameLst>
                                          <p:attrName>style.visibility</p:attrName>
                                        </p:attrNameLst>
                                      </p:cBhvr>
                                      <p:to>
                                        <p:strVal val="visible"/>
                                      </p:to>
                                    </p:set>
                                    <p:animEffect transition="in" filter="fade">
                                      <p:cBhvr>
                                        <p:cTn id="228" dur="1000"/>
                                        <p:tgtEl>
                                          <p:spTgt spid="136"/>
                                        </p:tgtEl>
                                      </p:cBhvr>
                                    </p:animEffect>
                                    <p:anim calcmode="lin" valueType="num">
                                      <p:cBhvr>
                                        <p:cTn id="229" dur="1000" fill="hold"/>
                                        <p:tgtEl>
                                          <p:spTgt spid="136"/>
                                        </p:tgtEl>
                                        <p:attrNameLst>
                                          <p:attrName>ppt_x</p:attrName>
                                        </p:attrNameLst>
                                      </p:cBhvr>
                                      <p:tavLst>
                                        <p:tav tm="0">
                                          <p:val>
                                            <p:strVal val="#ppt_x"/>
                                          </p:val>
                                        </p:tav>
                                        <p:tav tm="100000">
                                          <p:val>
                                            <p:strVal val="#ppt_x"/>
                                          </p:val>
                                        </p:tav>
                                      </p:tavLst>
                                    </p:anim>
                                    <p:anim calcmode="lin" valueType="num">
                                      <p:cBhvr>
                                        <p:cTn id="230" dur="1000" fill="hold"/>
                                        <p:tgtEl>
                                          <p:spTgt spid="136"/>
                                        </p:tgtEl>
                                        <p:attrNameLst>
                                          <p:attrName>ppt_y</p:attrName>
                                        </p:attrNameLst>
                                      </p:cBhvr>
                                      <p:tavLst>
                                        <p:tav tm="0">
                                          <p:val>
                                            <p:strVal val="#ppt_y+.1"/>
                                          </p:val>
                                        </p:tav>
                                        <p:tav tm="100000">
                                          <p:val>
                                            <p:strVal val="#ppt_y"/>
                                          </p:val>
                                        </p:tav>
                                      </p:tavLst>
                                    </p:anim>
                                  </p:childTnLst>
                                </p:cTn>
                              </p:par>
                              <p:par>
                                <p:cTn id="231" presetID="1" presetClass="exit" presetSubtype="0" fill="hold" nodeType="withEffect">
                                  <p:stCondLst>
                                    <p:cond delay="0"/>
                                  </p:stCondLst>
                                  <p:childTnLst>
                                    <p:set>
                                      <p:cBhvr>
                                        <p:cTn id="232" dur="1" fill="hold">
                                          <p:stCondLst>
                                            <p:cond delay="0"/>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233" restart="whenNotActive" fill="hold" evtFilter="cancelBubble" nodeType="interactiveSeq">
                <p:stCondLst>
                  <p:cond evt="onClick" delay="0">
                    <p:tgtEl>
                      <p:spTgt spid="154"/>
                    </p:tgtEl>
                  </p:cond>
                </p:stCondLst>
                <p:endSync evt="end" delay="0">
                  <p:rtn val="all"/>
                </p:endSync>
                <p:childTnLst>
                  <p:par>
                    <p:cTn id="234" fill="hold">
                      <p:stCondLst>
                        <p:cond delay="0"/>
                      </p:stCondLst>
                      <p:childTnLst>
                        <p:par>
                          <p:cTn id="235" fill="hold">
                            <p:stCondLst>
                              <p:cond delay="0"/>
                            </p:stCondLst>
                            <p:childTnLst>
                              <p:par>
                                <p:cTn id="236" presetID="42" presetClass="entr" presetSubtype="0" fill="hold" nodeType="withEffect">
                                  <p:stCondLst>
                                    <p:cond delay="0"/>
                                  </p:stCondLst>
                                  <p:childTnLst>
                                    <p:set>
                                      <p:cBhvr>
                                        <p:cTn id="237" dur="1" fill="hold">
                                          <p:stCondLst>
                                            <p:cond delay="0"/>
                                          </p:stCondLst>
                                        </p:cTn>
                                        <p:tgtEl>
                                          <p:spTgt spid="148"/>
                                        </p:tgtEl>
                                        <p:attrNameLst>
                                          <p:attrName>style.visibility</p:attrName>
                                        </p:attrNameLst>
                                      </p:cBhvr>
                                      <p:to>
                                        <p:strVal val="visible"/>
                                      </p:to>
                                    </p:set>
                                    <p:animEffect transition="in" filter="fade">
                                      <p:cBhvr>
                                        <p:cTn id="238" dur="1000"/>
                                        <p:tgtEl>
                                          <p:spTgt spid="148"/>
                                        </p:tgtEl>
                                      </p:cBhvr>
                                    </p:animEffect>
                                    <p:anim calcmode="lin" valueType="num">
                                      <p:cBhvr>
                                        <p:cTn id="239" dur="1000" fill="hold"/>
                                        <p:tgtEl>
                                          <p:spTgt spid="148"/>
                                        </p:tgtEl>
                                        <p:attrNameLst>
                                          <p:attrName>ppt_x</p:attrName>
                                        </p:attrNameLst>
                                      </p:cBhvr>
                                      <p:tavLst>
                                        <p:tav tm="0">
                                          <p:val>
                                            <p:strVal val="#ppt_x"/>
                                          </p:val>
                                        </p:tav>
                                        <p:tav tm="100000">
                                          <p:val>
                                            <p:strVal val="#ppt_x"/>
                                          </p:val>
                                        </p:tav>
                                      </p:tavLst>
                                    </p:anim>
                                    <p:anim calcmode="lin" valueType="num">
                                      <p:cBhvr>
                                        <p:cTn id="240" dur="1000" fill="hold"/>
                                        <p:tgtEl>
                                          <p:spTgt spid="148"/>
                                        </p:tgtEl>
                                        <p:attrNameLst>
                                          <p:attrName>ppt_y</p:attrName>
                                        </p:attrNameLst>
                                      </p:cBhvr>
                                      <p:tavLst>
                                        <p:tav tm="0">
                                          <p:val>
                                            <p:strVal val="#ppt_y+.1"/>
                                          </p:val>
                                        </p:tav>
                                        <p:tav tm="100000">
                                          <p:val>
                                            <p:strVal val="#ppt_y"/>
                                          </p:val>
                                        </p:tav>
                                      </p:tavLst>
                                    </p:anim>
                                  </p:childTnLst>
                                </p:cTn>
                              </p:par>
                              <p:par>
                                <p:cTn id="241" presetID="1" presetClass="exit" presetSubtype="0" fill="hold" nodeType="withEffect">
                                  <p:stCondLst>
                                    <p:cond delay="0"/>
                                  </p:stCondLst>
                                  <p:childTnLst>
                                    <p:set>
                                      <p:cBhvr>
                                        <p:cTn id="242"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243" restart="whenNotActive" fill="hold" evtFilter="cancelBubble" nodeType="interactiveSeq">
                <p:stCondLst>
                  <p:cond evt="onClick" delay="0">
                    <p:tgtEl>
                      <p:spTgt spid="157"/>
                    </p:tgtEl>
                  </p:cond>
                </p:stCondLst>
                <p:endSync evt="end" delay="0">
                  <p:rtn val="all"/>
                </p:endSync>
                <p:childTnLst>
                  <p:par>
                    <p:cTn id="244" fill="hold">
                      <p:stCondLst>
                        <p:cond delay="0"/>
                      </p:stCondLst>
                      <p:childTnLst>
                        <p:par>
                          <p:cTn id="245" fill="hold">
                            <p:stCondLst>
                              <p:cond delay="0"/>
                            </p:stCondLst>
                            <p:childTnLst>
                              <p:par>
                                <p:cTn id="246" presetID="42" presetClass="entr" presetSubtype="0" fill="hold" nodeType="withEffect">
                                  <p:stCondLst>
                                    <p:cond delay="0"/>
                                  </p:stCondLst>
                                  <p:childTnLst>
                                    <p:set>
                                      <p:cBhvr>
                                        <p:cTn id="247" dur="1" fill="hold">
                                          <p:stCondLst>
                                            <p:cond delay="0"/>
                                          </p:stCondLst>
                                        </p:cTn>
                                        <p:tgtEl>
                                          <p:spTgt spid="151"/>
                                        </p:tgtEl>
                                        <p:attrNameLst>
                                          <p:attrName>style.visibility</p:attrName>
                                        </p:attrNameLst>
                                      </p:cBhvr>
                                      <p:to>
                                        <p:strVal val="visible"/>
                                      </p:to>
                                    </p:set>
                                    <p:animEffect transition="in" filter="fade">
                                      <p:cBhvr>
                                        <p:cTn id="248" dur="1000"/>
                                        <p:tgtEl>
                                          <p:spTgt spid="151"/>
                                        </p:tgtEl>
                                      </p:cBhvr>
                                    </p:animEffect>
                                    <p:anim calcmode="lin" valueType="num">
                                      <p:cBhvr>
                                        <p:cTn id="249" dur="1000" fill="hold"/>
                                        <p:tgtEl>
                                          <p:spTgt spid="151"/>
                                        </p:tgtEl>
                                        <p:attrNameLst>
                                          <p:attrName>ppt_x</p:attrName>
                                        </p:attrNameLst>
                                      </p:cBhvr>
                                      <p:tavLst>
                                        <p:tav tm="0">
                                          <p:val>
                                            <p:strVal val="#ppt_x"/>
                                          </p:val>
                                        </p:tav>
                                        <p:tav tm="100000">
                                          <p:val>
                                            <p:strVal val="#ppt_x"/>
                                          </p:val>
                                        </p:tav>
                                      </p:tavLst>
                                    </p:anim>
                                    <p:anim calcmode="lin" valueType="num">
                                      <p:cBhvr>
                                        <p:cTn id="250" dur="1000" fill="hold"/>
                                        <p:tgtEl>
                                          <p:spTgt spid="151"/>
                                        </p:tgtEl>
                                        <p:attrNameLst>
                                          <p:attrName>ppt_y</p:attrName>
                                        </p:attrNameLst>
                                      </p:cBhvr>
                                      <p:tavLst>
                                        <p:tav tm="0">
                                          <p:val>
                                            <p:strVal val="#ppt_y+.1"/>
                                          </p:val>
                                        </p:tav>
                                        <p:tav tm="100000">
                                          <p:val>
                                            <p:strVal val="#ppt_y"/>
                                          </p:val>
                                        </p:tav>
                                      </p:tavLst>
                                    </p:anim>
                                  </p:childTnLst>
                                </p:cTn>
                              </p:par>
                              <p:par>
                                <p:cTn id="251" presetID="1" presetClass="exit" presetSubtype="0" fill="hold" nodeType="withEffect">
                                  <p:stCondLst>
                                    <p:cond delay="0"/>
                                  </p:stCondLst>
                                  <p:childTnLst>
                                    <p:set>
                                      <p:cBhvr>
                                        <p:cTn id="25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95116" y="803868"/>
            <a:ext cx="7967369" cy="6054132"/>
            <a:chOff x="3052459" y="992588"/>
            <a:chExt cx="5817612" cy="5695034"/>
          </a:xfrm>
        </p:grpSpPr>
        <p:sp>
          <p:nvSpPr>
            <p:cNvPr id="2" name="Isosceles Triangle 1"/>
            <p:cNvSpPr/>
            <p:nvPr/>
          </p:nvSpPr>
          <p:spPr>
            <a:xfrm>
              <a:off x="3052459" y="992588"/>
              <a:ext cx="5817612" cy="1856563"/>
            </a:xfrm>
            <a:prstGeom prst="triangle">
              <a:avLst/>
            </a:prstGeom>
            <a:solidFill>
              <a:srgbClr val="5A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2459" y="2849151"/>
              <a:ext cx="5817612" cy="3838471"/>
            </a:xfrm>
            <a:prstGeom prst="rect">
              <a:avLst/>
            </a:prstGeom>
            <a:solidFill>
              <a:srgbClr val="F79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244888" y="309884"/>
            <a:ext cx="9798249"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THỰC HÀNH TÍNH CỘNG, TRỪ TRONG PHẠM VI 10</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61809" y="1128016"/>
            <a:ext cx="3074796"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Điền số thích hợp</a:t>
            </a:r>
            <a:endParaRPr lang="vi-VN" altLang="zh-CN" sz="2400">
              <a:solidFill>
                <a:srgbClr val="7030A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525" y="2888641"/>
            <a:ext cx="1077839" cy="7656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2956750"/>
            <a:ext cx="1050654" cy="840523"/>
          </a:xfrm>
          <a:prstGeom prst="rect">
            <a:avLst/>
          </a:prstGeom>
        </p:spPr>
      </p:pic>
      <p:grpSp>
        <p:nvGrpSpPr>
          <p:cNvPr id="98" name="Group 97"/>
          <p:cNvGrpSpPr/>
          <p:nvPr/>
        </p:nvGrpSpPr>
        <p:grpSpPr>
          <a:xfrm>
            <a:off x="7692947" y="1855003"/>
            <a:ext cx="848600" cy="899774"/>
            <a:chOff x="7615539" y="1771865"/>
            <a:chExt cx="848600" cy="899774"/>
          </a:xfrm>
        </p:grpSpPr>
        <p:sp>
          <p:nvSpPr>
            <p:cNvPr id="35" name="Oval 34"/>
            <p:cNvSpPr/>
            <p:nvPr/>
          </p:nvSpPr>
          <p:spPr>
            <a:xfrm>
              <a:off x="7615539" y="1823039"/>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2613" y="1771865"/>
              <a:ext cx="495777" cy="799163"/>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5342282" y="900642"/>
            <a:ext cx="848600" cy="848600"/>
            <a:chOff x="5342282" y="900642"/>
            <a:chExt cx="848600" cy="848600"/>
          </a:xfrm>
        </p:grpSpPr>
        <p:sp>
          <p:nvSpPr>
            <p:cNvPr id="37" name="Oval 36"/>
            <p:cNvSpPr/>
            <p:nvPr/>
          </p:nvSpPr>
          <p:spPr>
            <a:xfrm>
              <a:off x="5342282" y="900642"/>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37746" y="911509"/>
              <a:ext cx="482110" cy="730053"/>
            </a:xfrm>
            <a:prstGeom prst="rect">
              <a:avLst/>
            </a:prstGeom>
            <a:effectLst>
              <a:outerShdw blurRad="63500" sx="102000" sy="102000" algn="ctr" rotWithShape="0">
                <a:prstClr val="black">
                  <a:alpha val="40000"/>
                </a:prstClr>
              </a:outerShdw>
            </a:effectLst>
          </p:spPr>
        </p:pic>
      </p:grpSp>
      <p:grpSp>
        <p:nvGrpSpPr>
          <p:cNvPr id="40" name="Group 39"/>
          <p:cNvGrpSpPr/>
          <p:nvPr/>
        </p:nvGrpSpPr>
        <p:grpSpPr>
          <a:xfrm>
            <a:off x="2589762" y="1928896"/>
            <a:ext cx="848600" cy="848600"/>
            <a:chOff x="2589762" y="1928896"/>
            <a:chExt cx="848600" cy="848600"/>
          </a:xfrm>
        </p:grpSpPr>
        <p:sp>
          <p:nvSpPr>
            <p:cNvPr id="10" name="Oval 9"/>
            <p:cNvSpPr/>
            <p:nvPr/>
          </p:nvSpPr>
          <p:spPr>
            <a:xfrm>
              <a:off x="2589762" y="1928896"/>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56836" y="1933291"/>
              <a:ext cx="514451" cy="766125"/>
            </a:xfrm>
            <a:prstGeom prst="rect">
              <a:avLst/>
            </a:prstGeom>
            <a:effectLst>
              <a:outerShdw blurRad="63500" sx="102000" sy="102000" algn="ctr" rotWithShape="0">
                <a:prstClr val="black">
                  <a:alpha val="40000"/>
                </a:prstClr>
              </a:outerShdw>
            </a:effectLst>
          </p:spPr>
        </p:pic>
      </p:grpSp>
      <p:grpSp>
        <p:nvGrpSpPr>
          <p:cNvPr id="63" name="Group 62"/>
          <p:cNvGrpSpPr/>
          <p:nvPr/>
        </p:nvGrpSpPr>
        <p:grpSpPr>
          <a:xfrm>
            <a:off x="5506727" y="5890192"/>
            <a:ext cx="914844" cy="902234"/>
            <a:chOff x="2019274" y="2849151"/>
            <a:chExt cx="914844" cy="902234"/>
          </a:xfrm>
        </p:grpSpPr>
        <p:sp>
          <p:nvSpPr>
            <p:cNvPr id="64" name="Rounded Rectangle 63"/>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03998" y="2898234"/>
              <a:ext cx="545395" cy="812207"/>
            </a:xfrm>
            <a:prstGeom prst="rect">
              <a:avLst/>
            </a:prstGeom>
            <a:effectLst>
              <a:outerShdw blurRad="63500" sx="102000" sy="102000" algn="ctr" rotWithShape="0">
                <a:prstClr val="black">
                  <a:alpha val="40000"/>
                </a:prstClr>
              </a:outerShdw>
            </a:effectLst>
          </p:spPr>
        </p:pic>
      </p:grpSp>
      <p:grpSp>
        <p:nvGrpSpPr>
          <p:cNvPr id="66" name="Group 65"/>
          <p:cNvGrpSpPr/>
          <p:nvPr/>
        </p:nvGrpSpPr>
        <p:grpSpPr>
          <a:xfrm>
            <a:off x="5506727" y="4894387"/>
            <a:ext cx="914844" cy="902234"/>
            <a:chOff x="2019274" y="3849439"/>
            <a:chExt cx="914844" cy="902234"/>
          </a:xfrm>
        </p:grpSpPr>
        <p:sp>
          <p:nvSpPr>
            <p:cNvPr id="67" name="Rounded Rectangle 66"/>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9942" y="3919996"/>
              <a:ext cx="502626" cy="761120"/>
            </a:xfrm>
            <a:prstGeom prst="rect">
              <a:avLst/>
            </a:prstGeom>
            <a:effectLst>
              <a:outerShdw blurRad="63500" sx="102000" sy="102000" algn="ctr" rotWithShape="0">
                <a:prstClr val="black">
                  <a:alpha val="40000"/>
                </a:prstClr>
              </a:outerShdw>
            </a:effectLst>
          </p:spPr>
        </p:pic>
      </p:gr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01" y="3915438"/>
            <a:ext cx="1077839" cy="765678"/>
          </a:xfrm>
          <a:prstGeom prst="rect">
            <a:avLst/>
          </a:prstGeom>
        </p:spPr>
      </p:pic>
      <p:pic>
        <p:nvPicPr>
          <p:cNvPr id="71" name="Picture 7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0789" y="5148408"/>
            <a:ext cx="1184364" cy="414100"/>
          </a:xfrm>
          <a:prstGeom prst="rect">
            <a:avLst/>
          </a:prstGeom>
        </p:spPr>
      </p:pic>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9401" y="6204058"/>
            <a:ext cx="1184364" cy="41410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3899740"/>
            <a:ext cx="1050654" cy="840523"/>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4914973"/>
            <a:ext cx="1050654" cy="840523"/>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5880870"/>
            <a:ext cx="1050654" cy="840523"/>
          </a:xfrm>
          <a:prstGeom prst="rect">
            <a:avLst/>
          </a:prstGeom>
        </p:spPr>
      </p:pic>
      <p:grpSp>
        <p:nvGrpSpPr>
          <p:cNvPr id="79" name="Group 78"/>
          <p:cNvGrpSpPr/>
          <p:nvPr/>
        </p:nvGrpSpPr>
        <p:grpSpPr>
          <a:xfrm>
            <a:off x="8150955" y="4864022"/>
            <a:ext cx="914844" cy="902234"/>
            <a:chOff x="2019274" y="2849151"/>
            <a:chExt cx="914844" cy="902234"/>
          </a:xfrm>
        </p:grpSpPr>
        <p:sp>
          <p:nvSpPr>
            <p:cNvPr id="80" name="Rounded Rectangle 79"/>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03998" y="2874491"/>
              <a:ext cx="545395" cy="812207"/>
            </a:xfrm>
            <a:prstGeom prst="rect">
              <a:avLst/>
            </a:prstGeom>
            <a:effectLst>
              <a:outerShdw blurRad="63500" sx="102000" sy="102000" algn="ctr" rotWithShape="0">
                <a:prstClr val="black">
                  <a:alpha val="40000"/>
                </a:prstClr>
              </a:outerShdw>
            </a:effectLst>
          </p:spPr>
        </p:pic>
      </p:grpSp>
      <p:grpSp>
        <p:nvGrpSpPr>
          <p:cNvPr id="82" name="Group 81"/>
          <p:cNvGrpSpPr/>
          <p:nvPr/>
        </p:nvGrpSpPr>
        <p:grpSpPr>
          <a:xfrm>
            <a:off x="8133628" y="5868718"/>
            <a:ext cx="914844" cy="902234"/>
            <a:chOff x="2019274" y="3849439"/>
            <a:chExt cx="914844" cy="902234"/>
          </a:xfrm>
        </p:grpSpPr>
        <p:sp>
          <p:nvSpPr>
            <p:cNvPr id="83" name="Rounded Rectangle 82"/>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9942" y="3919996"/>
              <a:ext cx="502626" cy="7611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5534356" y="4907616"/>
            <a:ext cx="914844" cy="902234"/>
            <a:chOff x="2019274" y="4849727"/>
            <a:chExt cx="914844" cy="902234"/>
          </a:xfrm>
        </p:grpSpPr>
        <p:sp>
          <p:nvSpPr>
            <p:cNvPr id="86" name="Rounded Rectangle 8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1" name="Group 90"/>
          <p:cNvGrpSpPr/>
          <p:nvPr/>
        </p:nvGrpSpPr>
        <p:grpSpPr>
          <a:xfrm>
            <a:off x="8166552" y="4884117"/>
            <a:ext cx="914844" cy="902234"/>
            <a:chOff x="2019274" y="4849727"/>
            <a:chExt cx="914844" cy="902234"/>
          </a:xfrm>
        </p:grpSpPr>
        <p:sp>
          <p:nvSpPr>
            <p:cNvPr id="92" name="Rounded Rectangle 9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4" name="Group 93"/>
          <p:cNvGrpSpPr/>
          <p:nvPr/>
        </p:nvGrpSpPr>
        <p:grpSpPr>
          <a:xfrm>
            <a:off x="8160992" y="5868718"/>
            <a:ext cx="914844" cy="902234"/>
            <a:chOff x="2019274" y="4849727"/>
            <a:chExt cx="914844" cy="902234"/>
          </a:xfrm>
        </p:grpSpPr>
        <p:sp>
          <p:nvSpPr>
            <p:cNvPr id="95" name="Rounded Rectangle 9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9" name="Group 98"/>
          <p:cNvGrpSpPr/>
          <p:nvPr/>
        </p:nvGrpSpPr>
        <p:grpSpPr>
          <a:xfrm>
            <a:off x="2519966" y="4844317"/>
            <a:ext cx="914844" cy="902234"/>
            <a:chOff x="8337016" y="3224998"/>
            <a:chExt cx="914844" cy="902234"/>
          </a:xfrm>
        </p:grpSpPr>
        <p:sp>
          <p:nvSpPr>
            <p:cNvPr id="100" name="Rounded Rectangle 9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513545" y="3238352"/>
              <a:ext cx="509930" cy="821978"/>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2509918" y="5766256"/>
            <a:ext cx="914844" cy="961611"/>
            <a:chOff x="8337016" y="3165621"/>
            <a:chExt cx="914844" cy="961611"/>
          </a:xfrm>
        </p:grpSpPr>
        <p:sp>
          <p:nvSpPr>
            <p:cNvPr id="103" name="Rounded Rectangle 102"/>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508255" y="3165621"/>
              <a:ext cx="565658" cy="911807"/>
            </a:xfrm>
            <a:prstGeom prst="rect">
              <a:avLst/>
            </a:prstGeom>
            <a:effectLst>
              <a:outerShdw blurRad="63500" sx="102000" sy="102000" algn="ctr" rotWithShape="0">
                <a:prstClr val="black">
                  <a:alpha val="40000"/>
                </a:prstClr>
              </a:outerShdw>
            </a:effectLst>
          </p:spPr>
        </p:pic>
      </p:grpSp>
      <p:grpSp>
        <p:nvGrpSpPr>
          <p:cNvPr id="33" name="Group 32"/>
          <p:cNvGrpSpPr/>
          <p:nvPr/>
        </p:nvGrpSpPr>
        <p:grpSpPr>
          <a:xfrm>
            <a:off x="2519695" y="4820964"/>
            <a:ext cx="914844" cy="902234"/>
            <a:chOff x="2019274" y="4849727"/>
            <a:chExt cx="914844" cy="902234"/>
          </a:xfrm>
        </p:grpSpPr>
        <p:sp>
          <p:nvSpPr>
            <p:cNvPr id="42" name="Rounded Rectangle 4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39" name="Group 38"/>
          <p:cNvGrpSpPr/>
          <p:nvPr/>
        </p:nvGrpSpPr>
        <p:grpSpPr>
          <a:xfrm>
            <a:off x="2509918" y="5821899"/>
            <a:ext cx="914844" cy="902234"/>
            <a:chOff x="2019274" y="5850015"/>
            <a:chExt cx="914844" cy="902234"/>
          </a:xfrm>
        </p:grpSpPr>
        <p:sp>
          <p:nvSpPr>
            <p:cNvPr id="43" name="Rounded Rectangle 42"/>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24" name="Group 123"/>
          <p:cNvGrpSpPr/>
          <p:nvPr/>
        </p:nvGrpSpPr>
        <p:grpSpPr>
          <a:xfrm>
            <a:off x="2502369" y="2858592"/>
            <a:ext cx="914844" cy="902234"/>
            <a:chOff x="8337016" y="3224998"/>
            <a:chExt cx="914844" cy="902234"/>
          </a:xfrm>
        </p:grpSpPr>
        <p:sp>
          <p:nvSpPr>
            <p:cNvPr id="125" name="Rounded Rectangle 124"/>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58799" y="3256658"/>
              <a:ext cx="505931" cy="766125"/>
            </a:xfrm>
            <a:prstGeom prst="rect">
              <a:avLst/>
            </a:prstGeom>
            <a:effectLst>
              <a:outerShdw blurRad="63500" sx="102000" sy="102000" algn="ctr" rotWithShape="0">
                <a:prstClr val="black">
                  <a:alpha val="40000"/>
                </a:prstClr>
              </a:outerShdw>
            </a:effectLst>
          </p:spPr>
        </p:pic>
      </p:grpSp>
      <p:grpSp>
        <p:nvGrpSpPr>
          <p:cNvPr id="127" name="Group 126"/>
          <p:cNvGrpSpPr/>
          <p:nvPr/>
        </p:nvGrpSpPr>
        <p:grpSpPr>
          <a:xfrm>
            <a:off x="2492321" y="3839908"/>
            <a:ext cx="914844" cy="902234"/>
            <a:chOff x="8337016" y="3224998"/>
            <a:chExt cx="914844" cy="902234"/>
          </a:xfrm>
        </p:grpSpPr>
        <p:sp>
          <p:nvSpPr>
            <p:cNvPr id="128" name="Rounded Rectangle 127"/>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580558" y="3319468"/>
              <a:ext cx="462414" cy="688632"/>
            </a:xfrm>
            <a:prstGeom prst="rect">
              <a:avLst/>
            </a:prstGeom>
            <a:effectLst>
              <a:outerShdw blurRad="63500" sx="102000" sy="102000" algn="ctr" rotWithShape="0">
                <a:prstClr val="black">
                  <a:alpha val="40000"/>
                </a:prstClr>
              </a:outerShdw>
            </a:effectLst>
          </p:spPr>
        </p:pic>
      </p:grpSp>
      <p:grpSp>
        <p:nvGrpSpPr>
          <p:cNvPr id="130" name="Group 129"/>
          <p:cNvGrpSpPr/>
          <p:nvPr/>
        </p:nvGrpSpPr>
        <p:grpSpPr>
          <a:xfrm>
            <a:off x="2507522" y="2865753"/>
            <a:ext cx="914844" cy="902234"/>
            <a:chOff x="2019274" y="4849727"/>
            <a:chExt cx="914844" cy="902234"/>
          </a:xfrm>
        </p:grpSpPr>
        <p:sp>
          <p:nvSpPr>
            <p:cNvPr id="131" name="Rounded Rectangle 130"/>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33" name="Group 132"/>
          <p:cNvGrpSpPr/>
          <p:nvPr/>
        </p:nvGrpSpPr>
        <p:grpSpPr>
          <a:xfrm>
            <a:off x="2489182" y="3832854"/>
            <a:ext cx="914844" cy="902234"/>
            <a:chOff x="2019274" y="5850015"/>
            <a:chExt cx="914844" cy="902234"/>
          </a:xfrm>
        </p:grpSpPr>
        <p:sp>
          <p:nvSpPr>
            <p:cNvPr id="134" name="Rounded Rectangle 133"/>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grpSp>
        <p:nvGrpSpPr>
          <p:cNvPr id="136" name="Group 135"/>
          <p:cNvGrpSpPr/>
          <p:nvPr/>
        </p:nvGrpSpPr>
        <p:grpSpPr>
          <a:xfrm>
            <a:off x="5493647" y="3865143"/>
            <a:ext cx="914844" cy="902234"/>
            <a:chOff x="2019274" y="2849151"/>
            <a:chExt cx="914844" cy="902234"/>
          </a:xfrm>
        </p:grpSpPr>
        <p:sp>
          <p:nvSpPr>
            <p:cNvPr id="137" name="Rounded Rectangle 136"/>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8514" y="2874525"/>
              <a:ext cx="536363" cy="812207"/>
            </a:xfrm>
            <a:prstGeom prst="rect">
              <a:avLst/>
            </a:prstGeom>
            <a:effectLst>
              <a:outerShdw blurRad="63500" sx="102000" sy="102000" algn="ctr" rotWithShape="0">
                <a:prstClr val="black">
                  <a:alpha val="40000"/>
                </a:prstClr>
              </a:outerShdw>
            </a:effectLst>
          </p:spPr>
        </p:pic>
      </p:grpSp>
      <p:grpSp>
        <p:nvGrpSpPr>
          <p:cNvPr id="139" name="Group 138"/>
          <p:cNvGrpSpPr/>
          <p:nvPr/>
        </p:nvGrpSpPr>
        <p:grpSpPr>
          <a:xfrm>
            <a:off x="5493647" y="2869338"/>
            <a:ext cx="914844" cy="902234"/>
            <a:chOff x="2019274" y="3849439"/>
            <a:chExt cx="914844" cy="902234"/>
          </a:xfrm>
        </p:grpSpPr>
        <p:sp>
          <p:nvSpPr>
            <p:cNvPr id="140" name="Rounded Rectangle 139"/>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5710" y="3919996"/>
              <a:ext cx="511090" cy="761120"/>
            </a:xfrm>
            <a:prstGeom prst="rect">
              <a:avLst/>
            </a:prstGeom>
            <a:effectLst>
              <a:outerShdw blurRad="63500" sx="102000" sy="102000" algn="ctr" rotWithShape="0">
                <a:prstClr val="black">
                  <a:alpha val="40000"/>
                </a:prstClr>
              </a:outerShdw>
            </a:effectLst>
          </p:spPr>
        </p:pic>
      </p:grpSp>
      <p:grpSp>
        <p:nvGrpSpPr>
          <p:cNvPr id="142" name="Group 141"/>
          <p:cNvGrpSpPr/>
          <p:nvPr/>
        </p:nvGrpSpPr>
        <p:grpSpPr>
          <a:xfrm>
            <a:off x="5493647" y="2889800"/>
            <a:ext cx="914844" cy="902234"/>
            <a:chOff x="2019274" y="4849727"/>
            <a:chExt cx="914844" cy="902234"/>
          </a:xfrm>
        </p:grpSpPr>
        <p:sp>
          <p:nvSpPr>
            <p:cNvPr id="143" name="Rounded Rectangle 142"/>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5" name="Group 144"/>
          <p:cNvGrpSpPr/>
          <p:nvPr/>
        </p:nvGrpSpPr>
        <p:grpSpPr>
          <a:xfrm>
            <a:off x="5506727" y="3846839"/>
            <a:ext cx="914844" cy="902234"/>
            <a:chOff x="2019274" y="4849727"/>
            <a:chExt cx="914844" cy="902234"/>
          </a:xfrm>
        </p:grpSpPr>
        <p:sp>
          <p:nvSpPr>
            <p:cNvPr id="146" name="Rounded Rectangle 14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48" name="Group 147"/>
          <p:cNvGrpSpPr/>
          <p:nvPr/>
        </p:nvGrpSpPr>
        <p:grpSpPr>
          <a:xfrm>
            <a:off x="8134574" y="2807528"/>
            <a:ext cx="914844" cy="914076"/>
            <a:chOff x="2019274" y="2837309"/>
            <a:chExt cx="914844" cy="914076"/>
          </a:xfrm>
        </p:grpSpPr>
        <p:sp>
          <p:nvSpPr>
            <p:cNvPr id="149" name="Rounded Rectangle 148"/>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149"/>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208953" y="2837309"/>
              <a:ext cx="531226" cy="856305"/>
            </a:xfrm>
            <a:prstGeom prst="rect">
              <a:avLst/>
            </a:prstGeom>
            <a:effectLst>
              <a:outerShdw blurRad="63500" sx="102000" sy="102000" algn="ctr" rotWithShape="0">
                <a:prstClr val="black">
                  <a:alpha val="40000"/>
                </a:prstClr>
              </a:outerShdw>
            </a:effectLst>
          </p:spPr>
        </p:pic>
      </p:grpSp>
      <p:grpSp>
        <p:nvGrpSpPr>
          <p:cNvPr id="151" name="Group 150"/>
          <p:cNvGrpSpPr/>
          <p:nvPr/>
        </p:nvGrpSpPr>
        <p:grpSpPr>
          <a:xfrm>
            <a:off x="8117247" y="3766295"/>
            <a:ext cx="914844" cy="960005"/>
            <a:chOff x="2019274" y="3791668"/>
            <a:chExt cx="914844" cy="960005"/>
          </a:xfrm>
        </p:grpSpPr>
        <p:sp>
          <p:nvSpPr>
            <p:cNvPr id="152" name="Rounded Rectangle 151"/>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Picture 152"/>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287758" y="3791668"/>
              <a:ext cx="498720" cy="803909"/>
            </a:xfrm>
            <a:prstGeom prst="rect">
              <a:avLst/>
            </a:prstGeom>
            <a:effectLst>
              <a:outerShdw blurRad="63500" sx="102000" sy="102000" algn="ctr" rotWithShape="0">
                <a:prstClr val="black">
                  <a:alpha val="40000"/>
                </a:prstClr>
              </a:outerShdw>
            </a:effectLst>
          </p:spPr>
        </p:pic>
      </p:grpSp>
      <p:grpSp>
        <p:nvGrpSpPr>
          <p:cNvPr id="154" name="Group 153"/>
          <p:cNvGrpSpPr/>
          <p:nvPr/>
        </p:nvGrpSpPr>
        <p:grpSpPr>
          <a:xfrm>
            <a:off x="8123820" y="2844903"/>
            <a:ext cx="914844" cy="902234"/>
            <a:chOff x="2019274" y="4849727"/>
            <a:chExt cx="914844" cy="902234"/>
          </a:xfrm>
        </p:grpSpPr>
        <p:sp>
          <p:nvSpPr>
            <p:cNvPr id="155" name="Rounded Rectangle 15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Picture 15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57" name="Group 156"/>
          <p:cNvGrpSpPr/>
          <p:nvPr/>
        </p:nvGrpSpPr>
        <p:grpSpPr>
          <a:xfrm>
            <a:off x="8123820" y="3839908"/>
            <a:ext cx="914844" cy="902234"/>
            <a:chOff x="2019274" y="4849727"/>
            <a:chExt cx="914844" cy="902234"/>
          </a:xfrm>
        </p:grpSpPr>
        <p:sp>
          <p:nvSpPr>
            <p:cNvPr id="158" name="Rounded Rectangle 157"/>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15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106" name="Group 105"/>
          <p:cNvGrpSpPr/>
          <p:nvPr/>
        </p:nvGrpSpPr>
        <p:grpSpPr>
          <a:xfrm>
            <a:off x="5520409" y="5883582"/>
            <a:ext cx="914844" cy="902234"/>
            <a:chOff x="2019274" y="4849727"/>
            <a:chExt cx="914844" cy="902234"/>
          </a:xfrm>
        </p:grpSpPr>
        <p:sp>
          <p:nvSpPr>
            <p:cNvPr id="107" name="Rounded Rectangle 106"/>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spTree>
    <p:extLst>
      <p:ext uri="{BB962C8B-B14F-4D97-AF65-F5344CB8AC3E}">
        <p14:creationId xmlns:p14="http://schemas.microsoft.com/office/powerpoint/2010/main" val="197401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anim calcmode="lin" valueType="num">
                                      <p:cBhvr>
                                        <p:cTn id="46" dur="1000" fill="hold"/>
                                        <p:tgtEl>
                                          <p:spTgt spid="69"/>
                                        </p:tgtEl>
                                        <p:attrNameLst>
                                          <p:attrName>ppt_x</p:attrName>
                                        </p:attrNameLst>
                                      </p:cBhvr>
                                      <p:tavLst>
                                        <p:tav tm="0">
                                          <p:val>
                                            <p:strVal val="#ppt_x"/>
                                          </p:val>
                                        </p:tav>
                                        <p:tav tm="100000">
                                          <p:val>
                                            <p:strVal val="#ppt_x"/>
                                          </p:val>
                                        </p:tav>
                                      </p:tavLst>
                                    </p:anim>
                                    <p:anim calcmode="lin" valueType="num">
                                      <p:cBhvr>
                                        <p:cTn id="47" dur="1000" fill="hold"/>
                                        <p:tgtEl>
                                          <p:spTgt spid="6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anim calcmode="lin" valueType="num">
                                      <p:cBhvr>
                                        <p:cTn id="51" dur="1000" fill="hold"/>
                                        <p:tgtEl>
                                          <p:spTgt spid="73"/>
                                        </p:tgtEl>
                                        <p:attrNameLst>
                                          <p:attrName>ppt_x</p:attrName>
                                        </p:attrNameLst>
                                      </p:cBhvr>
                                      <p:tavLst>
                                        <p:tav tm="0">
                                          <p:val>
                                            <p:strVal val="#ppt_x"/>
                                          </p:val>
                                        </p:tav>
                                        <p:tav tm="100000">
                                          <p:val>
                                            <p:strVal val="#ppt_x"/>
                                          </p:val>
                                        </p:tav>
                                      </p:tavLst>
                                    </p:anim>
                                    <p:anim calcmode="lin" valueType="num">
                                      <p:cBhvr>
                                        <p:cTn id="52" dur="1000" fill="hold"/>
                                        <p:tgtEl>
                                          <p:spTgt spid="7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1000"/>
                                        <p:tgtEl>
                                          <p:spTgt spid="33"/>
                                        </p:tgtEl>
                                      </p:cBhvr>
                                    </p:animEffect>
                                    <p:anim calcmode="lin" valueType="num">
                                      <p:cBhvr>
                                        <p:cTn id="56" dur="1000" fill="hold"/>
                                        <p:tgtEl>
                                          <p:spTgt spid="33"/>
                                        </p:tgtEl>
                                        <p:attrNameLst>
                                          <p:attrName>ppt_x</p:attrName>
                                        </p:attrNameLst>
                                      </p:cBhvr>
                                      <p:tavLst>
                                        <p:tav tm="0">
                                          <p:val>
                                            <p:strVal val="#ppt_x"/>
                                          </p:val>
                                        </p:tav>
                                        <p:tav tm="100000">
                                          <p:val>
                                            <p:strVal val="#ppt_x"/>
                                          </p:val>
                                        </p:tav>
                                      </p:tavLst>
                                    </p:anim>
                                    <p:anim calcmode="lin" valueType="num">
                                      <p:cBhvr>
                                        <p:cTn id="57" dur="1000" fill="hold"/>
                                        <p:tgtEl>
                                          <p:spTgt spid="3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anim calcmode="lin" valueType="num">
                                      <p:cBhvr>
                                        <p:cTn id="71" dur="1000" fill="hold"/>
                                        <p:tgtEl>
                                          <p:spTgt spid="72"/>
                                        </p:tgtEl>
                                        <p:attrNameLst>
                                          <p:attrName>ppt_x</p:attrName>
                                        </p:attrNameLst>
                                      </p:cBhvr>
                                      <p:tavLst>
                                        <p:tav tm="0">
                                          <p:val>
                                            <p:strVal val="#ppt_x"/>
                                          </p:val>
                                        </p:tav>
                                        <p:tav tm="100000">
                                          <p:val>
                                            <p:strVal val="#ppt_x"/>
                                          </p:val>
                                        </p:tav>
                                      </p:tavLst>
                                    </p:anim>
                                    <p:anim calcmode="lin" valueType="num">
                                      <p:cBhvr>
                                        <p:cTn id="72" dur="1000" fill="hold"/>
                                        <p:tgtEl>
                                          <p:spTgt spid="7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1000"/>
                                        <p:tgtEl>
                                          <p:spTgt spid="74"/>
                                        </p:tgtEl>
                                      </p:cBhvr>
                                    </p:animEffect>
                                    <p:anim calcmode="lin" valueType="num">
                                      <p:cBhvr>
                                        <p:cTn id="76" dur="1000" fill="hold"/>
                                        <p:tgtEl>
                                          <p:spTgt spid="74"/>
                                        </p:tgtEl>
                                        <p:attrNameLst>
                                          <p:attrName>ppt_x</p:attrName>
                                        </p:attrNameLst>
                                      </p:cBhvr>
                                      <p:tavLst>
                                        <p:tav tm="0">
                                          <p:val>
                                            <p:strVal val="#ppt_x"/>
                                          </p:val>
                                        </p:tav>
                                        <p:tav tm="100000">
                                          <p:val>
                                            <p:strVal val="#ppt_x"/>
                                          </p:val>
                                        </p:tav>
                                      </p:tavLst>
                                    </p:anim>
                                    <p:anim calcmode="lin" valueType="num">
                                      <p:cBhvr>
                                        <p:cTn id="77" dur="1000" fill="hold"/>
                                        <p:tgtEl>
                                          <p:spTgt spid="7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1000"/>
                                        <p:tgtEl>
                                          <p:spTgt spid="75"/>
                                        </p:tgtEl>
                                      </p:cBhvr>
                                    </p:animEffect>
                                    <p:anim calcmode="lin" valueType="num">
                                      <p:cBhvr>
                                        <p:cTn id="81" dur="1000" fill="hold"/>
                                        <p:tgtEl>
                                          <p:spTgt spid="75"/>
                                        </p:tgtEl>
                                        <p:attrNameLst>
                                          <p:attrName>ppt_x</p:attrName>
                                        </p:attrNameLst>
                                      </p:cBhvr>
                                      <p:tavLst>
                                        <p:tav tm="0">
                                          <p:val>
                                            <p:strVal val="#ppt_x"/>
                                          </p:val>
                                        </p:tav>
                                        <p:tav tm="100000">
                                          <p:val>
                                            <p:strVal val="#ppt_x"/>
                                          </p:val>
                                        </p:tav>
                                      </p:tavLst>
                                    </p:anim>
                                    <p:anim calcmode="lin" valueType="num">
                                      <p:cBhvr>
                                        <p:cTn id="82" dur="1000" fill="hold"/>
                                        <p:tgtEl>
                                          <p:spTgt spid="7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1000"/>
                                        <p:tgtEl>
                                          <p:spTgt spid="85"/>
                                        </p:tgtEl>
                                      </p:cBhvr>
                                    </p:animEffect>
                                    <p:anim calcmode="lin" valueType="num">
                                      <p:cBhvr>
                                        <p:cTn id="86" dur="1000" fill="hold"/>
                                        <p:tgtEl>
                                          <p:spTgt spid="85"/>
                                        </p:tgtEl>
                                        <p:attrNameLst>
                                          <p:attrName>ppt_x</p:attrName>
                                        </p:attrNameLst>
                                      </p:cBhvr>
                                      <p:tavLst>
                                        <p:tav tm="0">
                                          <p:val>
                                            <p:strVal val="#ppt_x"/>
                                          </p:val>
                                        </p:tav>
                                        <p:tav tm="100000">
                                          <p:val>
                                            <p:strVal val="#ppt_x"/>
                                          </p:val>
                                        </p:tav>
                                      </p:tavLst>
                                    </p:anim>
                                    <p:anim calcmode="lin" valueType="num">
                                      <p:cBhvr>
                                        <p:cTn id="87" dur="1000" fill="hold"/>
                                        <p:tgtEl>
                                          <p:spTgt spid="85"/>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fade">
                                      <p:cBhvr>
                                        <p:cTn id="90" dur="1000"/>
                                        <p:tgtEl>
                                          <p:spTgt spid="91"/>
                                        </p:tgtEl>
                                      </p:cBhvr>
                                    </p:animEffect>
                                    <p:anim calcmode="lin" valueType="num">
                                      <p:cBhvr>
                                        <p:cTn id="91" dur="1000" fill="hold"/>
                                        <p:tgtEl>
                                          <p:spTgt spid="91"/>
                                        </p:tgtEl>
                                        <p:attrNameLst>
                                          <p:attrName>ppt_x</p:attrName>
                                        </p:attrNameLst>
                                      </p:cBhvr>
                                      <p:tavLst>
                                        <p:tav tm="0">
                                          <p:val>
                                            <p:strVal val="#ppt_x"/>
                                          </p:val>
                                        </p:tav>
                                        <p:tav tm="100000">
                                          <p:val>
                                            <p:strVal val="#ppt_x"/>
                                          </p:val>
                                        </p:tav>
                                      </p:tavLst>
                                    </p:anim>
                                    <p:anim calcmode="lin" valueType="num">
                                      <p:cBhvr>
                                        <p:cTn id="92" dur="1000" fill="hold"/>
                                        <p:tgtEl>
                                          <p:spTgt spid="91"/>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94"/>
                                        </p:tgtEl>
                                        <p:attrNameLst>
                                          <p:attrName>style.visibility</p:attrName>
                                        </p:attrNameLst>
                                      </p:cBhvr>
                                      <p:to>
                                        <p:strVal val="visible"/>
                                      </p:to>
                                    </p:set>
                                    <p:animEffect transition="in" filter="fade">
                                      <p:cBhvr>
                                        <p:cTn id="95" dur="1000"/>
                                        <p:tgtEl>
                                          <p:spTgt spid="94"/>
                                        </p:tgtEl>
                                      </p:cBhvr>
                                    </p:animEffect>
                                    <p:anim calcmode="lin" valueType="num">
                                      <p:cBhvr>
                                        <p:cTn id="96" dur="1000" fill="hold"/>
                                        <p:tgtEl>
                                          <p:spTgt spid="94"/>
                                        </p:tgtEl>
                                        <p:attrNameLst>
                                          <p:attrName>ppt_x</p:attrName>
                                        </p:attrNameLst>
                                      </p:cBhvr>
                                      <p:tavLst>
                                        <p:tav tm="0">
                                          <p:val>
                                            <p:strVal val="#ppt_x"/>
                                          </p:val>
                                        </p:tav>
                                        <p:tav tm="100000">
                                          <p:val>
                                            <p:strVal val="#ppt_x"/>
                                          </p:val>
                                        </p:tav>
                                      </p:tavLst>
                                    </p:anim>
                                    <p:anim calcmode="lin" valueType="num">
                                      <p:cBhvr>
                                        <p:cTn id="97" dur="1000" fill="hold"/>
                                        <p:tgtEl>
                                          <p:spTgt spid="9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30"/>
                                        </p:tgtEl>
                                        <p:attrNameLst>
                                          <p:attrName>style.visibility</p:attrName>
                                        </p:attrNameLst>
                                      </p:cBhvr>
                                      <p:to>
                                        <p:strVal val="visible"/>
                                      </p:to>
                                    </p:set>
                                    <p:animEffect transition="in" filter="fade">
                                      <p:cBhvr>
                                        <p:cTn id="100" dur="1000"/>
                                        <p:tgtEl>
                                          <p:spTgt spid="130"/>
                                        </p:tgtEl>
                                      </p:cBhvr>
                                    </p:animEffect>
                                    <p:anim calcmode="lin" valueType="num">
                                      <p:cBhvr>
                                        <p:cTn id="101" dur="1000" fill="hold"/>
                                        <p:tgtEl>
                                          <p:spTgt spid="130"/>
                                        </p:tgtEl>
                                        <p:attrNameLst>
                                          <p:attrName>ppt_x</p:attrName>
                                        </p:attrNameLst>
                                      </p:cBhvr>
                                      <p:tavLst>
                                        <p:tav tm="0">
                                          <p:val>
                                            <p:strVal val="#ppt_x"/>
                                          </p:val>
                                        </p:tav>
                                        <p:tav tm="100000">
                                          <p:val>
                                            <p:strVal val="#ppt_x"/>
                                          </p:val>
                                        </p:tav>
                                      </p:tavLst>
                                    </p:anim>
                                    <p:anim calcmode="lin" valueType="num">
                                      <p:cBhvr>
                                        <p:cTn id="102" dur="1000" fill="hold"/>
                                        <p:tgtEl>
                                          <p:spTgt spid="130"/>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animEffect transition="in" filter="fade">
                                      <p:cBhvr>
                                        <p:cTn id="105" dur="1000"/>
                                        <p:tgtEl>
                                          <p:spTgt spid="133"/>
                                        </p:tgtEl>
                                      </p:cBhvr>
                                    </p:animEffect>
                                    <p:anim calcmode="lin" valueType="num">
                                      <p:cBhvr>
                                        <p:cTn id="106" dur="1000" fill="hold"/>
                                        <p:tgtEl>
                                          <p:spTgt spid="133"/>
                                        </p:tgtEl>
                                        <p:attrNameLst>
                                          <p:attrName>ppt_x</p:attrName>
                                        </p:attrNameLst>
                                      </p:cBhvr>
                                      <p:tavLst>
                                        <p:tav tm="0">
                                          <p:val>
                                            <p:strVal val="#ppt_x"/>
                                          </p:val>
                                        </p:tav>
                                        <p:tav tm="100000">
                                          <p:val>
                                            <p:strVal val="#ppt_x"/>
                                          </p:val>
                                        </p:tav>
                                      </p:tavLst>
                                    </p:anim>
                                    <p:anim calcmode="lin" valueType="num">
                                      <p:cBhvr>
                                        <p:cTn id="107" dur="1000" fill="hold"/>
                                        <p:tgtEl>
                                          <p:spTgt spid="133"/>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42"/>
                                        </p:tgtEl>
                                        <p:attrNameLst>
                                          <p:attrName>style.visibility</p:attrName>
                                        </p:attrNameLst>
                                      </p:cBhvr>
                                      <p:to>
                                        <p:strVal val="visible"/>
                                      </p:to>
                                    </p:set>
                                    <p:animEffect transition="in" filter="fade">
                                      <p:cBhvr>
                                        <p:cTn id="110" dur="1000"/>
                                        <p:tgtEl>
                                          <p:spTgt spid="142"/>
                                        </p:tgtEl>
                                      </p:cBhvr>
                                    </p:animEffect>
                                    <p:anim calcmode="lin" valueType="num">
                                      <p:cBhvr>
                                        <p:cTn id="111" dur="1000" fill="hold"/>
                                        <p:tgtEl>
                                          <p:spTgt spid="142"/>
                                        </p:tgtEl>
                                        <p:attrNameLst>
                                          <p:attrName>ppt_x</p:attrName>
                                        </p:attrNameLst>
                                      </p:cBhvr>
                                      <p:tavLst>
                                        <p:tav tm="0">
                                          <p:val>
                                            <p:strVal val="#ppt_x"/>
                                          </p:val>
                                        </p:tav>
                                        <p:tav tm="100000">
                                          <p:val>
                                            <p:strVal val="#ppt_x"/>
                                          </p:val>
                                        </p:tav>
                                      </p:tavLst>
                                    </p:anim>
                                    <p:anim calcmode="lin" valueType="num">
                                      <p:cBhvr>
                                        <p:cTn id="112" dur="1000" fill="hold"/>
                                        <p:tgtEl>
                                          <p:spTgt spid="142"/>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45"/>
                                        </p:tgtEl>
                                        <p:attrNameLst>
                                          <p:attrName>style.visibility</p:attrName>
                                        </p:attrNameLst>
                                      </p:cBhvr>
                                      <p:to>
                                        <p:strVal val="visible"/>
                                      </p:to>
                                    </p:set>
                                    <p:animEffect transition="in" filter="fade">
                                      <p:cBhvr>
                                        <p:cTn id="115" dur="1000"/>
                                        <p:tgtEl>
                                          <p:spTgt spid="145"/>
                                        </p:tgtEl>
                                      </p:cBhvr>
                                    </p:animEffect>
                                    <p:anim calcmode="lin" valueType="num">
                                      <p:cBhvr>
                                        <p:cTn id="116" dur="1000" fill="hold"/>
                                        <p:tgtEl>
                                          <p:spTgt spid="145"/>
                                        </p:tgtEl>
                                        <p:attrNameLst>
                                          <p:attrName>ppt_x</p:attrName>
                                        </p:attrNameLst>
                                      </p:cBhvr>
                                      <p:tavLst>
                                        <p:tav tm="0">
                                          <p:val>
                                            <p:strVal val="#ppt_x"/>
                                          </p:val>
                                        </p:tav>
                                        <p:tav tm="100000">
                                          <p:val>
                                            <p:strVal val="#ppt_x"/>
                                          </p:val>
                                        </p:tav>
                                      </p:tavLst>
                                    </p:anim>
                                    <p:anim calcmode="lin" valueType="num">
                                      <p:cBhvr>
                                        <p:cTn id="117" dur="1000" fill="hold"/>
                                        <p:tgtEl>
                                          <p:spTgt spid="145"/>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54"/>
                                        </p:tgtEl>
                                        <p:attrNameLst>
                                          <p:attrName>style.visibility</p:attrName>
                                        </p:attrNameLst>
                                      </p:cBhvr>
                                      <p:to>
                                        <p:strVal val="visible"/>
                                      </p:to>
                                    </p:set>
                                    <p:animEffect transition="in" filter="fade">
                                      <p:cBhvr>
                                        <p:cTn id="120" dur="1000"/>
                                        <p:tgtEl>
                                          <p:spTgt spid="154"/>
                                        </p:tgtEl>
                                      </p:cBhvr>
                                    </p:animEffect>
                                    <p:anim calcmode="lin" valueType="num">
                                      <p:cBhvr>
                                        <p:cTn id="121" dur="1000" fill="hold"/>
                                        <p:tgtEl>
                                          <p:spTgt spid="154"/>
                                        </p:tgtEl>
                                        <p:attrNameLst>
                                          <p:attrName>ppt_x</p:attrName>
                                        </p:attrNameLst>
                                      </p:cBhvr>
                                      <p:tavLst>
                                        <p:tav tm="0">
                                          <p:val>
                                            <p:strVal val="#ppt_x"/>
                                          </p:val>
                                        </p:tav>
                                        <p:tav tm="100000">
                                          <p:val>
                                            <p:strVal val="#ppt_x"/>
                                          </p:val>
                                        </p:tav>
                                      </p:tavLst>
                                    </p:anim>
                                    <p:anim calcmode="lin" valueType="num">
                                      <p:cBhvr>
                                        <p:cTn id="122" dur="1000" fill="hold"/>
                                        <p:tgtEl>
                                          <p:spTgt spid="154"/>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57"/>
                                        </p:tgtEl>
                                        <p:attrNameLst>
                                          <p:attrName>style.visibility</p:attrName>
                                        </p:attrNameLst>
                                      </p:cBhvr>
                                      <p:to>
                                        <p:strVal val="visible"/>
                                      </p:to>
                                    </p:set>
                                    <p:animEffect transition="in" filter="fade">
                                      <p:cBhvr>
                                        <p:cTn id="125" dur="1000"/>
                                        <p:tgtEl>
                                          <p:spTgt spid="157"/>
                                        </p:tgtEl>
                                      </p:cBhvr>
                                    </p:animEffect>
                                    <p:anim calcmode="lin" valueType="num">
                                      <p:cBhvr>
                                        <p:cTn id="126" dur="1000" fill="hold"/>
                                        <p:tgtEl>
                                          <p:spTgt spid="157"/>
                                        </p:tgtEl>
                                        <p:attrNameLst>
                                          <p:attrName>ppt_x</p:attrName>
                                        </p:attrNameLst>
                                      </p:cBhvr>
                                      <p:tavLst>
                                        <p:tav tm="0">
                                          <p:val>
                                            <p:strVal val="#ppt_x"/>
                                          </p:val>
                                        </p:tav>
                                        <p:tav tm="100000">
                                          <p:val>
                                            <p:strVal val="#ppt_x"/>
                                          </p:val>
                                        </p:tav>
                                      </p:tavLst>
                                    </p:anim>
                                    <p:anim calcmode="lin" valueType="num">
                                      <p:cBhvr>
                                        <p:cTn id="127" dur="1000" fill="hold"/>
                                        <p:tgtEl>
                                          <p:spTgt spid="157"/>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06"/>
                                        </p:tgtEl>
                                        <p:attrNameLst>
                                          <p:attrName>style.visibility</p:attrName>
                                        </p:attrNameLst>
                                      </p:cBhvr>
                                      <p:to>
                                        <p:strVal val="visible"/>
                                      </p:to>
                                    </p:set>
                                    <p:animEffect transition="in" filter="fade">
                                      <p:cBhvr>
                                        <p:cTn id="130" dur="1000"/>
                                        <p:tgtEl>
                                          <p:spTgt spid="106"/>
                                        </p:tgtEl>
                                      </p:cBhvr>
                                    </p:animEffect>
                                    <p:anim calcmode="lin" valueType="num">
                                      <p:cBhvr>
                                        <p:cTn id="131" dur="1000" fill="hold"/>
                                        <p:tgtEl>
                                          <p:spTgt spid="106"/>
                                        </p:tgtEl>
                                        <p:attrNameLst>
                                          <p:attrName>ppt_x</p:attrName>
                                        </p:attrNameLst>
                                      </p:cBhvr>
                                      <p:tavLst>
                                        <p:tav tm="0">
                                          <p:val>
                                            <p:strVal val="#ppt_x"/>
                                          </p:val>
                                        </p:tav>
                                        <p:tav tm="100000">
                                          <p:val>
                                            <p:strVal val="#ppt_x"/>
                                          </p:val>
                                        </p:tav>
                                      </p:tavLst>
                                    </p:anim>
                                    <p:anim calcmode="lin" valueType="num">
                                      <p:cBhvr>
                                        <p:cTn id="132"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33"/>
                    </p:tgtEl>
                  </p:cond>
                </p:stCondLst>
                <p:endSync evt="end" delay="0">
                  <p:rtn val="all"/>
                </p:endSync>
                <p:childTnLst>
                  <p:par>
                    <p:cTn id="134" fill="hold">
                      <p:stCondLst>
                        <p:cond delay="0"/>
                      </p:stCondLst>
                      <p:childTnLst>
                        <p:par>
                          <p:cTn id="135" fill="hold">
                            <p:stCondLst>
                              <p:cond delay="0"/>
                            </p:stCondLst>
                            <p:childTnLst>
                              <p:par>
                                <p:cTn id="136" presetID="42" presetClass="entr" presetSubtype="0" fill="hold" nodeType="withEffect">
                                  <p:stCondLst>
                                    <p:cond delay="0"/>
                                  </p:stCondLst>
                                  <p:childTnLst>
                                    <p:set>
                                      <p:cBhvr>
                                        <p:cTn id="137" dur="1" fill="hold">
                                          <p:stCondLst>
                                            <p:cond delay="0"/>
                                          </p:stCondLst>
                                        </p:cTn>
                                        <p:tgtEl>
                                          <p:spTgt spid="99"/>
                                        </p:tgtEl>
                                        <p:attrNameLst>
                                          <p:attrName>style.visibility</p:attrName>
                                        </p:attrNameLst>
                                      </p:cBhvr>
                                      <p:to>
                                        <p:strVal val="visible"/>
                                      </p:to>
                                    </p:set>
                                    <p:animEffect transition="in" filter="fade">
                                      <p:cBhvr>
                                        <p:cTn id="138" dur="1000"/>
                                        <p:tgtEl>
                                          <p:spTgt spid="99"/>
                                        </p:tgtEl>
                                      </p:cBhvr>
                                    </p:animEffect>
                                    <p:anim calcmode="lin" valueType="num">
                                      <p:cBhvr>
                                        <p:cTn id="139" dur="1000" fill="hold"/>
                                        <p:tgtEl>
                                          <p:spTgt spid="99"/>
                                        </p:tgtEl>
                                        <p:attrNameLst>
                                          <p:attrName>ppt_x</p:attrName>
                                        </p:attrNameLst>
                                      </p:cBhvr>
                                      <p:tavLst>
                                        <p:tav tm="0">
                                          <p:val>
                                            <p:strVal val="#ppt_x"/>
                                          </p:val>
                                        </p:tav>
                                        <p:tav tm="100000">
                                          <p:val>
                                            <p:strVal val="#ppt_x"/>
                                          </p:val>
                                        </p:tav>
                                      </p:tavLst>
                                    </p:anim>
                                    <p:anim calcmode="lin" valueType="num">
                                      <p:cBhvr>
                                        <p:cTn id="140" dur="1000" fill="hold"/>
                                        <p:tgtEl>
                                          <p:spTgt spid="99"/>
                                        </p:tgtEl>
                                        <p:attrNameLst>
                                          <p:attrName>ppt_y</p:attrName>
                                        </p:attrNameLst>
                                      </p:cBhvr>
                                      <p:tavLst>
                                        <p:tav tm="0">
                                          <p:val>
                                            <p:strVal val="#ppt_y+.1"/>
                                          </p:val>
                                        </p:tav>
                                        <p:tav tm="100000">
                                          <p:val>
                                            <p:strVal val="#ppt_y"/>
                                          </p:val>
                                        </p:tav>
                                      </p:tavLst>
                                    </p:anim>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3" restart="whenNotActive" fill="hold" evtFilter="cancelBubble" nodeType="interactiveSeq">
                <p:stCondLst>
                  <p:cond evt="onClick" delay="0">
                    <p:tgtEl>
                      <p:spTgt spid="39"/>
                    </p:tgtEl>
                  </p:cond>
                </p:stCondLst>
                <p:endSync evt="end" delay="0">
                  <p:rtn val="all"/>
                </p:endSync>
                <p:childTnLst>
                  <p:par>
                    <p:cTn id="144" fill="hold">
                      <p:stCondLst>
                        <p:cond delay="0"/>
                      </p:stCondLst>
                      <p:childTnLst>
                        <p:par>
                          <p:cTn id="145" fill="hold">
                            <p:stCondLst>
                              <p:cond delay="0"/>
                            </p:stCondLst>
                            <p:childTnLst>
                              <p:par>
                                <p:cTn id="146" presetID="42" presetClass="entr" presetSubtype="0" fill="hold" nodeType="withEffect">
                                  <p:stCondLst>
                                    <p:cond delay="0"/>
                                  </p:stCondLst>
                                  <p:childTnLst>
                                    <p:set>
                                      <p:cBhvr>
                                        <p:cTn id="147" dur="1" fill="hold">
                                          <p:stCondLst>
                                            <p:cond delay="0"/>
                                          </p:stCondLst>
                                        </p:cTn>
                                        <p:tgtEl>
                                          <p:spTgt spid="102"/>
                                        </p:tgtEl>
                                        <p:attrNameLst>
                                          <p:attrName>style.visibility</p:attrName>
                                        </p:attrNameLst>
                                      </p:cBhvr>
                                      <p:to>
                                        <p:strVal val="visible"/>
                                      </p:to>
                                    </p:set>
                                    <p:animEffect transition="in" filter="fade">
                                      <p:cBhvr>
                                        <p:cTn id="148" dur="1000"/>
                                        <p:tgtEl>
                                          <p:spTgt spid="102"/>
                                        </p:tgtEl>
                                      </p:cBhvr>
                                    </p:animEffect>
                                    <p:anim calcmode="lin" valueType="num">
                                      <p:cBhvr>
                                        <p:cTn id="149" dur="1000" fill="hold"/>
                                        <p:tgtEl>
                                          <p:spTgt spid="102"/>
                                        </p:tgtEl>
                                        <p:attrNameLst>
                                          <p:attrName>ppt_x</p:attrName>
                                        </p:attrNameLst>
                                      </p:cBhvr>
                                      <p:tavLst>
                                        <p:tav tm="0">
                                          <p:val>
                                            <p:strVal val="#ppt_x"/>
                                          </p:val>
                                        </p:tav>
                                        <p:tav tm="100000">
                                          <p:val>
                                            <p:strVal val="#ppt_x"/>
                                          </p:val>
                                        </p:tav>
                                      </p:tavLst>
                                    </p:anim>
                                    <p:anim calcmode="lin" valueType="num">
                                      <p:cBhvr>
                                        <p:cTn id="150" dur="1000" fill="hold"/>
                                        <p:tgtEl>
                                          <p:spTgt spid="102"/>
                                        </p:tgtEl>
                                        <p:attrNameLst>
                                          <p:attrName>ppt_y</p:attrName>
                                        </p:attrNameLst>
                                      </p:cBhvr>
                                      <p:tavLst>
                                        <p:tav tm="0">
                                          <p:val>
                                            <p:strVal val="#ppt_y+.1"/>
                                          </p:val>
                                        </p:tav>
                                        <p:tav tm="100000">
                                          <p:val>
                                            <p:strVal val="#ppt_y"/>
                                          </p:val>
                                        </p:tav>
                                      </p:tavLst>
                                    </p:anim>
                                  </p:childTnLst>
                                </p:cTn>
                              </p:par>
                              <p:par>
                                <p:cTn id="151" presetID="1" presetClass="exit" presetSubtype="0" fill="hold"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3" restart="whenNotActive" fill="hold" evtFilter="cancelBubble" nodeType="interactiveSeq">
                <p:stCondLst>
                  <p:cond evt="onClick" delay="0">
                    <p:tgtEl>
                      <p:spTgt spid="85"/>
                    </p:tgtEl>
                  </p:cond>
                </p:stCondLst>
                <p:endSync evt="end" delay="0">
                  <p:rtn val="all"/>
                </p:endSync>
                <p:childTnLst>
                  <p:par>
                    <p:cTn id="154" fill="hold">
                      <p:stCondLst>
                        <p:cond delay="0"/>
                      </p:stCondLst>
                      <p:childTnLst>
                        <p:par>
                          <p:cTn id="155" fill="hold">
                            <p:stCondLst>
                              <p:cond delay="0"/>
                            </p:stCondLst>
                            <p:childTnLst>
                              <p:par>
                                <p:cTn id="156" presetID="42" presetClass="entr" presetSubtype="0" fill="hold" nodeType="withEffect">
                                  <p:stCondLst>
                                    <p:cond delay="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1000"/>
                                        <p:tgtEl>
                                          <p:spTgt spid="66"/>
                                        </p:tgtEl>
                                      </p:cBhvr>
                                    </p:animEffect>
                                    <p:anim calcmode="lin" valueType="num">
                                      <p:cBhvr>
                                        <p:cTn id="159" dur="1000" fill="hold"/>
                                        <p:tgtEl>
                                          <p:spTgt spid="66"/>
                                        </p:tgtEl>
                                        <p:attrNameLst>
                                          <p:attrName>ppt_x</p:attrName>
                                        </p:attrNameLst>
                                      </p:cBhvr>
                                      <p:tavLst>
                                        <p:tav tm="0">
                                          <p:val>
                                            <p:strVal val="#ppt_x"/>
                                          </p:val>
                                        </p:tav>
                                        <p:tav tm="100000">
                                          <p:val>
                                            <p:strVal val="#ppt_x"/>
                                          </p:val>
                                        </p:tav>
                                      </p:tavLst>
                                    </p:anim>
                                    <p:anim calcmode="lin" valueType="num">
                                      <p:cBhvr>
                                        <p:cTn id="160" dur="1000" fill="hold"/>
                                        <p:tgtEl>
                                          <p:spTgt spid="66"/>
                                        </p:tgtEl>
                                        <p:attrNameLst>
                                          <p:attrName>ppt_y</p:attrName>
                                        </p:attrNameLst>
                                      </p:cBhvr>
                                      <p:tavLst>
                                        <p:tav tm="0">
                                          <p:val>
                                            <p:strVal val="#ppt_y+.1"/>
                                          </p:val>
                                        </p:tav>
                                        <p:tav tm="100000">
                                          <p:val>
                                            <p:strVal val="#ppt_y"/>
                                          </p:val>
                                        </p:tav>
                                      </p:tavLst>
                                    </p:anim>
                                  </p:childTnLst>
                                </p:cTn>
                              </p:par>
                              <p:par>
                                <p:cTn id="161" presetID="1" presetClass="exit" presetSubtype="0" fill="hold" nodeType="withEffect">
                                  <p:stCondLst>
                                    <p:cond delay="0"/>
                                  </p:stCondLst>
                                  <p:childTnLst>
                                    <p:set>
                                      <p:cBhvr>
                                        <p:cTn id="162"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3" restart="whenNotActive" fill="hold" evtFilter="cancelBubble" nodeType="interactiveSeq">
                <p:stCondLst>
                  <p:cond evt="onClick" delay="0">
                    <p:tgtEl>
                      <p:spTgt spid="91"/>
                    </p:tgtEl>
                  </p:cond>
                </p:stCondLst>
                <p:endSync evt="end" delay="0">
                  <p:rtn val="all"/>
                </p:endSync>
                <p:childTnLst>
                  <p:par>
                    <p:cTn id="164" fill="hold">
                      <p:stCondLst>
                        <p:cond delay="0"/>
                      </p:stCondLst>
                      <p:childTnLst>
                        <p:par>
                          <p:cTn id="165" fill="hold">
                            <p:stCondLst>
                              <p:cond delay="0"/>
                            </p:stCondLst>
                            <p:childTnLst>
                              <p:par>
                                <p:cTn id="166" presetID="42" presetClass="entr" presetSubtype="0" fill="hold" nodeType="withEffect">
                                  <p:stCondLst>
                                    <p:cond delay="0"/>
                                  </p:stCondLst>
                                  <p:childTnLst>
                                    <p:set>
                                      <p:cBhvr>
                                        <p:cTn id="167" dur="1" fill="hold">
                                          <p:stCondLst>
                                            <p:cond delay="0"/>
                                          </p:stCondLst>
                                        </p:cTn>
                                        <p:tgtEl>
                                          <p:spTgt spid="79"/>
                                        </p:tgtEl>
                                        <p:attrNameLst>
                                          <p:attrName>style.visibility</p:attrName>
                                        </p:attrNameLst>
                                      </p:cBhvr>
                                      <p:to>
                                        <p:strVal val="visible"/>
                                      </p:to>
                                    </p:set>
                                    <p:animEffect transition="in" filter="fade">
                                      <p:cBhvr>
                                        <p:cTn id="168" dur="1000"/>
                                        <p:tgtEl>
                                          <p:spTgt spid="79"/>
                                        </p:tgtEl>
                                      </p:cBhvr>
                                    </p:animEffect>
                                    <p:anim calcmode="lin" valueType="num">
                                      <p:cBhvr>
                                        <p:cTn id="169" dur="1000" fill="hold"/>
                                        <p:tgtEl>
                                          <p:spTgt spid="79"/>
                                        </p:tgtEl>
                                        <p:attrNameLst>
                                          <p:attrName>ppt_x</p:attrName>
                                        </p:attrNameLst>
                                      </p:cBhvr>
                                      <p:tavLst>
                                        <p:tav tm="0">
                                          <p:val>
                                            <p:strVal val="#ppt_x"/>
                                          </p:val>
                                        </p:tav>
                                        <p:tav tm="100000">
                                          <p:val>
                                            <p:strVal val="#ppt_x"/>
                                          </p:val>
                                        </p:tav>
                                      </p:tavLst>
                                    </p:anim>
                                    <p:anim calcmode="lin" valueType="num">
                                      <p:cBhvr>
                                        <p:cTn id="170" dur="1000" fill="hold"/>
                                        <p:tgtEl>
                                          <p:spTgt spid="79"/>
                                        </p:tgtEl>
                                        <p:attrNameLst>
                                          <p:attrName>ppt_y</p:attrName>
                                        </p:attrNameLst>
                                      </p:cBhvr>
                                      <p:tavLst>
                                        <p:tav tm="0">
                                          <p:val>
                                            <p:strVal val="#ppt_y+.1"/>
                                          </p:val>
                                        </p:tav>
                                        <p:tav tm="100000">
                                          <p:val>
                                            <p:strVal val="#ppt_y"/>
                                          </p:val>
                                        </p:tav>
                                      </p:tavLst>
                                    </p:anim>
                                  </p:childTnLst>
                                </p:cTn>
                              </p:par>
                              <p:par>
                                <p:cTn id="171" presetID="1" presetClass="exit" presetSubtype="0" fill="hold" nodeType="withEffect">
                                  <p:stCondLst>
                                    <p:cond delay="0"/>
                                  </p:stCondLst>
                                  <p:childTnLst>
                                    <p:set>
                                      <p:cBhvr>
                                        <p:cTn id="17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73" restart="whenNotActive" fill="hold" evtFilter="cancelBubble" nodeType="interactiveSeq">
                <p:stCondLst>
                  <p:cond evt="onClick" delay="0">
                    <p:tgtEl>
                      <p:spTgt spid="94"/>
                    </p:tgtEl>
                  </p:cond>
                </p:stCondLst>
                <p:endSync evt="end" delay="0">
                  <p:rtn val="all"/>
                </p:endSync>
                <p:childTnLst>
                  <p:par>
                    <p:cTn id="174" fill="hold">
                      <p:stCondLst>
                        <p:cond delay="0"/>
                      </p:stCondLst>
                      <p:childTnLst>
                        <p:par>
                          <p:cTn id="175" fill="hold">
                            <p:stCondLst>
                              <p:cond delay="0"/>
                            </p:stCondLst>
                            <p:childTnLst>
                              <p:par>
                                <p:cTn id="176" presetID="42" presetClass="entr" presetSubtype="0" fill="hold" nodeType="withEffect">
                                  <p:stCondLst>
                                    <p:cond delay="0"/>
                                  </p:stCondLst>
                                  <p:childTnLst>
                                    <p:set>
                                      <p:cBhvr>
                                        <p:cTn id="177" dur="1" fill="hold">
                                          <p:stCondLst>
                                            <p:cond delay="0"/>
                                          </p:stCondLst>
                                        </p:cTn>
                                        <p:tgtEl>
                                          <p:spTgt spid="82"/>
                                        </p:tgtEl>
                                        <p:attrNameLst>
                                          <p:attrName>style.visibility</p:attrName>
                                        </p:attrNameLst>
                                      </p:cBhvr>
                                      <p:to>
                                        <p:strVal val="visible"/>
                                      </p:to>
                                    </p:set>
                                    <p:animEffect transition="in" filter="fade">
                                      <p:cBhvr>
                                        <p:cTn id="178" dur="1000"/>
                                        <p:tgtEl>
                                          <p:spTgt spid="82"/>
                                        </p:tgtEl>
                                      </p:cBhvr>
                                    </p:animEffect>
                                    <p:anim calcmode="lin" valueType="num">
                                      <p:cBhvr>
                                        <p:cTn id="179" dur="1000" fill="hold"/>
                                        <p:tgtEl>
                                          <p:spTgt spid="82"/>
                                        </p:tgtEl>
                                        <p:attrNameLst>
                                          <p:attrName>ppt_x</p:attrName>
                                        </p:attrNameLst>
                                      </p:cBhvr>
                                      <p:tavLst>
                                        <p:tav tm="0">
                                          <p:val>
                                            <p:strVal val="#ppt_x"/>
                                          </p:val>
                                        </p:tav>
                                        <p:tav tm="100000">
                                          <p:val>
                                            <p:strVal val="#ppt_x"/>
                                          </p:val>
                                        </p:tav>
                                      </p:tavLst>
                                    </p:anim>
                                    <p:anim calcmode="lin" valueType="num">
                                      <p:cBhvr>
                                        <p:cTn id="180" dur="1000" fill="hold"/>
                                        <p:tgtEl>
                                          <p:spTgt spid="82"/>
                                        </p:tgtEl>
                                        <p:attrNameLst>
                                          <p:attrName>ppt_y</p:attrName>
                                        </p:attrNameLst>
                                      </p:cBhvr>
                                      <p:tavLst>
                                        <p:tav tm="0">
                                          <p:val>
                                            <p:strVal val="#ppt_y+.1"/>
                                          </p:val>
                                        </p:tav>
                                        <p:tav tm="100000">
                                          <p:val>
                                            <p:strVal val="#ppt_y"/>
                                          </p:val>
                                        </p:tav>
                                      </p:tavLst>
                                    </p:anim>
                                  </p:childTnLst>
                                </p:cTn>
                              </p:par>
                              <p:par>
                                <p:cTn id="181" presetID="1" presetClass="exit" presetSubtype="0" fill="hold" nodeType="withEffect">
                                  <p:stCondLst>
                                    <p:cond delay="0"/>
                                  </p:stCondLst>
                                  <p:childTnLst>
                                    <p:set>
                                      <p:cBhvr>
                                        <p:cTn id="182"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83" restart="whenNotActive" fill="hold" evtFilter="cancelBubble" nodeType="interactiveSeq">
                <p:stCondLst>
                  <p:cond evt="onClick" delay="0">
                    <p:tgtEl>
                      <p:spTgt spid="130"/>
                    </p:tgtEl>
                  </p:cond>
                </p:stCondLst>
                <p:endSync evt="end" delay="0">
                  <p:rtn val="all"/>
                </p:endSync>
                <p:childTnLst>
                  <p:par>
                    <p:cTn id="184" fill="hold">
                      <p:stCondLst>
                        <p:cond delay="0"/>
                      </p:stCondLst>
                      <p:childTnLst>
                        <p:par>
                          <p:cTn id="185" fill="hold">
                            <p:stCondLst>
                              <p:cond delay="0"/>
                            </p:stCondLst>
                            <p:childTnLst>
                              <p:par>
                                <p:cTn id="186" presetID="42" presetClass="entr" presetSubtype="0" fill="hold" nodeType="withEffect">
                                  <p:stCondLst>
                                    <p:cond delay="0"/>
                                  </p:stCondLst>
                                  <p:childTnLst>
                                    <p:set>
                                      <p:cBhvr>
                                        <p:cTn id="187" dur="1" fill="hold">
                                          <p:stCondLst>
                                            <p:cond delay="0"/>
                                          </p:stCondLst>
                                        </p:cTn>
                                        <p:tgtEl>
                                          <p:spTgt spid="124"/>
                                        </p:tgtEl>
                                        <p:attrNameLst>
                                          <p:attrName>style.visibility</p:attrName>
                                        </p:attrNameLst>
                                      </p:cBhvr>
                                      <p:to>
                                        <p:strVal val="visible"/>
                                      </p:to>
                                    </p:set>
                                    <p:animEffect transition="in" filter="fade">
                                      <p:cBhvr>
                                        <p:cTn id="188" dur="1000"/>
                                        <p:tgtEl>
                                          <p:spTgt spid="124"/>
                                        </p:tgtEl>
                                      </p:cBhvr>
                                    </p:animEffect>
                                    <p:anim calcmode="lin" valueType="num">
                                      <p:cBhvr>
                                        <p:cTn id="189" dur="1000" fill="hold"/>
                                        <p:tgtEl>
                                          <p:spTgt spid="124"/>
                                        </p:tgtEl>
                                        <p:attrNameLst>
                                          <p:attrName>ppt_x</p:attrName>
                                        </p:attrNameLst>
                                      </p:cBhvr>
                                      <p:tavLst>
                                        <p:tav tm="0">
                                          <p:val>
                                            <p:strVal val="#ppt_x"/>
                                          </p:val>
                                        </p:tav>
                                        <p:tav tm="100000">
                                          <p:val>
                                            <p:strVal val="#ppt_x"/>
                                          </p:val>
                                        </p:tav>
                                      </p:tavLst>
                                    </p:anim>
                                    <p:anim calcmode="lin" valueType="num">
                                      <p:cBhvr>
                                        <p:cTn id="190" dur="1000" fill="hold"/>
                                        <p:tgtEl>
                                          <p:spTgt spid="124"/>
                                        </p:tgtEl>
                                        <p:attrNameLst>
                                          <p:attrName>ppt_y</p:attrName>
                                        </p:attrNameLst>
                                      </p:cBhvr>
                                      <p:tavLst>
                                        <p:tav tm="0">
                                          <p:val>
                                            <p:strVal val="#ppt_y+.1"/>
                                          </p:val>
                                        </p:tav>
                                        <p:tav tm="100000">
                                          <p:val>
                                            <p:strVal val="#ppt_y"/>
                                          </p:val>
                                        </p:tav>
                                      </p:tavLst>
                                    </p:anim>
                                  </p:childTnLst>
                                </p:cTn>
                              </p:par>
                              <p:par>
                                <p:cTn id="191" presetID="1" presetClass="exit" presetSubtype="0" fill="hold" nodeType="withEffect">
                                  <p:stCondLst>
                                    <p:cond delay="0"/>
                                  </p:stCondLst>
                                  <p:childTnLst>
                                    <p:set>
                                      <p:cBhvr>
                                        <p:cTn id="192"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93" restart="whenNotActive" fill="hold" evtFilter="cancelBubble" nodeType="interactiveSeq">
                <p:stCondLst>
                  <p:cond evt="onClick" delay="0">
                    <p:tgtEl>
                      <p:spTgt spid="133"/>
                    </p:tgtEl>
                  </p:cond>
                </p:stCondLst>
                <p:endSync evt="end" delay="0">
                  <p:rtn val="all"/>
                </p:endSync>
                <p:childTnLst>
                  <p:par>
                    <p:cTn id="194" fill="hold">
                      <p:stCondLst>
                        <p:cond delay="0"/>
                      </p:stCondLst>
                      <p:childTnLst>
                        <p:par>
                          <p:cTn id="195" fill="hold">
                            <p:stCondLst>
                              <p:cond delay="0"/>
                            </p:stCondLst>
                            <p:childTnLst>
                              <p:par>
                                <p:cTn id="196" presetID="42" presetClass="entr" presetSubtype="0" fill="hold" nodeType="withEffect">
                                  <p:stCondLst>
                                    <p:cond delay="0"/>
                                  </p:stCondLst>
                                  <p:childTnLst>
                                    <p:set>
                                      <p:cBhvr>
                                        <p:cTn id="197" dur="1" fill="hold">
                                          <p:stCondLst>
                                            <p:cond delay="0"/>
                                          </p:stCondLst>
                                        </p:cTn>
                                        <p:tgtEl>
                                          <p:spTgt spid="127"/>
                                        </p:tgtEl>
                                        <p:attrNameLst>
                                          <p:attrName>style.visibility</p:attrName>
                                        </p:attrNameLst>
                                      </p:cBhvr>
                                      <p:to>
                                        <p:strVal val="visible"/>
                                      </p:to>
                                    </p:set>
                                    <p:animEffect transition="in" filter="fade">
                                      <p:cBhvr>
                                        <p:cTn id="198" dur="1000"/>
                                        <p:tgtEl>
                                          <p:spTgt spid="127"/>
                                        </p:tgtEl>
                                      </p:cBhvr>
                                    </p:animEffect>
                                    <p:anim calcmode="lin" valueType="num">
                                      <p:cBhvr>
                                        <p:cTn id="199" dur="1000" fill="hold"/>
                                        <p:tgtEl>
                                          <p:spTgt spid="127"/>
                                        </p:tgtEl>
                                        <p:attrNameLst>
                                          <p:attrName>ppt_x</p:attrName>
                                        </p:attrNameLst>
                                      </p:cBhvr>
                                      <p:tavLst>
                                        <p:tav tm="0">
                                          <p:val>
                                            <p:strVal val="#ppt_x"/>
                                          </p:val>
                                        </p:tav>
                                        <p:tav tm="100000">
                                          <p:val>
                                            <p:strVal val="#ppt_x"/>
                                          </p:val>
                                        </p:tav>
                                      </p:tavLst>
                                    </p:anim>
                                    <p:anim calcmode="lin" valueType="num">
                                      <p:cBhvr>
                                        <p:cTn id="200" dur="1000" fill="hold"/>
                                        <p:tgtEl>
                                          <p:spTgt spid="127"/>
                                        </p:tgtEl>
                                        <p:attrNameLst>
                                          <p:attrName>ppt_y</p:attrName>
                                        </p:attrNameLst>
                                      </p:cBhvr>
                                      <p:tavLst>
                                        <p:tav tm="0">
                                          <p:val>
                                            <p:strVal val="#ppt_y+.1"/>
                                          </p:val>
                                        </p:tav>
                                        <p:tav tm="100000">
                                          <p:val>
                                            <p:strVal val="#ppt_y"/>
                                          </p:val>
                                        </p:tav>
                                      </p:tavLst>
                                    </p:anim>
                                  </p:childTnLst>
                                </p:cTn>
                              </p:par>
                              <p:par>
                                <p:cTn id="201" presetID="1" presetClass="exit" presetSubtype="0" fill="hold" nodeType="withEffect">
                                  <p:stCondLst>
                                    <p:cond delay="0"/>
                                  </p:stCondLst>
                                  <p:childTnLst>
                                    <p:set>
                                      <p:cBhvr>
                                        <p:cTn id="202"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203" restart="whenNotActive" fill="hold" evtFilter="cancelBubble" nodeType="interactiveSeq">
                <p:stCondLst>
                  <p:cond evt="onClick" delay="0">
                    <p:tgtEl>
                      <p:spTgt spid="142"/>
                    </p:tgtEl>
                  </p:cond>
                </p:stCondLst>
                <p:endSync evt="end" delay="0">
                  <p:rtn val="all"/>
                </p:endSync>
                <p:childTnLst>
                  <p:par>
                    <p:cTn id="204" fill="hold">
                      <p:stCondLst>
                        <p:cond delay="0"/>
                      </p:stCondLst>
                      <p:childTnLst>
                        <p:par>
                          <p:cTn id="205" fill="hold">
                            <p:stCondLst>
                              <p:cond delay="0"/>
                            </p:stCondLst>
                            <p:childTnLst>
                              <p:par>
                                <p:cTn id="206" presetID="42" presetClass="entr" presetSubtype="0" fill="hold" nodeType="withEffect">
                                  <p:stCondLst>
                                    <p:cond delay="0"/>
                                  </p:stCondLst>
                                  <p:childTnLst>
                                    <p:set>
                                      <p:cBhvr>
                                        <p:cTn id="207" dur="1" fill="hold">
                                          <p:stCondLst>
                                            <p:cond delay="0"/>
                                          </p:stCondLst>
                                        </p:cTn>
                                        <p:tgtEl>
                                          <p:spTgt spid="139"/>
                                        </p:tgtEl>
                                        <p:attrNameLst>
                                          <p:attrName>style.visibility</p:attrName>
                                        </p:attrNameLst>
                                      </p:cBhvr>
                                      <p:to>
                                        <p:strVal val="visible"/>
                                      </p:to>
                                    </p:set>
                                    <p:animEffect transition="in" filter="fade">
                                      <p:cBhvr>
                                        <p:cTn id="208" dur="1000"/>
                                        <p:tgtEl>
                                          <p:spTgt spid="139"/>
                                        </p:tgtEl>
                                      </p:cBhvr>
                                    </p:animEffect>
                                    <p:anim calcmode="lin" valueType="num">
                                      <p:cBhvr>
                                        <p:cTn id="209" dur="1000" fill="hold"/>
                                        <p:tgtEl>
                                          <p:spTgt spid="139"/>
                                        </p:tgtEl>
                                        <p:attrNameLst>
                                          <p:attrName>ppt_x</p:attrName>
                                        </p:attrNameLst>
                                      </p:cBhvr>
                                      <p:tavLst>
                                        <p:tav tm="0">
                                          <p:val>
                                            <p:strVal val="#ppt_x"/>
                                          </p:val>
                                        </p:tav>
                                        <p:tav tm="100000">
                                          <p:val>
                                            <p:strVal val="#ppt_x"/>
                                          </p:val>
                                        </p:tav>
                                      </p:tavLst>
                                    </p:anim>
                                    <p:anim calcmode="lin" valueType="num">
                                      <p:cBhvr>
                                        <p:cTn id="210" dur="1000" fill="hold"/>
                                        <p:tgtEl>
                                          <p:spTgt spid="139"/>
                                        </p:tgtEl>
                                        <p:attrNameLst>
                                          <p:attrName>ppt_y</p:attrName>
                                        </p:attrNameLst>
                                      </p:cBhvr>
                                      <p:tavLst>
                                        <p:tav tm="0">
                                          <p:val>
                                            <p:strVal val="#ppt_y+.1"/>
                                          </p:val>
                                        </p:tav>
                                        <p:tav tm="100000">
                                          <p:val>
                                            <p:strVal val="#ppt_y"/>
                                          </p:val>
                                        </p:tav>
                                      </p:tavLst>
                                    </p:anim>
                                  </p:childTnLst>
                                </p:cTn>
                              </p:par>
                              <p:par>
                                <p:cTn id="211" presetID="1" presetClass="exit" presetSubtype="0" fill="hold" nodeType="withEffect">
                                  <p:stCondLst>
                                    <p:cond delay="0"/>
                                  </p:stCondLst>
                                  <p:childTnLst>
                                    <p:set>
                                      <p:cBhvr>
                                        <p:cTn id="212" dur="1" fill="hold">
                                          <p:stCondLst>
                                            <p:cond delay="0"/>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213" restart="whenNotActive" fill="hold" evtFilter="cancelBubble" nodeType="interactiveSeq">
                <p:stCondLst>
                  <p:cond evt="onClick" delay="0">
                    <p:tgtEl>
                      <p:spTgt spid="145"/>
                    </p:tgtEl>
                  </p:cond>
                </p:stCondLst>
                <p:endSync evt="end" delay="0">
                  <p:rtn val="all"/>
                </p:endSync>
                <p:childTnLst>
                  <p:par>
                    <p:cTn id="214" fill="hold">
                      <p:stCondLst>
                        <p:cond delay="0"/>
                      </p:stCondLst>
                      <p:childTnLst>
                        <p:par>
                          <p:cTn id="215" fill="hold">
                            <p:stCondLst>
                              <p:cond delay="0"/>
                            </p:stCondLst>
                            <p:childTnLst>
                              <p:par>
                                <p:cTn id="216" presetID="42" presetClass="entr" presetSubtype="0" fill="hold" nodeType="withEffect">
                                  <p:stCondLst>
                                    <p:cond delay="0"/>
                                  </p:stCondLst>
                                  <p:childTnLst>
                                    <p:set>
                                      <p:cBhvr>
                                        <p:cTn id="217" dur="1" fill="hold">
                                          <p:stCondLst>
                                            <p:cond delay="0"/>
                                          </p:stCondLst>
                                        </p:cTn>
                                        <p:tgtEl>
                                          <p:spTgt spid="136"/>
                                        </p:tgtEl>
                                        <p:attrNameLst>
                                          <p:attrName>style.visibility</p:attrName>
                                        </p:attrNameLst>
                                      </p:cBhvr>
                                      <p:to>
                                        <p:strVal val="visible"/>
                                      </p:to>
                                    </p:set>
                                    <p:animEffect transition="in" filter="fade">
                                      <p:cBhvr>
                                        <p:cTn id="218" dur="1000"/>
                                        <p:tgtEl>
                                          <p:spTgt spid="136"/>
                                        </p:tgtEl>
                                      </p:cBhvr>
                                    </p:animEffect>
                                    <p:anim calcmode="lin" valueType="num">
                                      <p:cBhvr>
                                        <p:cTn id="219" dur="1000" fill="hold"/>
                                        <p:tgtEl>
                                          <p:spTgt spid="136"/>
                                        </p:tgtEl>
                                        <p:attrNameLst>
                                          <p:attrName>ppt_x</p:attrName>
                                        </p:attrNameLst>
                                      </p:cBhvr>
                                      <p:tavLst>
                                        <p:tav tm="0">
                                          <p:val>
                                            <p:strVal val="#ppt_x"/>
                                          </p:val>
                                        </p:tav>
                                        <p:tav tm="100000">
                                          <p:val>
                                            <p:strVal val="#ppt_x"/>
                                          </p:val>
                                        </p:tav>
                                      </p:tavLst>
                                    </p:anim>
                                    <p:anim calcmode="lin" valueType="num">
                                      <p:cBhvr>
                                        <p:cTn id="220" dur="1000" fill="hold"/>
                                        <p:tgtEl>
                                          <p:spTgt spid="136"/>
                                        </p:tgtEl>
                                        <p:attrNameLst>
                                          <p:attrName>ppt_y</p:attrName>
                                        </p:attrNameLst>
                                      </p:cBhvr>
                                      <p:tavLst>
                                        <p:tav tm="0">
                                          <p:val>
                                            <p:strVal val="#ppt_y+.1"/>
                                          </p:val>
                                        </p:tav>
                                        <p:tav tm="100000">
                                          <p:val>
                                            <p:strVal val="#ppt_y"/>
                                          </p:val>
                                        </p:tav>
                                      </p:tavLst>
                                    </p:anim>
                                  </p:childTnLst>
                                </p:cTn>
                              </p:par>
                              <p:par>
                                <p:cTn id="221" presetID="1" presetClass="exit" presetSubtype="0" fill="hold" nodeType="withEffect">
                                  <p:stCondLst>
                                    <p:cond delay="0"/>
                                  </p:stCondLst>
                                  <p:childTnLst>
                                    <p:set>
                                      <p:cBhvr>
                                        <p:cTn id="222" dur="1" fill="hold">
                                          <p:stCondLst>
                                            <p:cond delay="0"/>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223" restart="whenNotActive" fill="hold" evtFilter="cancelBubble" nodeType="interactiveSeq">
                <p:stCondLst>
                  <p:cond evt="onClick" delay="0">
                    <p:tgtEl>
                      <p:spTgt spid="154"/>
                    </p:tgtEl>
                  </p:cond>
                </p:stCondLst>
                <p:endSync evt="end" delay="0">
                  <p:rtn val="all"/>
                </p:endSync>
                <p:childTnLst>
                  <p:par>
                    <p:cTn id="224" fill="hold">
                      <p:stCondLst>
                        <p:cond delay="0"/>
                      </p:stCondLst>
                      <p:childTnLst>
                        <p:par>
                          <p:cTn id="225" fill="hold">
                            <p:stCondLst>
                              <p:cond delay="0"/>
                            </p:stCondLst>
                            <p:childTnLst>
                              <p:par>
                                <p:cTn id="226" presetID="42" presetClass="entr" presetSubtype="0" fill="hold" nodeType="withEffect">
                                  <p:stCondLst>
                                    <p:cond delay="0"/>
                                  </p:stCondLst>
                                  <p:childTnLst>
                                    <p:set>
                                      <p:cBhvr>
                                        <p:cTn id="227" dur="1" fill="hold">
                                          <p:stCondLst>
                                            <p:cond delay="0"/>
                                          </p:stCondLst>
                                        </p:cTn>
                                        <p:tgtEl>
                                          <p:spTgt spid="148"/>
                                        </p:tgtEl>
                                        <p:attrNameLst>
                                          <p:attrName>style.visibility</p:attrName>
                                        </p:attrNameLst>
                                      </p:cBhvr>
                                      <p:to>
                                        <p:strVal val="visible"/>
                                      </p:to>
                                    </p:set>
                                    <p:animEffect transition="in" filter="fade">
                                      <p:cBhvr>
                                        <p:cTn id="228" dur="1000"/>
                                        <p:tgtEl>
                                          <p:spTgt spid="148"/>
                                        </p:tgtEl>
                                      </p:cBhvr>
                                    </p:animEffect>
                                    <p:anim calcmode="lin" valueType="num">
                                      <p:cBhvr>
                                        <p:cTn id="229" dur="1000" fill="hold"/>
                                        <p:tgtEl>
                                          <p:spTgt spid="148"/>
                                        </p:tgtEl>
                                        <p:attrNameLst>
                                          <p:attrName>ppt_x</p:attrName>
                                        </p:attrNameLst>
                                      </p:cBhvr>
                                      <p:tavLst>
                                        <p:tav tm="0">
                                          <p:val>
                                            <p:strVal val="#ppt_x"/>
                                          </p:val>
                                        </p:tav>
                                        <p:tav tm="100000">
                                          <p:val>
                                            <p:strVal val="#ppt_x"/>
                                          </p:val>
                                        </p:tav>
                                      </p:tavLst>
                                    </p:anim>
                                    <p:anim calcmode="lin" valueType="num">
                                      <p:cBhvr>
                                        <p:cTn id="230" dur="1000" fill="hold"/>
                                        <p:tgtEl>
                                          <p:spTgt spid="148"/>
                                        </p:tgtEl>
                                        <p:attrNameLst>
                                          <p:attrName>ppt_y</p:attrName>
                                        </p:attrNameLst>
                                      </p:cBhvr>
                                      <p:tavLst>
                                        <p:tav tm="0">
                                          <p:val>
                                            <p:strVal val="#ppt_y+.1"/>
                                          </p:val>
                                        </p:tav>
                                        <p:tav tm="100000">
                                          <p:val>
                                            <p:strVal val="#ppt_y"/>
                                          </p:val>
                                        </p:tav>
                                      </p:tavLst>
                                    </p:anim>
                                  </p:childTnLst>
                                </p:cTn>
                              </p:par>
                              <p:par>
                                <p:cTn id="231" presetID="1" presetClass="exit" presetSubtype="0" fill="hold" nodeType="withEffect">
                                  <p:stCondLst>
                                    <p:cond delay="0"/>
                                  </p:stCondLst>
                                  <p:childTnLst>
                                    <p:set>
                                      <p:cBhvr>
                                        <p:cTn id="232"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233" restart="whenNotActive" fill="hold" evtFilter="cancelBubble" nodeType="interactiveSeq">
                <p:stCondLst>
                  <p:cond evt="onClick" delay="0">
                    <p:tgtEl>
                      <p:spTgt spid="157"/>
                    </p:tgtEl>
                  </p:cond>
                </p:stCondLst>
                <p:endSync evt="end" delay="0">
                  <p:rtn val="all"/>
                </p:endSync>
                <p:childTnLst>
                  <p:par>
                    <p:cTn id="234" fill="hold">
                      <p:stCondLst>
                        <p:cond delay="0"/>
                      </p:stCondLst>
                      <p:childTnLst>
                        <p:par>
                          <p:cTn id="235" fill="hold">
                            <p:stCondLst>
                              <p:cond delay="0"/>
                            </p:stCondLst>
                            <p:childTnLst>
                              <p:par>
                                <p:cTn id="236" presetID="42" presetClass="entr" presetSubtype="0" fill="hold" nodeType="withEffect">
                                  <p:stCondLst>
                                    <p:cond delay="0"/>
                                  </p:stCondLst>
                                  <p:childTnLst>
                                    <p:set>
                                      <p:cBhvr>
                                        <p:cTn id="237" dur="1" fill="hold">
                                          <p:stCondLst>
                                            <p:cond delay="0"/>
                                          </p:stCondLst>
                                        </p:cTn>
                                        <p:tgtEl>
                                          <p:spTgt spid="151"/>
                                        </p:tgtEl>
                                        <p:attrNameLst>
                                          <p:attrName>style.visibility</p:attrName>
                                        </p:attrNameLst>
                                      </p:cBhvr>
                                      <p:to>
                                        <p:strVal val="visible"/>
                                      </p:to>
                                    </p:set>
                                    <p:animEffect transition="in" filter="fade">
                                      <p:cBhvr>
                                        <p:cTn id="238" dur="1000"/>
                                        <p:tgtEl>
                                          <p:spTgt spid="151"/>
                                        </p:tgtEl>
                                      </p:cBhvr>
                                    </p:animEffect>
                                    <p:anim calcmode="lin" valueType="num">
                                      <p:cBhvr>
                                        <p:cTn id="239" dur="1000" fill="hold"/>
                                        <p:tgtEl>
                                          <p:spTgt spid="151"/>
                                        </p:tgtEl>
                                        <p:attrNameLst>
                                          <p:attrName>ppt_x</p:attrName>
                                        </p:attrNameLst>
                                      </p:cBhvr>
                                      <p:tavLst>
                                        <p:tav tm="0">
                                          <p:val>
                                            <p:strVal val="#ppt_x"/>
                                          </p:val>
                                        </p:tav>
                                        <p:tav tm="100000">
                                          <p:val>
                                            <p:strVal val="#ppt_x"/>
                                          </p:val>
                                        </p:tav>
                                      </p:tavLst>
                                    </p:anim>
                                    <p:anim calcmode="lin" valueType="num">
                                      <p:cBhvr>
                                        <p:cTn id="240" dur="1000" fill="hold"/>
                                        <p:tgtEl>
                                          <p:spTgt spid="151"/>
                                        </p:tgtEl>
                                        <p:attrNameLst>
                                          <p:attrName>ppt_y</p:attrName>
                                        </p:attrNameLst>
                                      </p:cBhvr>
                                      <p:tavLst>
                                        <p:tav tm="0">
                                          <p:val>
                                            <p:strVal val="#ppt_y+.1"/>
                                          </p:val>
                                        </p:tav>
                                        <p:tav tm="100000">
                                          <p:val>
                                            <p:strVal val="#ppt_y"/>
                                          </p:val>
                                        </p:tav>
                                      </p:tavLst>
                                    </p:anim>
                                  </p:childTnLst>
                                </p:cTn>
                              </p:par>
                              <p:par>
                                <p:cTn id="241" presetID="1" presetClass="exit" presetSubtype="0" fill="hold" nodeType="withEffect">
                                  <p:stCondLst>
                                    <p:cond delay="0"/>
                                  </p:stCondLst>
                                  <p:childTnLst>
                                    <p:set>
                                      <p:cBhvr>
                                        <p:cTn id="24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243" restart="whenNotActive" fill="hold" evtFilter="cancelBubble" nodeType="interactiveSeq">
                <p:stCondLst>
                  <p:cond evt="onClick" delay="0">
                    <p:tgtEl>
                      <p:spTgt spid="106"/>
                    </p:tgtEl>
                  </p:cond>
                </p:stCondLst>
                <p:endSync evt="end" delay="0">
                  <p:rtn val="all"/>
                </p:endSync>
                <p:childTnLst>
                  <p:par>
                    <p:cTn id="244" fill="hold">
                      <p:stCondLst>
                        <p:cond delay="0"/>
                      </p:stCondLst>
                      <p:childTnLst>
                        <p:par>
                          <p:cTn id="245" fill="hold">
                            <p:stCondLst>
                              <p:cond delay="0"/>
                            </p:stCondLst>
                            <p:childTnLst>
                              <p:par>
                                <p:cTn id="246" presetID="42" presetClass="entr" presetSubtype="0" fill="hold" nodeType="withEffect">
                                  <p:stCondLst>
                                    <p:cond delay="0"/>
                                  </p:stCondLst>
                                  <p:childTnLst>
                                    <p:set>
                                      <p:cBhvr>
                                        <p:cTn id="247" dur="1" fill="hold">
                                          <p:stCondLst>
                                            <p:cond delay="0"/>
                                          </p:stCondLst>
                                        </p:cTn>
                                        <p:tgtEl>
                                          <p:spTgt spid="63"/>
                                        </p:tgtEl>
                                        <p:attrNameLst>
                                          <p:attrName>style.visibility</p:attrName>
                                        </p:attrNameLst>
                                      </p:cBhvr>
                                      <p:to>
                                        <p:strVal val="visible"/>
                                      </p:to>
                                    </p:set>
                                    <p:animEffect transition="in" filter="fade">
                                      <p:cBhvr>
                                        <p:cTn id="248" dur="1000"/>
                                        <p:tgtEl>
                                          <p:spTgt spid="63"/>
                                        </p:tgtEl>
                                      </p:cBhvr>
                                    </p:animEffect>
                                    <p:anim calcmode="lin" valueType="num">
                                      <p:cBhvr>
                                        <p:cTn id="249" dur="1000" fill="hold"/>
                                        <p:tgtEl>
                                          <p:spTgt spid="63"/>
                                        </p:tgtEl>
                                        <p:attrNameLst>
                                          <p:attrName>ppt_x</p:attrName>
                                        </p:attrNameLst>
                                      </p:cBhvr>
                                      <p:tavLst>
                                        <p:tav tm="0">
                                          <p:val>
                                            <p:strVal val="#ppt_x"/>
                                          </p:val>
                                        </p:tav>
                                        <p:tav tm="100000">
                                          <p:val>
                                            <p:strVal val="#ppt_x"/>
                                          </p:val>
                                        </p:tav>
                                      </p:tavLst>
                                    </p:anim>
                                    <p:anim calcmode="lin" valueType="num">
                                      <p:cBhvr>
                                        <p:cTn id="250" dur="1000" fill="hold"/>
                                        <p:tgtEl>
                                          <p:spTgt spid="63"/>
                                        </p:tgtEl>
                                        <p:attrNameLst>
                                          <p:attrName>ppt_y</p:attrName>
                                        </p:attrNameLst>
                                      </p:cBhvr>
                                      <p:tavLst>
                                        <p:tav tm="0">
                                          <p:val>
                                            <p:strVal val="#ppt_y+.1"/>
                                          </p:val>
                                        </p:tav>
                                        <p:tav tm="100000">
                                          <p:val>
                                            <p:strVal val="#ppt_y"/>
                                          </p:val>
                                        </p:tav>
                                      </p:tavLst>
                                    </p:anim>
                                  </p:childTnLst>
                                </p:cTn>
                              </p:par>
                              <p:par>
                                <p:cTn id="251" presetID="1" presetClass="exit" presetSubtype="0" fill="hold" nodeType="withEffect">
                                  <p:stCondLst>
                                    <p:cond delay="0"/>
                                  </p:stCondLst>
                                  <p:childTnLst>
                                    <p:set>
                                      <p:cBhvr>
                                        <p:cTn id="252"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08895" y="135635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3CE8055A-CF66-44C2-9E90-6952E3A86512}"/>
              </a:ext>
            </a:extLst>
          </p:cNvPr>
          <p:cNvPicPr>
            <a:picLocks noChangeAspect="1"/>
          </p:cNvPicPr>
          <p:nvPr/>
        </p:nvPicPr>
        <p:blipFill>
          <a:blip r:embed="rId4"/>
          <a:stretch>
            <a:fillRect/>
          </a:stretch>
        </p:blipFill>
        <p:spPr>
          <a:xfrm>
            <a:off x="1570764" y="1515224"/>
            <a:ext cx="8768989" cy="4410691"/>
          </a:xfrm>
          <a:prstGeom prst="rect">
            <a:avLst/>
          </a:prstGeom>
        </p:spPr>
      </p:pic>
      <p:sp>
        <p:nvSpPr>
          <p:cNvPr id="9" name="Rectangle 3">
            <a:extLst>
              <a:ext uri="{FF2B5EF4-FFF2-40B4-BE49-F238E27FC236}">
                <a16:creationId xmlns:a16="http://schemas.microsoft.com/office/drawing/2014/main" id="{ECA5D007-9C20-D011-8F45-7ECD55799607}"/>
              </a:ext>
            </a:extLst>
          </p:cNvPr>
          <p:cNvSpPr>
            <a:spLocks noChangeArrowheads="1"/>
          </p:cNvSpPr>
          <p:nvPr/>
        </p:nvSpPr>
        <p:spPr bwMode="auto">
          <a:xfrm>
            <a:off x="2092078" y="25361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E53826-53DC-05C7-364A-99F679A26D55}"/>
              </a:ext>
            </a:extLst>
          </p:cNvPr>
          <p:cNvSpPr/>
          <p:nvPr/>
        </p:nvSpPr>
        <p:spPr>
          <a:xfrm>
            <a:off x="3554397" y="293623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4  +  2    =   6</a:t>
            </a:r>
          </a:p>
        </p:txBody>
      </p:sp>
      <p:sp>
        <p:nvSpPr>
          <p:cNvPr id="11" name="TextBox 10">
            <a:extLst>
              <a:ext uri="{FF2B5EF4-FFF2-40B4-BE49-F238E27FC236}">
                <a16:creationId xmlns:a16="http://schemas.microsoft.com/office/drawing/2014/main" id="{6625C6A3-0868-18F8-017F-1B3CC95C27C0}"/>
              </a:ext>
            </a:extLst>
          </p:cNvPr>
          <p:cNvSpPr txBox="1"/>
          <p:nvPr/>
        </p:nvSpPr>
        <p:spPr>
          <a:xfrm>
            <a:off x="6745075" y="4899929"/>
            <a:ext cx="3876160" cy="400110"/>
          </a:xfrm>
          <a:prstGeom prst="rect">
            <a:avLst/>
          </a:prstGeom>
          <a:noFill/>
        </p:spPr>
        <p:txBody>
          <a:bodyPr wrap="square" rtlCol="0">
            <a:spAutoFit/>
          </a:bodyPr>
          <a:lstStyle/>
          <a:p>
            <a:pPr lvl="0" algn="ctr">
              <a:defRPr/>
            </a:pPr>
            <a:r>
              <a:rPr lang="en-US" altLang="zh-CN" sz="2000">
                <a:solidFill>
                  <a:srgbClr val="FF0000"/>
                </a:solidFill>
                <a:latin typeface="Roboto" panose="02000000000000000000" pitchFamily="2" charset="0"/>
                <a:ea typeface="Roboto" panose="02000000000000000000" pitchFamily="2" charset="0"/>
              </a:rPr>
              <a:t>Ta biểu diễn được 4 phép tính</a:t>
            </a:r>
            <a:endParaRPr lang="vi-VN" altLang="zh-CN" sz="2000">
              <a:solidFill>
                <a:srgbClr val="FF000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A997B99D-45D7-A7C6-0EAD-57672A108EF0}"/>
              </a:ext>
            </a:extLst>
          </p:cNvPr>
          <p:cNvSpPr txBox="1"/>
          <p:nvPr/>
        </p:nvSpPr>
        <p:spPr>
          <a:xfrm>
            <a:off x="4968341" y="5421038"/>
            <a:ext cx="3553467" cy="400110"/>
          </a:xfrm>
          <a:prstGeom prst="rect">
            <a:avLst/>
          </a:prstGeom>
          <a:noFill/>
        </p:spPr>
        <p:txBody>
          <a:bodyPr wrap="square" rtlCol="0">
            <a:spAutoFit/>
          </a:bodyPr>
          <a:lstStyle/>
          <a:p>
            <a:pPr lvl="0" algn="ctr">
              <a:defRPr/>
            </a:pPr>
            <a:r>
              <a:rPr lang="en-US" altLang="zh-CN" sz="2000">
                <a:solidFill>
                  <a:srgbClr val="FF0000"/>
                </a:solidFill>
                <a:latin typeface="Roboto" panose="02000000000000000000" pitchFamily="2" charset="0"/>
                <a:ea typeface="Roboto" panose="02000000000000000000" pitchFamily="2" charset="0"/>
              </a:rPr>
              <a:t>2 phép cộng và 2 phép trừ</a:t>
            </a:r>
            <a:endParaRPr lang="vi-VN" altLang="zh-CN" sz="2000">
              <a:solidFill>
                <a:srgbClr val="FF0000"/>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C9DF9E37-AAD8-58BB-EBE5-38CA9D9B4FDD}"/>
              </a:ext>
            </a:extLst>
          </p:cNvPr>
          <p:cNvSpPr/>
          <p:nvPr/>
        </p:nvSpPr>
        <p:spPr>
          <a:xfrm>
            <a:off x="3554396" y="3339286"/>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  +  4    =   6</a:t>
            </a:r>
          </a:p>
        </p:txBody>
      </p:sp>
      <p:sp>
        <p:nvSpPr>
          <p:cNvPr id="15" name="Rectangle 14">
            <a:extLst>
              <a:ext uri="{FF2B5EF4-FFF2-40B4-BE49-F238E27FC236}">
                <a16:creationId xmlns:a16="http://schemas.microsoft.com/office/drawing/2014/main" id="{536BD5B3-6D5B-E810-F612-29D5A19C9099}"/>
              </a:ext>
            </a:extLst>
          </p:cNvPr>
          <p:cNvSpPr/>
          <p:nvPr/>
        </p:nvSpPr>
        <p:spPr>
          <a:xfrm>
            <a:off x="3554395" y="374234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6  -   4    =   2</a:t>
            </a:r>
          </a:p>
        </p:txBody>
      </p:sp>
      <p:sp>
        <p:nvSpPr>
          <p:cNvPr id="17" name="Rectangle 16">
            <a:extLst>
              <a:ext uri="{FF2B5EF4-FFF2-40B4-BE49-F238E27FC236}">
                <a16:creationId xmlns:a16="http://schemas.microsoft.com/office/drawing/2014/main" id="{F805D251-27FB-DC8F-9C8E-6DDC3D12040F}"/>
              </a:ext>
            </a:extLst>
          </p:cNvPr>
          <p:cNvSpPr/>
          <p:nvPr/>
        </p:nvSpPr>
        <p:spPr>
          <a:xfrm>
            <a:off x="3554394" y="4123469"/>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6  -   2    =   4</a:t>
            </a:r>
          </a:p>
        </p:txBody>
      </p:sp>
      <p:sp>
        <p:nvSpPr>
          <p:cNvPr id="18" name="Rectangle 17">
            <a:extLst>
              <a:ext uri="{FF2B5EF4-FFF2-40B4-BE49-F238E27FC236}">
                <a16:creationId xmlns:a16="http://schemas.microsoft.com/office/drawing/2014/main" id="{41D7BB13-445B-CFFE-509E-31F5DC1285D4}"/>
              </a:ext>
            </a:extLst>
          </p:cNvPr>
          <p:cNvSpPr/>
          <p:nvPr/>
        </p:nvSpPr>
        <p:spPr>
          <a:xfrm>
            <a:off x="7613931" y="293623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5  +  2    =   7</a:t>
            </a:r>
          </a:p>
        </p:txBody>
      </p:sp>
      <p:sp>
        <p:nvSpPr>
          <p:cNvPr id="19" name="Rectangle 18">
            <a:extLst>
              <a:ext uri="{FF2B5EF4-FFF2-40B4-BE49-F238E27FC236}">
                <a16:creationId xmlns:a16="http://schemas.microsoft.com/office/drawing/2014/main" id="{DD631A94-9DD7-7E10-D4DF-3D9E586DF075}"/>
              </a:ext>
            </a:extLst>
          </p:cNvPr>
          <p:cNvSpPr/>
          <p:nvPr/>
        </p:nvSpPr>
        <p:spPr>
          <a:xfrm>
            <a:off x="7613930" y="3339286"/>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  +  5   =    7</a:t>
            </a:r>
          </a:p>
        </p:txBody>
      </p:sp>
      <p:sp>
        <p:nvSpPr>
          <p:cNvPr id="20" name="Rectangle 19">
            <a:extLst>
              <a:ext uri="{FF2B5EF4-FFF2-40B4-BE49-F238E27FC236}">
                <a16:creationId xmlns:a16="http://schemas.microsoft.com/office/drawing/2014/main" id="{DD87707D-F2D2-6D35-6A3B-48017E8E4807}"/>
              </a:ext>
            </a:extLst>
          </p:cNvPr>
          <p:cNvSpPr/>
          <p:nvPr/>
        </p:nvSpPr>
        <p:spPr>
          <a:xfrm>
            <a:off x="7613929" y="3742341"/>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7  -   5  =     2</a:t>
            </a:r>
          </a:p>
        </p:txBody>
      </p:sp>
      <p:sp>
        <p:nvSpPr>
          <p:cNvPr id="21" name="Rectangle 20">
            <a:extLst>
              <a:ext uri="{FF2B5EF4-FFF2-40B4-BE49-F238E27FC236}">
                <a16:creationId xmlns:a16="http://schemas.microsoft.com/office/drawing/2014/main" id="{671D8755-E17F-610C-0C46-2F33DAC29B44}"/>
              </a:ext>
            </a:extLst>
          </p:cNvPr>
          <p:cNvSpPr/>
          <p:nvPr/>
        </p:nvSpPr>
        <p:spPr>
          <a:xfrm>
            <a:off x="7613928" y="4123469"/>
            <a:ext cx="1712019"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7  -   2    =   5</a:t>
            </a:r>
          </a:p>
        </p:txBody>
      </p:sp>
      <p:sp>
        <p:nvSpPr>
          <p:cNvPr id="22" name="Rectangle 21">
            <a:extLst>
              <a:ext uri="{FF2B5EF4-FFF2-40B4-BE49-F238E27FC236}">
                <a16:creationId xmlns:a16="http://schemas.microsoft.com/office/drawing/2014/main" id="{DE0FC3C8-C629-06A6-8FED-3D4D02F5DEA1}"/>
              </a:ext>
            </a:extLst>
          </p:cNvPr>
          <p:cNvSpPr/>
          <p:nvPr/>
        </p:nvSpPr>
        <p:spPr>
          <a:xfrm>
            <a:off x="3730434" y="2484187"/>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4</a:t>
            </a:r>
          </a:p>
        </p:txBody>
      </p:sp>
      <p:sp>
        <p:nvSpPr>
          <p:cNvPr id="23" name="Rectangle 22">
            <a:extLst>
              <a:ext uri="{FF2B5EF4-FFF2-40B4-BE49-F238E27FC236}">
                <a16:creationId xmlns:a16="http://schemas.microsoft.com/office/drawing/2014/main" id="{6381038B-6DBA-3664-2271-C42E52F835AB}"/>
              </a:ext>
            </a:extLst>
          </p:cNvPr>
          <p:cNvSpPr/>
          <p:nvPr/>
        </p:nvSpPr>
        <p:spPr>
          <a:xfrm>
            <a:off x="4205660" y="2094085"/>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a:t>
            </a:r>
          </a:p>
        </p:txBody>
      </p:sp>
      <p:sp>
        <p:nvSpPr>
          <p:cNvPr id="24" name="Rectangle 23">
            <a:extLst>
              <a:ext uri="{FF2B5EF4-FFF2-40B4-BE49-F238E27FC236}">
                <a16:creationId xmlns:a16="http://schemas.microsoft.com/office/drawing/2014/main" id="{9F74FD0B-BBC8-178E-573D-E520AD85A6CF}"/>
              </a:ext>
            </a:extLst>
          </p:cNvPr>
          <p:cNvSpPr/>
          <p:nvPr/>
        </p:nvSpPr>
        <p:spPr>
          <a:xfrm>
            <a:off x="4676645" y="2485859"/>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6</a:t>
            </a:r>
          </a:p>
        </p:txBody>
      </p:sp>
      <p:sp>
        <p:nvSpPr>
          <p:cNvPr id="33" name="Rectangle 32">
            <a:extLst>
              <a:ext uri="{FF2B5EF4-FFF2-40B4-BE49-F238E27FC236}">
                <a16:creationId xmlns:a16="http://schemas.microsoft.com/office/drawing/2014/main" id="{9FB0C69D-C377-E29E-773D-F638B6BD1C7C}"/>
              </a:ext>
            </a:extLst>
          </p:cNvPr>
          <p:cNvSpPr/>
          <p:nvPr/>
        </p:nvSpPr>
        <p:spPr>
          <a:xfrm>
            <a:off x="7707177" y="2534092"/>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5</a:t>
            </a:r>
          </a:p>
        </p:txBody>
      </p:sp>
      <p:sp>
        <p:nvSpPr>
          <p:cNvPr id="34" name="Rectangle 33">
            <a:extLst>
              <a:ext uri="{FF2B5EF4-FFF2-40B4-BE49-F238E27FC236}">
                <a16:creationId xmlns:a16="http://schemas.microsoft.com/office/drawing/2014/main" id="{D1BACD81-478B-345C-6DAC-F1B026A57FBE}"/>
              </a:ext>
            </a:extLst>
          </p:cNvPr>
          <p:cNvSpPr/>
          <p:nvPr/>
        </p:nvSpPr>
        <p:spPr>
          <a:xfrm>
            <a:off x="8252994" y="2144029"/>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2</a:t>
            </a:r>
          </a:p>
        </p:txBody>
      </p:sp>
      <p:sp>
        <p:nvSpPr>
          <p:cNvPr id="35" name="Rectangle 34">
            <a:extLst>
              <a:ext uri="{FF2B5EF4-FFF2-40B4-BE49-F238E27FC236}">
                <a16:creationId xmlns:a16="http://schemas.microsoft.com/office/drawing/2014/main" id="{A7D68145-FC62-CB1F-F233-F48F83F51D80}"/>
              </a:ext>
            </a:extLst>
          </p:cNvPr>
          <p:cNvSpPr/>
          <p:nvPr/>
        </p:nvSpPr>
        <p:spPr>
          <a:xfrm>
            <a:off x="8783837" y="2537120"/>
            <a:ext cx="309006" cy="34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FF0000"/>
                </a:solidFill>
                <a:latin typeface="Roboto" panose="02000000000000000000" pitchFamily="2" charset="0"/>
                <a:ea typeface="Roboto" panose="02000000000000000000" pitchFamily="2" charset="0"/>
              </a:rPr>
              <a:t>7</a:t>
            </a:r>
          </a:p>
        </p:txBody>
      </p:sp>
    </p:spTree>
    <p:extLst>
      <p:ext uri="{BB962C8B-B14F-4D97-AF65-F5344CB8AC3E}">
        <p14:creationId xmlns:p14="http://schemas.microsoft.com/office/powerpoint/2010/main" val="5732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8" y="471367"/>
            <a:ext cx="506484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a:t>
            </a:r>
            <a:r>
              <a:rPr lang="en-US" sz="2400">
                <a:solidFill>
                  <a:srgbClr val="002060"/>
                </a:solidFill>
                <a:latin typeface="Roboto" panose="02000000000000000000" pitchFamily="2" charset="0"/>
                <a:ea typeface="Roboto" panose="02000000000000000000" pitchFamily="2" charset="0"/>
              </a:rPr>
              <a:t>dụng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737974" y="2480012"/>
            <a:ext cx="663713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A4</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keo dán</a:t>
            </a: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6303281" y="4117442"/>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9"/>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2" name="Rectangle 1"/>
          <p:cNvSpPr/>
          <p:nvPr/>
        </p:nvSpPr>
        <p:spPr>
          <a:xfrm>
            <a:off x="2291024" y="3515221"/>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424316">
            <a:off x="1847407" y="3515220"/>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30265" y="5670862"/>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39" y="17784"/>
            <a:ext cx="1726214" cy="1192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53" y="1098134"/>
            <a:ext cx="5685289" cy="4572728"/>
          </a:xfrm>
          <a:prstGeom prst="rect">
            <a:avLst/>
          </a:prstGeom>
        </p:spPr>
      </p:pic>
      <p:sp>
        <p:nvSpPr>
          <p:cNvPr id="11" name="TextBox 10">
            <a:extLst>
              <a:ext uri="{FF2B5EF4-FFF2-40B4-BE49-F238E27FC236}">
                <a16:creationId xmlns:a16="http://schemas.microsoft.com/office/drawing/2014/main" id="{DA14CBFD-2C6F-E4A0-F468-3C5C731B2275}"/>
              </a:ext>
            </a:extLst>
          </p:cNvPr>
          <p:cNvSpPr txBox="1"/>
          <p:nvPr/>
        </p:nvSpPr>
        <p:spPr>
          <a:xfrm>
            <a:off x="5201358" y="926316"/>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6</a:t>
            </a:r>
          </a:p>
        </p:txBody>
      </p:sp>
      <p:sp>
        <p:nvSpPr>
          <p:cNvPr id="12" name="TextBox 11"/>
          <p:cNvSpPr txBox="1"/>
          <p:nvPr/>
        </p:nvSpPr>
        <p:spPr>
          <a:xfrm>
            <a:off x="6837020" y="603276"/>
            <a:ext cx="4503829" cy="56323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7030A0"/>
                </a:solidFill>
                <a:effectLst/>
                <a:uLnTx/>
                <a:uFillTx/>
                <a:latin typeface="Roboto Slab Medium" pitchFamily="2" charset="0"/>
                <a:ea typeface="Roboto Slab Medium" pitchFamily="2" charset="0"/>
                <a:cs typeface="+mn-cs"/>
              </a:rPr>
              <a:t>THỰC HÀNH TÍNH NHẨM</a:t>
            </a:r>
            <a:endParaRPr kumimoji="0" lang="en-US" altLang="zh-CN" sz="6000" b="1" i="0" u="none" strike="noStrike" kern="1200" cap="none" spc="0" normalizeH="0" baseline="0" noProof="0" dirty="0">
              <a:ln>
                <a:noFill/>
              </a:ln>
              <a:solidFill>
                <a:srgbClr val="7030A0"/>
              </a:solidFill>
              <a:effectLst/>
              <a:uLnTx/>
              <a:uFillTx/>
              <a:latin typeface="Roboto Slab Medium" pitchFamily="2" charset="0"/>
              <a:ea typeface="Roboto Slab Medium" pitchFamily="2" charset="0"/>
              <a:cs typeface="+mn-cs"/>
            </a:endParaRPr>
          </a:p>
        </p:txBody>
      </p:sp>
      <p:sp>
        <p:nvSpPr>
          <p:cNvPr id="4" name="Isosceles Triangle 3"/>
          <p:cNvSpPr/>
          <p:nvPr/>
        </p:nvSpPr>
        <p:spPr>
          <a:xfrm>
            <a:off x="1684103" y="3526971"/>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p:cNvSpPr/>
          <p:nvPr/>
        </p:nvSpPr>
        <p:spPr>
          <a:xfrm>
            <a:off x="1705204" y="3997395"/>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p:cNvSpPr/>
          <p:nvPr/>
        </p:nvSpPr>
        <p:spPr>
          <a:xfrm>
            <a:off x="1831812" y="4480705"/>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p:cNvSpPr/>
          <p:nvPr/>
        </p:nvSpPr>
        <p:spPr>
          <a:xfrm>
            <a:off x="2166481" y="3513344"/>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p:cNvSpPr/>
          <p:nvPr/>
        </p:nvSpPr>
        <p:spPr>
          <a:xfrm>
            <a:off x="2198691" y="3968695"/>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p:cNvSpPr/>
          <p:nvPr/>
        </p:nvSpPr>
        <p:spPr>
          <a:xfrm>
            <a:off x="2314190" y="4439119"/>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p:cNvSpPr/>
          <p:nvPr/>
        </p:nvSpPr>
        <p:spPr>
          <a:xfrm>
            <a:off x="2646607" y="3496019"/>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p:cNvSpPr/>
          <p:nvPr/>
        </p:nvSpPr>
        <p:spPr>
          <a:xfrm>
            <a:off x="2681069" y="3953622"/>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p:cNvSpPr/>
          <p:nvPr/>
        </p:nvSpPr>
        <p:spPr>
          <a:xfrm>
            <a:off x="2681069" y="4407124"/>
            <a:ext cx="311499" cy="351693"/>
          </a:xfrm>
          <a:prstGeom prst="triangl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8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6046458" y="2454048"/>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072181" y="432489"/>
            <a:ext cx="82465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THỰC HÀNH TÍNH NHẨM</a:t>
            </a:r>
          </a:p>
        </p:txBody>
      </p:sp>
      <p:sp>
        <p:nvSpPr>
          <p:cNvPr id="12" name="TextBox 11"/>
          <p:cNvSpPr txBox="1"/>
          <p:nvPr/>
        </p:nvSpPr>
        <p:spPr>
          <a:xfrm>
            <a:off x="2411435" y="1860055"/>
            <a:ext cx="78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grpSp>
        <p:nvGrpSpPr>
          <p:cNvPr id="7" name="Group 6"/>
          <p:cNvGrpSpPr/>
          <p:nvPr/>
        </p:nvGrpSpPr>
        <p:grpSpPr>
          <a:xfrm rot="21393389">
            <a:off x="643521" y="2831255"/>
            <a:ext cx="4983954" cy="3661709"/>
            <a:chOff x="576131" y="2660633"/>
            <a:chExt cx="5288356" cy="3932673"/>
          </a:xfrm>
          <a:scene3d>
            <a:camera prst="orthographicFront">
              <a:rot lat="0" lon="0" rev="0"/>
            </a:camera>
            <a:lightRig rig="soft" dir="t">
              <a:rot lat="0" lon="0" rev="0"/>
            </a:lightRig>
          </a:scene3d>
        </p:grpSpPr>
        <p:pic>
          <p:nvPicPr>
            <p:cNvPr id="4" name="Picture 3"/>
            <p:cNvPicPr>
              <a:picLocks noChangeAspect="1"/>
            </p:cNvPicPr>
            <p:nvPr/>
          </p:nvPicPr>
          <p:blipFill>
            <a:blip r:embed="rId3"/>
            <a:stretch>
              <a:fillRect/>
            </a:stretch>
          </p:blipFill>
          <p:spPr>
            <a:xfrm>
              <a:off x="576131" y="2660633"/>
              <a:ext cx="5288356" cy="393267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6" name="Rectangle 5"/>
            <p:cNvSpPr/>
            <p:nvPr/>
          </p:nvSpPr>
          <p:spPr>
            <a:xfrm>
              <a:off x="2672610" y="4862094"/>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p:cNvSpPr/>
            <p:nvPr/>
          </p:nvSpPr>
          <p:spPr>
            <a:xfrm>
              <a:off x="2672609" y="519092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p:cNvSpPr/>
            <p:nvPr/>
          </p:nvSpPr>
          <p:spPr>
            <a:xfrm>
              <a:off x="2672609" y="5510056"/>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p:cNvSpPr/>
            <p:nvPr/>
          </p:nvSpPr>
          <p:spPr>
            <a:xfrm>
              <a:off x="2728084" y="580861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p:cNvSpPr/>
            <p:nvPr/>
          </p:nvSpPr>
          <p:spPr>
            <a:xfrm>
              <a:off x="3232171" y="486209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p:cNvSpPr/>
            <p:nvPr/>
          </p:nvSpPr>
          <p:spPr>
            <a:xfrm>
              <a:off x="3232170" y="5190925"/>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p:cNvSpPr/>
            <p:nvPr/>
          </p:nvSpPr>
          <p:spPr>
            <a:xfrm>
              <a:off x="3232170" y="5510056"/>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p:cNvSpPr/>
            <p:nvPr/>
          </p:nvSpPr>
          <p:spPr>
            <a:xfrm>
              <a:off x="3287645" y="5808614"/>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p:cNvSpPr/>
            <p:nvPr/>
          </p:nvSpPr>
          <p:spPr>
            <a:xfrm>
              <a:off x="3749943" y="4839349"/>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
            <p:cNvSpPr/>
            <p:nvPr/>
          </p:nvSpPr>
          <p:spPr>
            <a:xfrm>
              <a:off x="3749943" y="516818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p:cNvSpPr/>
            <p:nvPr/>
          </p:nvSpPr>
          <p:spPr>
            <a:xfrm>
              <a:off x="3749943" y="5487310"/>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p:cNvSpPr/>
            <p:nvPr/>
          </p:nvSpPr>
          <p:spPr>
            <a:xfrm>
              <a:off x="3805419" y="5785869"/>
              <a:ext cx="311223" cy="275814"/>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6857761" y="2743581"/>
            <a:ext cx="4542507" cy="3249384"/>
            <a:chOff x="6857761" y="2743581"/>
            <a:chExt cx="4542507" cy="324938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9664">
              <a:off x="6857761" y="2743581"/>
              <a:ext cx="4542507" cy="3249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5"/>
            <p:cNvSpPr/>
            <p:nvPr/>
          </p:nvSpPr>
          <p:spPr>
            <a:xfrm>
              <a:off x="8378341" y="4239868"/>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5"/>
            <p:cNvSpPr/>
            <p:nvPr/>
          </p:nvSpPr>
          <p:spPr>
            <a:xfrm>
              <a:off x="8402455" y="4593393"/>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5"/>
            <p:cNvSpPr/>
            <p:nvPr/>
          </p:nvSpPr>
          <p:spPr>
            <a:xfrm>
              <a:off x="8402456" y="4942836"/>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5"/>
            <p:cNvSpPr/>
            <p:nvPr/>
          </p:nvSpPr>
          <p:spPr>
            <a:xfrm>
              <a:off x="8910039" y="4820059"/>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p:cNvSpPr/>
            <p:nvPr/>
          </p:nvSpPr>
          <p:spPr>
            <a:xfrm>
              <a:off x="9201245" y="3979619"/>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5"/>
            <p:cNvSpPr/>
            <p:nvPr/>
          </p:nvSpPr>
          <p:spPr>
            <a:xfrm>
              <a:off x="9292228" y="4290386"/>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p:cNvSpPr/>
            <p:nvPr/>
          </p:nvSpPr>
          <p:spPr>
            <a:xfrm>
              <a:off x="8803109" y="4120251"/>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5"/>
            <p:cNvSpPr/>
            <p:nvPr/>
          </p:nvSpPr>
          <p:spPr>
            <a:xfrm>
              <a:off x="8849804" y="4485227"/>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
            <p:cNvSpPr/>
            <p:nvPr/>
          </p:nvSpPr>
          <p:spPr>
            <a:xfrm>
              <a:off x="9687062" y="3808399"/>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5"/>
            <p:cNvSpPr/>
            <p:nvPr/>
          </p:nvSpPr>
          <p:spPr>
            <a:xfrm>
              <a:off x="9746035" y="4169484"/>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
            <p:cNvSpPr/>
            <p:nvPr/>
          </p:nvSpPr>
          <p:spPr>
            <a:xfrm>
              <a:off x="9813620" y="4504208"/>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5"/>
            <p:cNvSpPr/>
            <p:nvPr/>
          </p:nvSpPr>
          <p:spPr>
            <a:xfrm>
              <a:off x="9326133" y="4637215"/>
              <a:ext cx="293309" cy="256810"/>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9313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down)">
                                      <p:cBhvr>
                                        <p:cTn id="13" dur="500"/>
                                        <p:tgtEl>
                                          <p:spTgt spid="11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21380630">
            <a:off x="4233501" y="2257125"/>
            <a:ext cx="3852984" cy="4188286"/>
          </a:xfrm>
          <a:prstGeom prst="rect">
            <a:avLst/>
          </a:prstGeom>
          <a:solidFill>
            <a:srgbClr val="AFE3D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2888838" y="486343"/>
            <a:ext cx="5258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TIÊU CHÍ SẢN PHẨM</a:t>
            </a:r>
            <a:endParaRPr kumimoji="0" lang="en-US" altLang="zh-C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rot="21356528">
            <a:off x="4238298" y="2701567"/>
            <a:ext cx="376707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rot="21337820">
            <a:off x="4447871" y="3824737"/>
            <a:ext cx="3187553"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8" name="TextBox 7"/>
          <p:cNvSpPr txBox="1"/>
          <p:nvPr/>
        </p:nvSpPr>
        <p:spPr>
          <a:xfrm rot="21333061">
            <a:off x="4527017" y="4944202"/>
            <a:ext cx="33463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9375" t="6316" r="8754" b="7193"/>
          <a:stretch/>
        </p:blipFill>
        <p:spPr>
          <a:xfrm rot="646286">
            <a:off x="476189" y="1209660"/>
            <a:ext cx="3336002" cy="36109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4367">
            <a:off x="8494666" y="1467836"/>
            <a:ext cx="3269351" cy="36109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960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4101" y="431758"/>
            <a:ext cx="7241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LỰA CHỌN Ý TƯỞNG VÀ ĐỀ XUẤT CÁCH LÀM SẢN PHẨM</a:t>
            </a:r>
          </a:p>
        </p:txBody>
      </p:sp>
      <p:grpSp>
        <p:nvGrpSpPr>
          <p:cNvPr id="17" name="Group 16"/>
          <p:cNvGrpSpPr/>
          <p:nvPr/>
        </p:nvGrpSpPr>
        <p:grpSpPr>
          <a:xfrm>
            <a:off x="6839399" y="2294258"/>
            <a:ext cx="4039970" cy="3249384"/>
            <a:chOff x="7109029" y="2743581"/>
            <a:chExt cx="4039970" cy="324938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9664">
              <a:off x="7109029" y="2743581"/>
              <a:ext cx="4039970" cy="32493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 name="Rectangle 5"/>
            <p:cNvSpPr/>
            <p:nvPr/>
          </p:nvSpPr>
          <p:spPr>
            <a:xfrm>
              <a:off x="8125121" y="5359924"/>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5"/>
            <p:cNvSpPr/>
            <p:nvPr/>
          </p:nvSpPr>
          <p:spPr>
            <a:xfrm>
              <a:off x="7861921" y="4824457"/>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5"/>
            <p:cNvSpPr/>
            <p:nvPr/>
          </p:nvSpPr>
          <p:spPr>
            <a:xfrm>
              <a:off x="8440844" y="5273210"/>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p:cNvSpPr/>
            <p:nvPr/>
          </p:nvSpPr>
          <p:spPr>
            <a:xfrm>
              <a:off x="8592690" y="5536106"/>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5"/>
            <p:cNvSpPr/>
            <p:nvPr/>
          </p:nvSpPr>
          <p:spPr>
            <a:xfrm>
              <a:off x="8309244" y="5010314"/>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
            <p:cNvSpPr/>
            <p:nvPr/>
          </p:nvSpPr>
          <p:spPr>
            <a:xfrm>
              <a:off x="8217807" y="4727852"/>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5"/>
            <p:cNvSpPr/>
            <p:nvPr/>
          </p:nvSpPr>
          <p:spPr>
            <a:xfrm>
              <a:off x="8640369" y="4605327"/>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
            <p:cNvSpPr/>
            <p:nvPr/>
          </p:nvSpPr>
          <p:spPr>
            <a:xfrm>
              <a:off x="8835323" y="5172343"/>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5"/>
            <p:cNvSpPr/>
            <p:nvPr/>
          </p:nvSpPr>
          <p:spPr>
            <a:xfrm>
              <a:off x="8966923" y="5424388"/>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5"/>
            <p:cNvSpPr/>
            <p:nvPr/>
          </p:nvSpPr>
          <p:spPr>
            <a:xfrm>
              <a:off x="8724290" y="4895089"/>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
            <p:cNvSpPr/>
            <p:nvPr/>
          </p:nvSpPr>
          <p:spPr>
            <a:xfrm>
              <a:off x="7993521" y="5095643"/>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
            <p:cNvSpPr/>
            <p:nvPr/>
          </p:nvSpPr>
          <p:spPr>
            <a:xfrm>
              <a:off x="8275699" y="5622820"/>
              <a:ext cx="263201" cy="230449"/>
            </a:xfrm>
            <a:prstGeom prst="ellipse">
              <a:avLst/>
            </a:pr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a:off x="1193834" y="2425288"/>
            <a:ext cx="4039970" cy="2821764"/>
            <a:chOff x="1193834" y="2425288"/>
            <a:chExt cx="4039970" cy="2821764"/>
          </a:xfrm>
        </p:grpSpPr>
        <p:grpSp>
          <p:nvGrpSpPr>
            <p:cNvPr id="37" name="Group 36"/>
            <p:cNvGrpSpPr/>
            <p:nvPr/>
          </p:nvGrpSpPr>
          <p:grpSpPr>
            <a:xfrm>
              <a:off x="1193834" y="2425288"/>
              <a:ext cx="4039970" cy="2821764"/>
              <a:chOff x="7256907" y="3182511"/>
              <a:chExt cx="4039970" cy="2821764"/>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9664">
                <a:off x="7256907" y="3182511"/>
                <a:ext cx="4039970" cy="28217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1" name="Rectangle 5"/>
              <p:cNvSpPr/>
              <p:nvPr/>
            </p:nvSpPr>
            <p:spPr>
              <a:xfrm rot="20345085">
                <a:off x="8402456" y="4942836"/>
                <a:ext cx="293309" cy="913068"/>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5"/>
              <p:cNvSpPr/>
              <p:nvPr/>
            </p:nvSpPr>
            <p:spPr>
              <a:xfrm rot="19905791">
                <a:off x="9472544" y="4463796"/>
                <a:ext cx="293309" cy="1006472"/>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5"/>
              <p:cNvSpPr/>
              <p:nvPr/>
            </p:nvSpPr>
            <p:spPr>
              <a:xfrm rot="20106090">
                <a:off x="8937738" y="4693402"/>
                <a:ext cx="293309" cy="957867"/>
              </a:xfrm>
              <a:custGeom>
                <a:avLst/>
                <a:gdLst>
                  <a:gd name="connsiteX0" fmla="*/ 0 w 685800"/>
                  <a:gd name="connsiteY0" fmla="*/ 0 h 565484"/>
                  <a:gd name="connsiteX1" fmla="*/ 685800 w 685800"/>
                  <a:gd name="connsiteY1" fmla="*/ 0 h 565484"/>
                  <a:gd name="connsiteX2" fmla="*/ 685800 w 685800"/>
                  <a:gd name="connsiteY2" fmla="*/ 565484 h 565484"/>
                  <a:gd name="connsiteX3" fmla="*/ 0 w 685800"/>
                  <a:gd name="connsiteY3" fmla="*/ 565484 h 565484"/>
                  <a:gd name="connsiteX4" fmla="*/ 0 w 685800"/>
                  <a:gd name="connsiteY4" fmla="*/ 0 h 565484"/>
                  <a:gd name="connsiteX0" fmla="*/ 0 w 685800"/>
                  <a:gd name="connsiteY0" fmla="*/ 10694 h 576178"/>
                  <a:gd name="connsiteX1" fmla="*/ 685800 w 685800"/>
                  <a:gd name="connsiteY1" fmla="*/ 10694 h 576178"/>
                  <a:gd name="connsiteX2" fmla="*/ 685800 w 685800"/>
                  <a:gd name="connsiteY2" fmla="*/ 576178 h 576178"/>
                  <a:gd name="connsiteX3" fmla="*/ 0 w 685800"/>
                  <a:gd name="connsiteY3" fmla="*/ 576178 h 576178"/>
                  <a:gd name="connsiteX4" fmla="*/ 0 w 685800"/>
                  <a:gd name="connsiteY4" fmla="*/ 10694 h 576178"/>
                  <a:gd name="connsiteX0" fmla="*/ 26736 w 712536"/>
                  <a:gd name="connsiteY0" fmla="*/ 10694 h 576178"/>
                  <a:gd name="connsiteX1" fmla="*/ 712536 w 712536"/>
                  <a:gd name="connsiteY1" fmla="*/ 10694 h 576178"/>
                  <a:gd name="connsiteX2" fmla="*/ 712536 w 712536"/>
                  <a:gd name="connsiteY2" fmla="*/ 576178 h 576178"/>
                  <a:gd name="connsiteX3" fmla="*/ 26736 w 712536"/>
                  <a:gd name="connsiteY3" fmla="*/ 576178 h 576178"/>
                  <a:gd name="connsiteX4" fmla="*/ 26736 w 712536"/>
                  <a:gd name="connsiteY4" fmla="*/ 10694 h 576178"/>
                  <a:gd name="connsiteX0" fmla="*/ 26736 w 749967"/>
                  <a:gd name="connsiteY0" fmla="*/ 10694 h 576178"/>
                  <a:gd name="connsiteX1" fmla="*/ 712536 w 749967"/>
                  <a:gd name="connsiteY1" fmla="*/ 10694 h 576178"/>
                  <a:gd name="connsiteX2" fmla="*/ 712536 w 749967"/>
                  <a:gd name="connsiteY2" fmla="*/ 576178 h 576178"/>
                  <a:gd name="connsiteX3" fmla="*/ 26736 w 749967"/>
                  <a:gd name="connsiteY3" fmla="*/ 576178 h 576178"/>
                  <a:gd name="connsiteX4" fmla="*/ 26736 w 749967"/>
                  <a:gd name="connsiteY4" fmla="*/ 10694 h 576178"/>
                  <a:gd name="connsiteX0" fmla="*/ 26736 w 749967"/>
                  <a:gd name="connsiteY0" fmla="*/ 10694 h 608262"/>
                  <a:gd name="connsiteX1" fmla="*/ 712536 w 749967"/>
                  <a:gd name="connsiteY1" fmla="*/ 10694 h 608262"/>
                  <a:gd name="connsiteX2" fmla="*/ 712536 w 749967"/>
                  <a:gd name="connsiteY2" fmla="*/ 576178 h 608262"/>
                  <a:gd name="connsiteX3" fmla="*/ 26736 w 749967"/>
                  <a:gd name="connsiteY3" fmla="*/ 576178 h 608262"/>
                  <a:gd name="connsiteX4" fmla="*/ 26736 w 749967"/>
                  <a:gd name="connsiteY4" fmla="*/ 10694 h 60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967" h="608262">
                    <a:moveTo>
                      <a:pt x="26736" y="10694"/>
                    </a:moveTo>
                    <a:cubicBezTo>
                      <a:pt x="267368" y="-13369"/>
                      <a:pt x="483936" y="10694"/>
                      <a:pt x="712536" y="10694"/>
                    </a:cubicBezTo>
                    <a:cubicBezTo>
                      <a:pt x="712536" y="199189"/>
                      <a:pt x="796757" y="327525"/>
                      <a:pt x="712536" y="576178"/>
                    </a:cubicBezTo>
                    <a:cubicBezTo>
                      <a:pt x="447841" y="648367"/>
                      <a:pt x="255336" y="576178"/>
                      <a:pt x="26736" y="576178"/>
                    </a:cubicBezTo>
                    <a:cubicBezTo>
                      <a:pt x="26736" y="387683"/>
                      <a:pt x="-33422" y="223252"/>
                      <a:pt x="26736" y="10694"/>
                    </a:cubicBezTo>
                    <a:close/>
                  </a:path>
                </a:pathLst>
              </a:custGeom>
              <a:solidFill>
                <a:schemeClr val="bg1"/>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 name="Straight Connector 8"/>
            <p:cNvCxnSpPr/>
            <p:nvPr/>
          </p:nvCxnSpPr>
          <p:spPr>
            <a:xfrm flipV="1">
              <a:off x="2280976" y="4360759"/>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347031" y="4571584"/>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455547" y="4783413"/>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824774" y="4138337"/>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890829" y="4349162"/>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99345" y="4560991"/>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358216" y="3938105"/>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424271" y="4148930"/>
              <a:ext cx="231112" cy="8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532787" y="4360759"/>
              <a:ext cx="231112" cy="8918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327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91914" y="45702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78255" y="1537241"/>
            <a:ext cx="9658875" cy="50765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07372" y="1843655"/>
            <a:ext cx="4333237" cy="954107"/>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của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Rectangle 12"/>
          <p:cNvSpPr/>
          <p:nvPr/>
        </p:nvSpPr>
        <p:spPr>
          <a:xfrm>
            <a:off x="4902444" y="1679119"/>
            <a:ext cx="5586351" cy="4934684"/>
          </a:xfrm>
          <a:prstGeom prst="rect">
            <a:avLst/>
          </a:prstGeom>
        </p:spPr>
        <p:txBody>
          <a:bodyPr wrap="square">
            <a:spAutoFit/>
          </a:bodyPr>
          <a:lstStyle/>
          <a:p>
            <a:pPr lvl="0">
              <a:spcBef>
                <a:spcPts val="800"/>
              </a:spcBef>
              <a:spcAft>
                <a:spcPts val="800"/>
              </a:spcAft>
              <a:defRPr/>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1. Sản phẩm có mấy hàng, mỗi hàng có mấy ô?</a:t>
            </a:r>
          </a:p>
          <a:p>
            <a:pPr lvl="0">
              <a:spcBef>
                <a:spcPts val="800"/>
              </a:spcBef>
              <a:spcAft>
                <a:spcPts val="800"/>
              </a:spcAf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2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a:t>
            </a:r>
            <a:r>
              <a:rPr kumimoji="0" lang="vi-V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thể biểu diễn phép tính gì? Nêu cách sử dụng của sản phẩm</a:t>
            </a: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20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 </a:t>
            </a:r>
            <a:r>
              <a:rPr lang="vi-VN" sz="2000" b="1">
                <a:solidFill>
                  <a:srgbClr val="002060"/>
                </a:solidFill>
                <a:latin typeface="Roboto" panose="02000000000000000000" pitchFamily="2" charset="0"/>
                <a:ea typeface="Roboto" panose="02000000000000000000" pitchFamily="2" charset="0"/>
                <a:cs typeface="Times New Roman" panose="02020603050405020304" pitchFamily="18" charset="0"/>
              </a:rPr>
              <a:t>Em làm thế nào để có thể sử dụng dụng cụ thực hành tính nhẩm nhiều lần?</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TextBox 6">
            <a:extLst>
              <a:ext uri="{FF2B5EF4-FFF2-40B4-BE49-F238E27FC236}">
                <a16:creationId xmlns:a16="http://schemas.microsoft.com/office/drawing/2014/main" id="{F47EDC76-93E4-69B2-B3EB-FFBB9F9285CB}"/>
              </a:ext>
            </a:extLst>
          </p:cNvPr>
          <p:cNvSpPr txBox="1"/>
          <p:nvPr/>
        </p:nvSpPr>
        <p:spPr>
          <a:xfrm>
            <a:off x="5040609" y="2130975"/>
            <a:ext cx="5253068"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Sản</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phẩm có 4 hàng, mỗi hàng có 3 ô</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F47EDC76-93E4-69B2-B3EB-FFBB9F9285CB}"/>
              </a:ext>
            </a:extLst>
          </p:cNvPr>
          <p:cNvSpPr txBox="1"/>
          <p:nvPr/>
        </p:nvSpPr>
        <p:spPr>
          <a:xfrm>
            <a:off x="4935209" y="3429000"/>
            <a:ext cx="5463867" cy="307777"/>
          </a:xfrm>
          <a:prstGeom prst="rect">
            <a:avLst/>
          </a:prstGeom>
          <a:noFill/>
        </p:spPr>
        <p:txBody>
          <a:bodyPr wrap="square" lIns="0" tIns="0" rIns="0" bIns="0" rtlCol="0">
            <a:spAutoFit/>
          </a:bodyPr>
          <a:lstStyle/>
          <a:p>
            <a:pPr algn="ju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Sản</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phẩm có thể biểu </a:t>
            </a:r>
            <a:r>
              <a:rPr lang="en-US" sz="2000">
                <a:solidFill>
                  <a:srgbClr val="FF0000"/>
                </a:solidFill>
                <a:latin typeface="Roboto" panose="02000000000000000000" pitchFamily="2" charset="0"/>
                <a:ea typeface="Roboto" panose="02000000000000000000" pitchFamily="2" charset="0"/>
              </a:rPr>
              <a:t>diễn phép cộng, phép trừ.</a:t>
            </a:r>
          </a:p>
        </p:txBody>
      </p:sp>
      <p:sp>
        <p:nvSpPr>
          <p:cNvPr id="10" name="TextBox 9">
            <a:extLst>
              <a:ext uri="{FF2B5EF4-FFF2-40B4-BE49-F238E27FC236}">
                <a16:creationId xmlns:a16="http://schemas.microsoft.com/office/drawing/2014/main" id="{F47EDC76-93E4-69B2-B3EB-FFBB9F9285CB}"/>
              </a:ext>
            </a:extLst>
          </p:cNvPr>
          <p:cNvSpPr txBox="1"/>
          <p:nvPr/>
        </p:nvSpPr>
        <p:spPr>
          <a:xfrm>
            <a:off x="4935209" y="5685125"/>
            <a:ext cx="5264593"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Bọc</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cụ vào bìa ni-lông, hoặc </a:t>
            </a: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những ô số rời để gắn/dán lên ô của dụng cụ.</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A548B1EC-2125-0DB2-DA1D-1AD23B35A4F7}"/>
              </a:ext>
            </a:extLst>
          </p:cNvPr>
          <p:cNvSpPr txBox="1"/>
          <p:nvPr/>
        </p:nvSpPr>
        <p:spPr>
          <a:xfrm>
            <a:off x="4935209" y="3920973"/>
            <a:ext cx="5264593"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Dùng bút dạ để viết các phép tính, hoặc gắn số lên sản phẩm</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039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90957" y="2038614"/>
            <a:ext cx="3583329" cy="3369918"/>
          </a:xfrm>
          <a:prstGeom prst="roundRect">
            <a:avLst/>
          </a:prstGeom>
          <a:solidFill>
            <a:schemeClr val="accent2">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1" name="Rounded Rectangle 10"/>
          <p:cNvSpPr/>
          <p:nvPr/>
        </p:nvSpPr>
        <p:spPr>
          <a:xfrm>
            <a:off x="406741" y="2038614"/>
            <a:ext cx="3583329" cy="3369918"/>
          </a:xfrm>
          <a:prstGeom prst="roundRect">
            <a:avLst/>
          </a:prstGeom>
          <a:solidFill>
            <a:schemeClr val="accent2">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Rounded Rectangle 11"/>
          <p:cNvSpPr/>
          <p:nvPr/>
        </p:nvSpPr>
        <p:spPr>
          <a:xfrm>
            <a:off x="8175174" y="2038614"/>
            <a:ext cx="3583329" cy="3369918"/>
          </a:xfrm>
          <a:prstGeom prst="roundRect">
            <a:avLst/>
          </a:prstGeom>
          <a:solidFill>
            <a:schemeClr val="accent2">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TextBox 7"/>
          <p:cNvSpPr txBox="1"/>
          <p:nvPr/>
        </p:nvSpPr>
        <p:spPr>
          <a:xfrm>
            <a:off x="2352459" y="739949"/>
            <a:ext cx="7460324"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TRÒ CHƠI “</a:t>
            </a:r>
            <a:r>
              <a:rPr lang="vi-VN" altLang="zh-CN" sz="3200">
                <a:solidFill>
                  <a:srgbClr val="7030A0"/>
                </a:solidFill>
                <a:latin typeface="Roboto Black" panose="02000000000000000000" pitchFamily="2" charset="0"/>
                <a:ea typeface="Roboto Black" panose="02000000000000000000" pitchFamily="2" charset="0"/>
              </a:rPr>
              <a:t>SẮP XẾP THỨ TỰ </a:t>
            </a:r>
            <a:r>
              <a:rPr lang="en-US" altLang="zh-CN" sz="3200">
                <a:solidFill>
                  <a:srgbClr val="7030A0"/>
                </a:solidFill>
                <a:latin typeface="Roboto Black" panose="02000000000000000000" pitchFamily="2" charset="0"/>
                <a:ea typeface="Roboto Black" panose="02000000000000000000" pitchFamily="2" charset="0"/>
              </a:rPr>
              <a:t>”</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p:cNvSpPr txBox="1"/>
          <p:nvPr/>
        </p:nvSpPr>
        <p:spPr>
          <a:xfrm>
            <a:off x="593739" y="2304638"/>
            <a:ext cx="3209331" cy="1569660"/>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Một nhóm 10 học sinh được phát mỗi người một tấm bìa có ghi các số từ 1 đến 10</a:t>
            </a:r>
            <a:endParaRPr lang="vi-VN" altLang="zh-CN" sz="2400">
              <a:solidFill>
                <a:srgbClr val="7030A0"/>
              </a:solidFill>
              <a:latin typeface="Roboto" panose="02000000000000000000" pitchFamily="2" charset="0"/>
              <a:ea typeface="Roboto" panose="02000000000000000000" pitchFamily="2" charset="0"/>
            </a:endParaRPr>
          </a:p>
        </p:txBody>
      </p:sp>
      <p:sp>
        <p:nvSpPr>
          <p:cNvPr id="9" name="TextBox 8"/>
          <p:cNvSpPr txBox="1"/>
          <p:nvPr/>
        </p:nvSpPr>
        <p:spPr>
          <a:xfrm>
            <a:off x="4438970" y="2200079"/>
            <a:ext cx="3314060" cy="3046988"/>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Khi nghe khẩu lệnh “Sắp xếp từ lớn đến bé”, các bạn nhanh chóng xem số và di chuyển sao cho được một dãy số từ 10 đến 1 (tính từ bên trái sang) theo số cầm trên tay</a:t>
            </a:r>
            <a:endParaRPr lang="vi-VN" altLang="zh-CN" sz="2400">
              <a:solidFill>
                <a:srgbClr val="7030A0"/>
              </a:solidFill>
              <a:latin typeface="Roboto" panose="02000000000000000000" pitchFamily="2" charset="0"/>
              <a:ea typeface="Roboto" panose="02000000000000000000" pitchFamily="2" charset="0"/>
            </a:endParaRPr>
          </a:p>
        </p:txBody>
      </p:sp>
      <p:sp>
        <p:nvSpPr>
          <p:cNvPr id="10" name="TextBox 9"/>
          <p:cNvSpPr txBox="1"/>
          <p:nvPr/>
        </p:nvSpPr>
        <p:spPr>
          <a:xfrm>
            <a:off x="8402366" y="2316247"/>
            <a:ext cx="3128944" cy="2308324"/>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Mỗi lượt chơi trong 10 giây. Học sinh bên dưới đếm thời gian. Đội nào xếp đúng và nhanh nhất sẽ chiến thắng</a:t>
            </a:r>
            <a:endParaRPr lang="vi-VN" altLang="zh-CN" sz="2400">
              <a:solidFill>
                <a:srgbClr val="7030A0"/>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8BAB906A-1694-05DB-A671-51D0AA73C0B5}"/>
              </a:ext>
            </a:extLst>
          </p:cNvPr>
          <p:cNvSpPr txBox="1"/>
          <p:nvPr/>
        </p:nvSpPr>
        <p:spPr>
          <a:xfrm>
            <a:off x="1227699" y="1158449"/>
            <a:ext cx="163624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Luật chơi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6845" y="155174"/>
            <a:ext cx="4931552" cy="584775"/>
          </a:xfrm>
          <a:prstGeom prst="rect">
            <a:avLst/>
          </a:prstGeom>
          <a:noFill/>
        </p:spPr>
        <p:txBody>
          <a:bodyPr wrap="square" rtlCol="0">
            <a:spAutoFit/>
          </a:bodyPr>
          <a:lstStyle/>
          <a:p>
            <a:pPr lvl="0" algn="ctr">
              <a:defRPr/>
            </a:pPr>
            <a:r>
              <a:rPr lang="en-US" altLang="zh-CN" sz="3200" b="1">
                <a:solidFill>
                  <a:srgbClr val="7030A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8" grpId="0"/>
      <p:bldP spid="6" grpId="0"/>
      <p:bldP spid="9" grpId="0"/>
      <p:bldP spid="10"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10" name="TextBox 9">
            <a:extLst>
              <a:ext uri="{FF2B5EF4-FFF2-40B4-BE49-F238E27FC236}">
                <a16:creationId xmlns:a16="http://schemas.microsoft.com/office/drawing/2014/main" id="{C50EEADF-F242-4F8F-96FE-76601BA8159E}"/>
              </a:ext>
            </a:extLst>
          </p:cNvPr>
          <p:cNvSpPr txBox="1"/>
          <p:nvPr/>
        </p:nvSpPr>
        <p:spPr>
          <a:xfrm>
            <a:off x="2737974" y="2480012"/>
            <a:ext cx="628544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Giấy </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A4</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bút màu,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keo</a:t>
            </a:r>
          </a:p>
        </p:txBody>
      </p:sp>
      <p:pic>
        <p:nvPicPr>
          <p:cNvPr id="11" name="Picture 10">
            <a:extLst>
              <a:ext uri="{FF2B5EF4-FFF2-40B4-BE49-F238E27FC236}">
                <a16:creationId xmlns:a16="http://schemas.microsoft.com/office/drawing/2014/main" id="{2F0B38A0-9C2A-CC9E-621D-1963F69D0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a:off x="3888398" y="4637924"/>
            <a:ext cx="1827964" cy="30152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AAC4A3A-4601-67D9-6062-241328F083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8"/>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16" name="Rectangle 15"/>
          <p:cNvSpPr/>
          <p:nvPr/>
        </p:nvSpPr>
        <p:spPr>
          <a:xfrm>
            <a:off x="2291024" y="3515221"/>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rot="20424316">
            <a:off x="1847407" y="3515220"/>
            <a:ext cx="1155561" cy="15290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9" cstate="hqprint">
            <a:extLst>
              <a:ext uri="{28A0092B-C50C-407E-A947-70E740481C1C}">
                <a14:useLocalDpi xmlns:a14="http://schemas.microsoft.com/office/drawing/2010/main" val="0"/>
              </a:ext>
            </a:extLst>
          </a:blip>
          <a:srcRect l="10407" t="19781" r="5002" b="7692"/>
          <a:stretch/>
        </p:blipFill>
        <p:spPr>
          <a:xfrm>
            <a:off x="6339663" y="3072178"/>
            <a:ext cx="1555790" cy="1778559"/>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37713" b="68613" l="5517" r="92690"/>
                    </a14:imgEffect>
                  </a14:imgLayer>
                </a14:imgProps>
              </a:ext>
            </a:extLst>
          </a:blip>
          <a:srcRect l="4213" t="34279" r="4552" b="27220"/>
          <a:stretch/>
        </p:blipFill>
        <p:spPr>
          <a:xfrm>
            <a:off x="3871022" y="5120742"/>
            <a:ext cx="2321515" cy="555386"/>
          </a:xfrm>
          <a:prstGeom prst="rect">
            <a:avLst/>
          </a:prstGeom>
        </p:spPr>
      </p:pic>
      <p:sp>
        <p:nvSpPr>
          <p:cNvPr id="19" name="TextBox 18"/>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5400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195560" y="1480256"/>
            <a:ext cx="948583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Làm dụng cụ thực hành tính nhẩm theo cách của em hoặc nhóm em</a:t>
            </a:r>
            <a:endPar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1562">
            <a:off x="1089030" y="2429895"/>
            <a:ext cx="3269351" cy="3610993"/>
          </a:xfrm>
          <a:prstGeom prst="roundRect">
            <a:avLst>
              <a:gd name="adj" fmla="val 1984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0" name="Group 9"/>
          <p:cNvGrpSpPr/>
          <p:nvPr/>
        </p:nvGrpSpPr>
        <p:grpSpPr>
          <a:xfrm rot="21393389">
            <a:off x="6043949" y="2372011"/>
            <a:ext cx="4983954" cy="3661709"/>
            <a:chOff x="576131" y="2660633"/>
            <a:chExt cx="5288356" cy="3932673"/>
          </a:xfrm>
          <a:effectLst>
            <a:outerShdw blurRad="63500" sx="102000" sy="102000" algn="ctr" rotWithShape="0">
              <a:prstClr val="black">
                <a:alpha val="40000"/>
              </a:prstClr>
            </a:outerShdw>
          </a:effectLst>
          <a:scene3d>
            <a:camera prst="orthographicFront">
              <a:rot lat="0" lon="0" rev="0"/>
            </a:camera>
            <a:lightRig rig="soft" dir="t">
              <a:rot lat="0" lon="0" rev="0"/>
            </a:lightRig>
          </a:scene3d>
        </p:grpSpPr>
        <p:pic>
          <p:nvPicPr>
            <p:cNvPr id="11" name="Picture 10"/>
            <p:cNvPicPr>
              <a:picLocks noChangeAspect="1"/>
            </p:cNvPicPr>
            <p:nvPr/>
          </p:nvPicPr>
          <p:blipFill>
            <a:blip r:embed="rId4"/>
            <a:stretch>
              <a:fillRect/>
            </a:stretch>
          </p:blipFill>
          <p:spPr>
            <a:xfrm>
              <a:off x="576131" y="2660633"/>
              <a:ext cx="5288356" cy="3932673"/>
            </a:xfrm>
            <a:prstGeom prst="round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12" name="Rectangle 5"/>
            <p:cNvSpPr/>
            <p:nvPr/>
          </p:nvSpPr>
          <p:spPr>
            <a:xfrm>
              <a:off x="2672610" y="4862094"/>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p:cNvSpPr/>
            <p:nvPr/>
          </p:nvSpPr>
          <p:spPr>
            <a:xfrm>
              <a:off x="2672609" y="519092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p:cNvSpPr/>
            <p:nvPr/>
          </p:nvSpPr>
          <p:spPr>
            <a:xfrm>
              <a:off x="2672609" y="5510056"/>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p:cNvSpPr/>
            <p:nvPr/>
          </p:nvSpPr>
          <p:spPr>
            <a:xfrm>
              <a:off x="2728084" y="580861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p:cNvSpPr/>
            <p:nvPr/>
          </p:nvSpPr>
          <p:spPr>
            <a:xfrm>
              <a:off x="3232171" y="486209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p:cNvSpPr/>
            <p:nvPr/>
          </p:nvSpPr>
          <p:spPr>
            <a:xfrm>
              <a:off x="3232170" y="5190925"/>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p:cNvSpPr/>
            <p:nvPr/>
          </p:nvSpPr>
          <p:spPr>
            <a:xfrm>
              <a:off x="3232170" y="5510056"/>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
            <p:cNvSpPr/>
            <p:nvPr/>
          </p:nvSpPr>
          <p:spPr>
            <a:xfrm>
              <a:off x="3287645" y="5808614"/>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p:cNvSpPr/>
            <p:nvPr/>
          </p:nvSpPr>
          <p:spPr>
            <a:xfrm>
              <a:off x="3749943" y="4839349"/>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p:cNvSpPr/>
            <p:nvPr/>
          </p:nvSpPr>
          <p:spPr>
            <a:xfrm>
              <a:off x="3749943" y="5168180"/>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p:cNvSpPr/>
            <p:nvPr/>
          </p:nvSpPr>
          <p:spPr>
            <a:xfrm>
              <a:off x="3749943" y="5487310"/>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p:cNvSpPr/>
            <p:nvPr/>
          </p:nvSpPr>
          <p:spPr>
            <a:xfrm>
              <a:off x="3805419" y="5785869"/>
              <a:ext cx="311223" cy="275814"/>
            </a:xfrm>
            <a:prstGeom prst="round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232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cubicBezTo>
                  <a:pt x="88367" y="419742"/>
                  <a:pt x="241867" y="424336"/>
                  <a:pt x="265101" y="66275"/>
                </a:cubicBezTo>
                <a:cubicBezTo>
                  <a:pt x="444577" y="-22092"/>
                  <a:pt x="897379" y="-22092"/>
                  <a:pt x="1076854" y="66275"/>
                </a:cubicBezTo>
                <a:cubicBezTo>
                  <a:pt x="1256329" y="154642"/>
                  <a:pt x="1341954" y="419742"/>
                  <a:pt x="1341954" y="596476"/>
                </a:cubicBezTo>
                <a:cubicBezTo>
                  <a:pt x="1058189" y="773210"/>
                  <a:pt x="1165221" y="949943"/>
                  <a:pt x="1076854" y="1126677"/>
                </a:cubicBezTo>
                <a:cubicBezTo>
                  <a:pt x="897379" y="1215044"/>
                  <a:pt x="444577" y="1215044"/>
                  <a:pt x="265101" y="1126677"/>
                </a:cubicBezTo>
                <a:cubicBezTo>
                  <a:pt x="85625" y="1038310"/>
                  <a:pt x="0" y="773210"/>
                  <a:pt x="0" y="596476"/>
                </a:cubicBezTo>
                <a:close/>
              </a:path>
            </a:pathLst>
          </a:custGeom>
          <a:solidFill>
            <a:srgbClr val="F7959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911684" y="1506299"/>
            <a:ext cx="4392057"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Vẽ hình ngôi nhà và các 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dấu +, –, = lên tờ giấy</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8394" t="6773" r="7618" b="3266"/>
          <a:stretch/>
        </p:blipFill>
        <p:spPr>
          <a:xfrm>
            <a:off x="4401177" y="2589485"/>
            <a:ext cx="2662813" cy="3637013"/>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80863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582176" y="1690965"/>
            <a:ext cx="16176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8230" t="5018" r="7250" b="6931"/>
          <a:stretch/>
        </p:blipFill>
        <p:spPr>
          <a:xfrm rot="10800000" flipV="1">
            <a:off x="4180112" y="2522136"/>
            <a:ext cx="2803491" cy="3871990"/>
          </a:xfrm>
          <a:prstGeom prst="roundRect">
            <a:avLst/>
          </a:prstGeom>
          <a:effectLst>
            <a:outerShdw blurRad="63500" sx="102000" sy="102000" algn="ctr" rotWithShape="0">
              <a:prstClr val="black">
                <a:alpha val="40000"/>
              </a:prstClr>
            </a:outerShdw>
          </a:effectLst>
        </p:spPr>
      </p:pic>
      <p:sp>
        <p:nvSpPr>
          <p:cNvPr id="8" name="TextBox 7"/>
          <p:cNvSpPr txBox="1"/>
          <p:nvPr/>
        </p:nvSpPr>
        <p:spPr>
          <a:xfrm>
            <a:off x="1825151" y="414173"/>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Hexagon 6"/>
          <p:cNvSpPr/>
          <p:nvPr/>
        </p:nvSpPr>
        <p:spPr>
          <a:xfrm>
            <a:off x="3117210" y="133768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cubicBezTo>
                  <a:pt x="88367" y="419742"/>
                  <a:pt x="241867" y="424336"/>
                  <a:pt x="265101" y="66275"/>
                </a:cubicBezTo>
                <a:cubicBezTo>
                  <a:pt x="444577" y="-22092"/>
                  <a:pt x="897379" y="-22092"/>
                  <a:pt x="1076854" y="66275"/>
                </a:cubicBezTo>
                <a:cubicBezTo>
                  <a:pt x="1256329" y="154642"/>
                  <a:pt x="1341954" y="419742"/>
                  <a:pt x="1341954" y="596476"/>
                </a:cubicBezTo>
                <a:cubicBezTo>
                  <a:pt x="1058189" y="773210"/>
                  <a:pt x="1165221" y="949943"/>
                  <a:pt x="1076854" y="1126677"/>
                </a:cubicBezTo>
                <a:cubicBezTo>
                  <a:pt x="897379" y="1215044"/>
                  <a:pt x="444577" y="1215044"/>
                  <a:pt x="265101" y="1126677"/>
                </a:cubicBezTo>
                <a:cubicBezTo>
                  <a:pt x="85625" y="1038310"/>
                  <a:pt x="0" y="773210"/>
                  <a:pt x="0" y="596476"/>
                </a:cubicBezTo>
                <a:close/>
              </a:path>
            </a:pathLst>
          </a:custGeom>
          <a:solidFill>
            <a:srgbClr val="F7959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4822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1"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828918" y="1469094"/>
            <a:ext cx="366231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3571" t="12198" r="18571" b="4019"/>
          <a:stretch/>
        </p:blipFill>
        <p:spPr>
          <a:xfrm>
            <a:off x="2484331" y="2121705"/>
            <a:ext cx="3315956" cy="4435928"/>
          </a:xfrm>
          <a:prstGeom prst="roundRect">
            <a:avLst/>
          </a:prstGeom>
          <a:effectLst>
            <a:outerShdw blurRad="63500" sx="102000" sy="102000" algn="ctr" rotWithShape="0">
              <a:prstClr val="black">
                <a:alpha val="40000"/>
              </a:prstClr>
            </a:outerShdw>
          </a:effectLst>
        </p:spPr>
      </p:pic>
      <p:sp>
        <p:nvSpPr>
          <p:cNvPr id="6" name="TextBox 5"/>
          <p:cNvSpPr txBox="1"/>
          <p:nvPr/>
        </p:nvSpPr>
        <p:spPr>
          <a:xfrm>
            <a:off x="1825151" y="577002"/>
            <a:ext cx="8253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r>
              <a:rPr kumimoji="0" lang="pt-BR"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DỤNG CỤ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HÀNH TÍNH NHẨM</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Hexagon 6"/>
          <p:cNvSpPr/>
          <p:nvPr/>
        </p:nvSpPr>
        <p:spPr>
          <a:xfrm>
            <a:off x="1630054" y="130061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cubicBezTo>
                  <a:pt x="88367" y="419742"/>
                  <a:pt x="241867" y="424336"/>
                  <a:pt x="265101" y="66275"/>
                </a:cubicBezTo>
                <a:cubicBezTo>
                  <a:pt x="444577" y="-22092"/>
                  <a:pt x="897379" y="-22092"/>
                  <a:pt x="1076854" y="66275"/>
                </a:cubicBezTo>
                <a:cubicBezTo>
                  <a:pt x="1256329" y="154642"/>
                  <a:pt x="1341954" y="419742"/>
                  <a:pt x="1341954" y="596476"/>
                </a:cubicBezTo>
                <a:cubicBezTo>
                  <a:pt x="1058189" y="773210"/>
                  <a:pt x="1165221" y="949943"/>
                  <a:pt x="1076854" y="1126677"/>
                </a:cubicBezTo>
                <a:cubicBezTo>
                  <a:pt x="897379" y="1215044"/>
                  <a:pt x="444577" y="1215044"/>
                  <a:pt x="265101" y="1126677"/>
                </a:cubicBezTo>
                <a:cubicBezTo>
                  <a:pt x="85625" y="1038310"/>
                  <a:pt x="0" y="773210"/>
                  <a:pt x="0" y="596476"/>
                </a:cubicBezTo>
                <a:close/>
              </a:path>
            </a:pathLst>
          </a:custGeom>
          <a:solidFill>
            <a:srgbClr val="F7959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3</a:t>
            </a: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1515" t="17937" r="14242" b="15244"/>
          <a:stretch/>
        </p:blipFill>
        <p:spPr>
          <a:xfrm>
            <a:off x="6654564" y="2121705"/>
            <a:ext cx="3253111" cy="4435928"/>
          </a:xfrm>
          <a:prstGeom prst="round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245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AFE3D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AFE3D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576085" y="2705793"/>
            <a:ext cx="376707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rot="21581292">
            <a:off x="6785658" y="3828963"/>
            <a:ext cx="3187553"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16" name="TextBox 15"/>
          <p:cNvSpPr txBox="1"/>
          <p:nvPr/>
        </p:nvSpPr>
        <p:spPr>
          <a:xfrm rot="21576533">
            <a:off x="6864804" y="4948428"/>
            <a:ext cx="334633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679" y="2001501"/>
            <a:ext cx="3269351" cy="3610993"/>
          </a:xfrm>
          <a:prstGeom prst="roundRect">
            <a:avLst>
              <a:gd name="adj" fmla="val 1984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5" y="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47636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11"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85222" y="420523"/>
            <a:ext cx="92042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SỬ DỤNG DỤNG CỤ THỰC HÀNH TÍNH NHẨM</a:t>
            </a:r>
          </a:p>
        </p:txBody>
      </p:sp>
      <p:grpSp>
        <p:nvGrpSpPr>
          <p:cNvPr id="8" name="Group 7"/>
          <p:cNvGrpSpPr/>
          <p:nvPr/>
        </p:nvGrpSpPr>
        <p:grpSpPr>
          <a:xfrm>
            <a:off x="3572188" y="1240585"/>
            <a:ext cx="4230355" cy="1010476"/>
            <a:chOff x="406852" y="1451370"/>
            <a:chExt cx="4230355" cy="819557"/>
          </a:xfrm>
        </p:grpSpPr>
        <p:sp>
          <p:nvSpPr>
            <p:cNvPr id="7" name="Flowchart: Terminator 6"/>
            <p:cNvSpPr/>
            <p:nvPr/>
          </p:nvSpPr>
          <p:spPr>
            <a:xfrm>
              <a:off x="406852" y="1451370"/>
              <a:ext cx="4230355" cy="819557"/>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482108" y="1676482"/>
              <a:ext cx="407983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Chọn ba số trong phạm vi 10</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grpSp>
      <p:grpSp>
        <p:nvGrpSpPr>
          <p:cNvPr id="11" name="Group 10"/>
          <p:cNvGrpSpPr/>
          <p:nvPr/>
        </p:nvGrpSpPr>
        <p:grpSpPr>
          <a:xfrm>
            <a:off x="416900" y="2486348"/>
            <a:ext cx="4230355" cy="976892"/>
            <a:chOff x="406851" y="2540031"/>
            <a:chExt cx="4230355" cy="819557"/>
          </a:xfrm>
        </p:grpSpPr>
        <p:sp>
          <p:nvSpPr>
            <p:cNvPr id="21" name="Flowchart: Terminator 20"/>
            <p:cNvSpPr/>
            <p:nvPr/>
          </p:nvSpPr>
          <p:spPr>
            <a:xfrm>
              <a:off x="406851" y="2540031"/>
              <a:ext cx="4230355" cy="819557"/>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47EDC76-93E4-69B2-B3EB-FFBB9F9285CB}"/>
                </a:ext>
              </a:extLst>
            </p:cNvPr>
            <p:cNvSpPr txBox="1"/>
            <p:nvPr/>
          </p:nvSpPr>
          <p:spPr>
            <a:xfrm>
              <a:off x="647909" y="2620924"/>
              <a:ext cx="374824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ặt vào dụng cụ của em để viết được phép</a:t>
              </a:r>
              <a:r>
                <a:rPr kumimoji="0" lang="en-US"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tính đúng</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gr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568659" y="3498565"/>
            <a:ext cx="2943184" cy="2956608"/>
          </a:xfrm>
          <a:prstGeom prst="round2Diag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92179" y="2184292"/>
            <a:ext cx="2961975" cy="2943185"/>
          </a:xfrm>
          <a:prstGeom prst="round2Diag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33244"/>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5749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par>
                                <p:cTn id="26" presetID="3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34818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4174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9" name="Picture 18"/>
          <p:cNvPicPr>
            <a:picLocks noChangeAspect="1"/>
          </p:cNvPicPr>
          <p:nvPr/>
        </p:nvPicPr>
        <p:blipFill rotWithShape="1">
          <a:blip r:embed="rId4"/>
          <a:srcRect l="6827" t="7035" r="5654" b="3542"/>
          <a:stretch/>
        </p:blipFill>
        <p:spPr>
          <a:xfrm>
            <a:off x="6294787" y="3439857"/>
            <a:ext cx="868595" cy="868595"/>
          </a:xfrm>
          <a:prstGeom prst="ellipse">
            <a:avLst/>
          </a:prstGeom>
        </p:spPr>
      </p:pic>
      <p:pic>
        <p:nvPicPr>
          <p:cNvPr id="20" name="Picture 19"/>
          <p:cNvPicPr>
            <a:picLocks noChangeAspect="1"/>
          </p:cNvPicPr>
          <p:nvPr/>
        </p:nvPicPr>
        <p:blipFill rotWithShape="1">
          <a:blip r:embed="rId5"/>
          <a:srcRect l="9571" t="6413" r="10420" b="6660"/>
          <a:stretch/>
        </p:blipFill>
        <p:spPr>
          <a:xfrm>
            <a:off x="7429856" y="4474492"/>
            <a:ext cx="848933" cy="848933"/>
          </a:xfrm>
          <a:prstGeom prst="ellipse">
            <a:avLst/>
          </a:prstGeom>
        </p:spPr>
      </p:pic>
      <p:pic>
        <p:nvPicPr>
          <p:cNvPr id="21" name="Picture 20"/>
          <p:cNvPicPr>
            <a:picLocks noChangeAspect="1"/>
          </p:cNvPicPr>
          <p:nvPr/>
        </p:nvPicPr>
        <p:blipFill rotWithShape="1">
          <a:blip r:embed="rId6"/>
          <a:srcRect l="5642" t="6399" r="6278" b="6897"/>
          <a:stretch/>
        </p:blipFill>
        <p:spPr>
          <a:xfrm>
            <a:off x="8687786" y="5395672"/>
            <a:ext cx="878797" cy="878797"/>
          </a:xfrm>
          <a:prstGeom prst="ellipse">
            <a:avLst/>
          </a:prstGeom>
        </p:spPr>
      </p:pic>
      <p:sp>
        <p:nvSpPr>
          <p:cNvPr id="12" name="TextBox 11"/>
          <p:cNvSpPr txBox="1"/>
          <p:nvPr/>
        </p:nvSpPr>
        <p:spPr>
          <a:xfrm>
            <a:off x="2536702" y="3559006"/>
            <a:ext cx="33782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rot="21581292">
            <a:off x="2537228" y="4557508"/>
            <a:ext cx="318755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14" name="TextBox 13"/>
          <p:cNvSpPr txBox="1"/>
          <p:nvPr/>
        </p:nvSpPr>
        <p:spPr>
          <a:xfrm rot="21576533">
            <a:off x="2526399" y="5616725"/>
            <a:ext cx="334633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18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785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8900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3" name="TextBox 2">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7030A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8220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3605" y="1265393"/>
            <a:ext cx="5188299" cy="559260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681403" y="2237106"/>
            <a:ext cx="3178095" cy="830997"/>
          </a:xfrm>
          <a:prstGeom prst="rect">
            <a:avLst/>
          </a:prstGeom>
          <a:noFill/>
          <a:ln>
            <a:solidFill>
              <a:srgbClr val="7030A0"/>
            </a:solidFill>
          </a:ln>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7030A0"/>
                </a:solidFill>
                <a:latin typeface="Roboto" panose="02000000000000000000" pitchFamily="2" charset="0"/>
                <a:ea typeface="Roboto" panose="02000000000000000000" pitchFamily="2" charset="0"/>
              </a:rPr>
              <a:t>Quản trò nói một phép tính cộng bất kì </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963210" y="1394310"/>
            <a:ext cx="163624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Luật chơi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81330" y="368920"/>
            <a:ext cx="7460324"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TRÒ CHƠI “</a:t>
            </a:r>
            <a:r>
              <a:rPr lang="vi-VN" altLang="zh-CN" sz="3200">
                <a:solidFill>
                  <a:srgbClr val="7030A0"/>
                </a:solidFill>
                <a:latin typeface="Roboto Black" panose="02000000000000000000" pitchFamily="2" charset="0"/>
                <a:ea typeface="Roboto Black" panose="02000000000000000000" pitchFamily="2" charset="0"/>
              </a:rPr>
              <a:t>AI NHANH – AI ĐÚNG</a:t>
            </a:r>
            <a:r>
              <a:rPr lang="en-US" altLang="zh-CN" sz="3200">
                <a:solidFill>
                  <a:srgbClr val="7030A0"/>
                </a:solidFill>
                <a:latin typeface="Roboto Black" panose="02000000000000000000" pitchFamily="2" charset="0"/>
                <a:ea typeface="Roboto Black" panose="02000000000000000000" pitchFamily="2" charset="0"/>
              </a:rPr>
              <a:t>”</a:t>
            </a:r>
            <a:endParaRPr lang="vi-VN" altLang="zh-CN" sz="3200">
              <a:solidFill>
                <a:srgbClr val="7030A0"/>
              </a:solidFill>
              <a:latin typeface="Roboto Black" panose="02000000000000000000" pitchFamily="2" charset="0"/>
              <a:ea typeface="Roboto Black" panose="02000000000000000000" pitchFamily="2" charset="0"/>
            </a:endParaRPr>
          </a:p>
        </p:txBody>
      </p:sp>
      <p:sp>
        <p:nvSpPr>
          <p:cNvPr id="16" name="TextBox 15"/>
          <p:cNvSpPr txBox="1"/>
          <p:nvPr/>
        </p:nvSpPr>
        <p:spPr>
          <a:xfrm>
            <a:off x="1781330" y="3449234"/>
            <a:ext cx="3178095" cy="1569660"/>
          </a:xfrm>
          <a:prstGeom prst="rect">
            <a:avLst/>
          </a:prstGeom>
          <a:noFill/>
          <a:ln>
            <a:solidFill>
              <a:srgbClr val="7030A0"/>
            </a:solidFill>
          </a:ln>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7030A0"/>
                </a:solidFill>
                <a:latin typeface="Roboto" panose="02000000000000000000" pitchFamily="2" charset="0"/>
                <a:ea typeface="Roboto" panose="02000000000000000000" pitchFamily="2" charset="0"/>
              </a:rPr>
              <a:t>Người chơi sử dụng các</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số trong phép tính đã cho để viết các phép tính khác</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3201368" y="5301636"/>
            <a:ext cx="3557651" cy="1200329"/>
          </a:xfrm>
          <a:prstGeom prst="rect">
            <a:avLst/>
          </a:prstGeom>
          <a:noFill/>
          <a:ln>
            <a:solidFill>
              <a:srgbClr val="7030A0"/>
            </a:solidFill>
          </a:ln>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7030A0"/>
                </a:solidFill>
                <a:latin typeface="Roboto" panose="02000000000000000000" pitchFamily="2" charset="0"/>
                <a:ea typeface="Roboto" panose="02000000000000000000" pitchFamily="2" charset="0"/>
              </a:rPr>
              <a:t>Ai viết được nhiều</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phép tính</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đúng</a:t>
            </a:r>
            <a:r>
              <a:rPr lang="en-US" altLang="zh-CN" sz="2400">
                <a:solidFill>
                  <a:srgbClr val="7030A0"/>
                </a:solidFill>
                <a:latin typeface="Roboto" panose="02000000000000000000" pitchFamily="2" charset="0"/>
                <a:ea typeface="Roboto" panose="02000000000000000000" pitchFamily="2" charset="0"/>
              </a:rPr>
              <a:t> và nhanh hơn</a:t>
            </a:r>
            <a:r>
              <a:rPr lang="vi-VN" altLang="zh-CN" sz="2400">
                <a:solidFill>
                  <a:srgbClr val="7030A0"/>
                </a:solidFill>
                <a:latin typeface="Roboto" panose="02000000000000000000" pitchFamily="2" charset="0"/>
                <a:ea typeface="Roboto" panose="02000000000000000000" pitchFamily="2" charset="0"/>
              </a:rPr>
              <a:t> thì thắng cuộc</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35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15"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4"/>
          <p:cNvSpPr/>
          <p:nvPr/>
        </p:nvSpPr>
        <p:spPr>
          <a:xfrm>
            <a:off x="1423768" y="3731917"/>
            <a:ext cx="1662169" cy="1153002"/>
          </a:xfrm>
          <a:custGeom>
            <a:avLst/>
            <a:gdLst>
              <a:gd name="connsiteX0" fmla="*/ 0 w 2174237"/>
              <a:gd name="connsiteY0" fmla="*/ 742254 h 1484507"/>
              <a:gd name="connsiteX1" fmla="*/ 1087119 w 2174237"/>
              <a:gd name="connsiteY1" fmla="*/ 0 h 1484507"/>
              <a:gd name="connsiteX2" fmla="*/ 2174238 w 2174237"/>
              <a:gd name="connsiteY2" fmla="*/ 742254 h 1484507"/>
              <a:gd name="connsiteX3" fmla="*/ 1087119 w 2174237"/>
              <a:gd name="connsiteY3" fmla="*/ 1484508 h 1484507"/>
              <a:gd name="connsiteX4" fmla="*/ 0 w 2174237"/>
              <a:gd name="connsiteY4" fmla="*/ 742254 h 1484507"/>
              <a:gd name="connsiteX0" fmla="*/ 2158 w 2176396"/>
              <a:gd name="connsiteY0" fmla="*/ 742254 h 1484508"/>
              <a:gd name="connsiteX1" fmla="*/ 1089277 w 2176396"/>
              <a:gd name="connsiteY1" fmla="*/ 0 h 1484508"/>
              <a:gd name="connsiteX2" fmla="*/ 2176396 w 2176396"/>
              <a:gd name="connsiteY2" fmla="*/ 742254 h 1484508"/>
              <a:gd name="connsiteX3" fmla="*/ 1089277 w 2176396"/>
              <a:gd name="connsiteY3" fmla="*/ 1484508 h 1484508"/>
              <a:gd name="connsiteX4" fmla="*/ 2158 w 2176396"/>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5794"/>
              <a:gd name="connsiteY0" fmla="*/ 742254 h 1484508"/>
              <a:gd name="connsiteX1" fmla="*/ 1089277 w 2185794"/>
              <a:gd name="connsiteY1" fmla="*/ 0 h 1484508"/>
              <a:gd name="connsiteX2" fmla="*/ 2176396 w 2185794"/>
              <a:gd name="connsiteY2" fmla="*/ 742254 h 1484508"/>
              <a:gd name="connsiteX3" fmla="*/ 1089277 w 2185794"/>
              <a:gd name="connsiteY3" fmla="*/ 1484508 h 1484508"/>
              <a:gd name="connsiteX4" fmla="*/ 2158 w 2185794"/>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2713"/>
              <a:gd name="connsiteY0" fmla="*/ 746922 h 1489176"/>
              <a:gd name="connsiteX1" fmla="*/ 1089277 w 2182713"/>
              <a:gd name="connsiteY1" fmla="*/ 4668 h 1489176"/>
              <a:gd name="connsiteX2" fmla="*/ 2176396 w 2182713"/>
              <a:gd name="connsiteY2" fmla="*/ 746922 h 1489176"/>
              <a:gd name="connsiteX3" fmla="*/ 1089277 w 2182713"/>
              <a:gd name="connsiteY3" fmla="*/ 1489176 h 1489176"/>
              <a:gd name="connsiteX4" fmla="*/ 2158 w 2182713"/>
              <a:gd name="connsiteY4" fmla="*/ 746922 h 1489176"/>
              <a:gd name="connsiteX0" fmla="*/ 2158 w 2182417"/>
              <a:gd name="connsiteY0" fmla="*/ 742667 h 1484921"/>
              <a:gd name="connsiteX1" fmla="*/ 1089277 w 2182417"/>
              <a:gd name="connsiteY1" fmla="*/ 413 h 1484921"/>
              <a:gd name="connsiteX2" fmla="*/ 2176396 w 2182417"/>
              <a:gd name="connsiteY2" fmla="*/ 742667 h 1484921"/>
              <a:gd name="connsiteX3" fmla="*/ 1089277 w 2182417"/>
              <a:gd name="connsiteY3" fmla="*/ 1484921 h 1484921"/>
              <a:gd name="connsiteX4" fmla="*/ 2158 w 2182417"/>
              <a:gd name="connsiteY4" fmla="*/ 742667 h 1484921"/>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76639"/>
              <a:gd name="connsiteY0" fmla="*/ 742314 h 1484617"/>
              <a:gd name="connsiteX1" fmla="*/ 1088644 w 2176639"/>
              <a:gd name="connsiteY1" fmla="*/ 60 h 1484617"/>
              <a:gd name="connsiteX2" fmla="*/ 2175763 w 2176639"/>
              <a:gd name="connsiteY2" fmla="*/ 722218 h 1484617"/>
              <a:gd name="connsiteX3" fmla="*/ 1088644 w 2176639"/>
              <a:gd name="connsiteY3" fmla="*/ 1484568 h 1484617"/>
              <a:gd name="connsiteX4" fmla="*/ 1525 w 2176639"/>
              <a:gd name="connsiteY4" fmla="*/ 742314 h 1484617"/>
              <a:gd name="connsiteX0" fmla="*/ 3285 w 2178399"/>
              <a:gd name="connsiteY0" fmla="*/ 742314 h 1484617"/>
              <a:gd name="connsiteX1" fmla="*/ 1090404 w 2178399"/>
              <a:gd name="connsiteY1" fmla="*/ 60 h 1484617"/>
              <a:gd name="connsiteX2" fmla="*/ 2177523 w 2178399"/>
              <a:gd name="connsiteY2" fmla="*/ 722218 h 1484617"/>
              <a:gd name="connsiteX3" fmla="*/ 1090404 w 2178399"/>
              <a:gd name="connsiteY3" fmla="*/ 1484568 h 1484617"/>
              <a:gd name="connsiteX4" fmla="*/ 3285 w 2178399"/>
              <a:gd name="connsiteY4" fmla="*/ 742314 h 1484617"/>
              <a:gd name="connsiteX0" fmla="*/ 399 w 2175513"/>
              <a:gd name="connsiteY0" fmla="*/ 742314 h 1485731"/>
              <a:gd name="connsiteX1" fmla="*/ 1087518 w 2175513"/>
              <a:gd name="connsiteY1" fmla="*/ 60 h 1485731"/>
              <a:gd name="connsiteX2" fmla="*/ 2174637 w 2175513"/>
              <a:gd name="connsiteY2" fmla="*/ 722218 h 1485731"/>
              <a:gd name="connsiteX3" fmla="*/ 1087518 w 2175513"/>
              <a:gd name="connsiteY3" fmla="*/ 1484568 h 1485731"/>
              <a:gd name="connsiteX4" fmla="*/ 399 w 2175513"/>
              <a:gd name="connsiteY4" fmla="*/ 742314 h 1485731"/>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513" h="1485763">
                <a:moveTo>
                  <a:pt x="399" y="742346"/>
                </a:moveTo>
                <a:cubicBezTo>
                  <a:pt x="-19698" y="-39379"/>
                  <a:pt x="725145" y="3441"/>
                  <a:pt x="1087518" y="92"/>
                </a:cubicBezTo>
                <a:cubicBezTo>
                  <a:pt x="1449891" y="-3257"/>
                  <a:pt x="2204781" y="81202"/>
                  <a:pt x="2174637" y="722250"/>
                </a:cubicBezTo>
                <a:cubicBezTo>
                  <a:pt x="2194733" y="1483877"/>
                  <a:pt x="1449891" y="1481251"/>
                  <a:pt x="1087518" y="1484600"/>
                </a:cubicBezTo>
                <a:cubicBezTo>
                  <a:pt x="725145" y="1487949"/>
                  <a:pt x="20496" y="1524071"/>
                  <a:pt x="399" y="742346"/>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4"/>
          <p:cNvSpPr/>
          <p:nvPr/>
        </p:nvSpPr>
        <p:spPr>
          <a:xfrm>
            <a:off x="3184463" y="5266378"/>
            <a:ext cx="1662169" cy="1153002"/>
          </a:xfrm>
          <a:custGeom>
            <a:avLst/>
            <a:gdLst>
              <a:gd name="connsiteX0" fmla="*/ 0 w 2174237"/>
              <a:gd name="connsiteY0" fmla="*/ 742254 h 1484507"/>
              <a:gd name="connsiteX1" fmla="*/ 1087119 w 2174237"/>
              <a:gd name="connsiteY1" fmla="*/ 0 h 1484507"/>
              <a:gd name="connsiteX2" fmla="*/ 2174238 w 2174237"/>
              <a:gd name="connsiteY2" fmla="*/ 742254 h 1484507"/>
              <a:gd name="connsiteX3" fmla="*/ 1087119 w 2174237"/>
              <a:gd name="connsiteY3" fmla="*/ 1484508 h 1484507"/>
              <a:gd name="connsiteX4" fmla="*/ 0 w 2174237"/>
              <a:gd name="connsiteY4" fmla="*/ 742254 h 1484507"/>
              <a:gd name="connsiteX0" fmla="*/ 2158 w 2176396"/>
              <a:gd name="connsiteY0" fmla="*/ 742254 h 1484508"/>
              <a:gd name="connsiteX1" fmla="*/ 1089277 w 2176396"/>
              <a:gd name="connsiteY1" fmla="*/ 0 h 1484508"/>
              <a:gd name="connsiteX2" fmla="*/ 2176396 w 2176396"/>
              <a:gd name="connsiteY2" fmla="*/ 742254 h 1484508"/>
              <a:gd name="connsiteX3" fmla="*/ 1089277 w 2176396"/>
              <a:gd name="connsiteY3" fmla="*/ 1484508 h 1484508"/>
              <a:gd name="connsiteX4" fmla="*/ 2158 w 2176396"/>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5794"/>
              <a:gd name="connsiteY0" fmla="*/ 742254 h 1484508"/>
              <a:gd name="connsiteX1" fmla="*/ 1089277 w 2185794"/>
              <a:gd name="connsiteY1" fmla="*/ 0 h 1484508"/>
              <a:gd name="connsiteX2" fmla="*/ 2176396 w 2185794"/>
              <a:gd name="connsiteY2" fmla="*/ 742254 h 1484508"/>
              <a:gd name="connsiteX3" fmla="*/ 1089277 w 2185794"/>
              <a:gd name="connsiteY3" fmla="*/ 1484508 h 1484508"/>
              <a:gd name="connsiteX4" fmla="*/ 2158 w 2185794"/>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2713"/>
              <a:gd name="connsiteY0" fmla="*/ 746922 h 1489176"/>
              <a:gd name="connsiteX1" fmla="*/ 1089277 w 2182713"/>
              <a:gd name="connsiteY1" fmla="*/ 4668 h 1489176"/>
              <a:gd name="connsiteX2" fmla="*/ 2176396 w 2182713"/>
              <a:gd name="connsiteY2" fmla="*/ 746922 h 1489176"/>
              <a:gd name="connsiteX3" fmla="*/ 1089277 w 2182713"/>
              <a:gd name="connsiteY3" fmla="*/ 1489176 h 1489176"/>
              <a:gd name="connsiteX4" fmla="*/ 2158 w 2182713"/>
              <a:gd name="connsiteY4" fmla="*/ 746922 h 1489176"/>
              <a:gd name="connsiteX0" fmla="*/ 2158 w 2182417"/>
              <a:gd name="connsiteY0" fmla="*/ 742667 h 1484921"/>
              <a:gd name="connsiteX1" fmla="*/ 1089277 w 2182417"/>
              <a:gd name="connsiteY1" fmla="*/ 413 h 1484921"/>
              <a:gd name="connsiteX2" fmla="*/ 2176396 w 2182417"/>
              <a:gd name="connsiteY2" fmla="*/ 742667 h 1484921"/>
              <a:gd name="connsiteX3" fmla="*/ 1089277 w 2182417"/>
              <a:gd name="connsiteY3" fmla="*/ 1484921 h 1484921"/>
              <a:gd name="connsiteX4" fmla="*/ 2158 w 2182417"/>
              <a:gd name="connsiteY4" fmla="*/ 742667 h 1484921"/>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76639"/>
              <a:gd name="connsiteY0" fmla="*/ 742314 h 1484617"/>
              <a:gd name="connsiteX1" fmla="*/ 1088644 w 2176639"/>
              <a:gd name="connsiteY1" fmla="*/ 60 h 1484617"/>
              <a:gd name="connsiteX2" fmla="*/ 2175763 w 2176639"/>
              <a:gd name="connsiteY2" fmla="*/ 722218 h 1484617"/>
              <a:gd name="connsiteX3" fmla="*/ 1088644 w 2176639"/>
              <a:gd name="connsiteY3" fmla="*/ 1484568 h 1484617"/>
              <a:gd name="connsiteX4" fmla="*/ 1525 w 2176639"/>
              <a:gd name="connsiteY4" fmla="*/ 742314 h 1484617"/>
              <a:gd name="connsiteX0" fmla="*/ 3285 w 2178399"/>
              <a:gd name="connsiteY0" fmla="*/ 742314 h 1484617"/>
              <a:gd name="connsiteX1" fmla="*/ 1090404 w 2178399"/>
              <a:gd name="connsiteY1" fmla="*/ 60 h 1484617"/>
              <a:gd name="connsiteX2" fmla="*/ 2177523 w 2178399"/>
              <a:gd name="connsiteY2" fmla="*/ 722218 h 1484617"/>
              <a:gd name="connsiteX3" fmla="*/ 1090404 w 2178399"/>
              <a:gd name="connsiteY3" fmla="*/ 1484568 h 1484617"/>
              <a:gd name="connsiteX4" fmla="*/ 3285 w 2178399"/>
              <a:gd name="connsiteY4" fmla="*/ 742314 h 1484617"/>
              <a:gd name="connsiteX0" fmla="*/ 399 w 2175513"/>
              <a:gd name="connsiteY0" fmla="*/ 742314 h 1485731"/>
              <a:gd name="connsiteX1" fmla="*/ 1087518 w 2175513"/>
              <a:gd name="connsiteY1" fmla="*/ 60 h 1485731"/>
              <a:gd name="connsiteX2" fmla="*/ 2174637 w 2175513"/>
              <a:gd name="connsiteY2" fmla="*/ 722218 h 1485731"/>
              <a:gd name="connsiteX3" fmla="*/ 1087518 w 2175513"/>
              <a:gd name="connsiteY3" fmla="*/ 1484568 h 1485731"/>
              <a:gd name="connsiteX4" fmla="*/ 399 w 2175513"/>
              <a:gd name="connsiteY4" fmla="*/ 742314 h 1485731"/>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513" h="1485763">
                <a:moveTo>
                  <a:pt x="399" y="742346"/>
                </a:moveTo>
                <a:cubicBezTo>
                  <a:pt x="-19698" y="-39379"/>
                  <a:pt x="725145" y="3441"/>
                  <a:pt x="1087518" y="92"/>
                </a:cubicBezTo>
                <a:cubicBezTo>
                  <a:pt x="1449891" y="-3257"/>
                  <a:pt x="2204781" y="81202"/>
                  <a:pt x="2174637" y="722250"/>
                </a:cubicBezTo>
                <a:cubicBezTo>
                  <a:pt x="2194733" y="1483877"/>
                  <a:pt x="1449891" y="1481251"/>
                  <a:pt x="1087518" y="1484600"/>
                </a:cubicBezTo>
                <a:cubicBezTo>
                  <a:pt x="725145" y="1487949"/>
                  <a:pt x="20496" y="1524071"/>
                  <a:pt x="399" y="742346"/>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96651" y="1911084"/>
            <a:ext cx="1662169" cy="1153002"/>
          </a:xfrm>
          <a:custGeom>
            <a:avLst/>
            <a:gdLst>
              <a:gd name="connsiteX0" fmla="*/ 0 w 2174237"/>
              <a:gd name="connsiteY0" fmla="*/ 742254 h 1484507"/>
              <a:gd name="connsiteX1" fmla="*/ 1087119 w 2174237"/>
              <a:gd name="connsiteY1" fmla="*/ 0 h 1484507"/>
              <a:gd name="connsiteX2" fmla="*/ 2174238 w 2174237"/>
              <a:gd name="connsiteY2" fmla="*/ 742254 h 1484507"/>
              <a:gd name="connsiteX3" fmla="*/ 1087119 w 2174237"/>
              <a:gd name="connsiteY3" fmla="*/ 1484508 h 1484507"/>
              <a:gd name="connsiteX4" fmla="*/ 0 w 2174237"/>
              <a:gd name="connsiteY4" fmla="*/ 742254 h 1484507"/>
              <a:gd name="connsiteX0" fmla="*/ 2158 w 2176396"/>
              <a:gd name="connsiteY0" fmla="*/ 742254 h 1484508"/>
              <a:gd name="connsiteX1" fmla="*/ 1089277 w 2176396"/>
              <a:gd name="connsiteY1" fmla="*/ 0 h 1484508"/>
              <a:gd name="connsiteX2" fmla="*/ 2176396 w 2176396"/>
              <a:gd name="connsiteY2" fmla="*/ 742254 h 1484508"/>
              <a:gd name="connsiteX3" fmla="*/ 1089277 w 2176396"/>
              <a:gd name="connsiteY3" fmla="*/ 1484508 h 1484508"/>
              <a:gd name="connsiteX4" fmla="*/ 2158 w 2176396"/>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5794"/>
              <a:gd name="connsiteY0" fmla="*/ 742254 h 1484508"/>
              <a:gd name="connsiteX1" fmla="*/ 1089277 w 2185794"/>
              <a:gd name="connsiteY1" fmla="*/ 0 h 1484508"/>
              <a:gd name="connsiteX2" fmla="*/ 2176396 w 2185794"/>
              <a:gd name="connsiteY2" fmla="*/ 742254 h 1484508"/>
              <a:gd name="connsiteX3" fmla="*/ 1089277 w 2185794"/>
              <a:gd name="connsiteY3" fmla="*/ 1484508 h 1484508"/>
              <a:gd name="connsiteX4" fmla="*/ 2158 w 2185794"/>
              <a:gd name="connsiteY4" fmla="*/ 742254 h 1484508"/>
              <a:gd name="connsiteX0" fmla="*/ 2158 w 2182417"/>
              <a:gd name="connsiteY0" fmla="*/ 742254 h 1484508"/>
              <a:gd name="connsiteX1" fmla="*/ 1089277 w 2182417"/>
              <a:gd name="connsiteY1" fmla="*/ 0 h 1484508"/>
              <a:gd name="connsiteX2" fmla="*/ 2176396 w 2182417"/>
              <a:gd name="connsiteY2" fmla="*/ 742254 h 1484508"/>
              <a:gd name="connsiteX3" fmla="*/ 1089277 w 2182417"/>
              <a:gd name="connsiteY3" fmla="*/ 1484508 h 1484508"/>
              <a:gd name="connsiteX4" fmla="*/ 2158 w 2182417"/>
              <a:gd name="connsiteY4" fmla="*/ 742254 h 1484508"/>
              <a:gd name="connsiteX0" fmla="*/ 2158 w 2182713"/>
              <a:gd name="connsiteY0" fmla="*/ 746922 h 1489176"/>
              <a:gd name="connsiteX1" fmla="*/ 1089277 w 2182713"/>
              <a:gd name="connsiteY1" fmla="*/ 4668 h 1489176"/>
              <a:gd name="connsiteX2" fmla="*/ 2176396 w 2182713"/>
              <a:gd name="connsiteY2" fmla="*/ 746922 h 1489176"/>
              <a:gd name="connsiteX3" fmla="*/ 1089277 w 2182713"/>
              <a:gd name="connsiteY3" fmla="*/ 1489176 h 1489176"/>
              <a:gd name="connsiteX4" fmla="*/ 2158 w 2182713"/>
              <a:gd name="connsiteY4" fmla="*/ 746922 h 1489176"/>
              <a:gd name="connsiteX0" fmla="*/ 2158 w 2182417"/>
              <a:gd name="connsiteY0" fmla="*/ 742667 h 1484921"/>
              <a:gd name="connsiteX1" fmla="*/ 1089277 w 2182417"/>
              <a:gd name="connsiteY1" fmla="*/ 413 h 1484921"/>
              <a:gd name="connsiteX2" fmla="*/ 2176396 w 2182417"/>
              <a:gd name="connsiteY2" fmla="*/ 742667 h 1484921"/>
              <a:gd name="connsiteX3" fmla="*/ 1089277 w 2182417"/>
              <a:gd name="connsiteY3" fmla="*/ 1484921 h 1484921"/>
              <a:gd name="connsiteX4" fmla="*/ 2158 w 2182417"/>
              <a:gd name="connsiteY4" fmla="*/ 742667 h 1484921"/>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80141"/>
              <a:gd name="connsiteY0" fmla="*/ 742283 h 1484586"/>
              <a:gd name="connsiteX1" fmla="*/ 1088644 w 2180141"/>
              <a:gd name="connsiteY1" fmla="*/ 29 h 1484586"/>
              <a:gd name="connsiteX2" fmla="*/ 2175763 w 2180141"/>
              <a:gd name="connsiteY2" fmla="*/ 722187 h 1484586"/>
              <a:gd name="connsiteX3" fmla="*/ 1088644 w 2180141"/>
              <a:gd name="connsiteY3" fmla="*/ 1484537 h 1484586"/>
              <a:gd name="connsiteX4" fmla="*/ 1525 w 2180141"/>
              <a:gd name="connsiteY4" fmla="*/ 742283 h 1484586"/>
              <a:gd name="connsiteX0" fmla="*/ 1525 w 2176639"/>
              <a:gd name="connsiteY0" fmla="*/ 742314 h 1484617"/>
              <a:gd name="connsiteX1" fmla="*/ 1088644 w 2176639"/>
              <a:gd name="connsiteY1" fmla="*/ 60 h 1484617"/>
              <a:gd name="connsiteX2" fmla="*/ 2175763 w 2176639"/>
              <a:gd name="connsiteY2" fmla="*/ 722218 h 1484617"/>
              <a:gd name="connsiteX3" fmla="*/ 1088644 w 2176639"/>
              <a:gd name="connsiteY3" fmla="*/ 1484568 h 1484617"/>
              <a:gd name="connsiteX4" fmla="*/ 1525 w 2176639"/>
              <a:gd name="connsiteY4" fmla="*/ 742314 h 1484617"/>
              <a:gd name="connsiteX0" fmla="*/ 3285 w 2178399"/>
              <a:gd name="connsiteY0" fmla="*/ 742314 h 1484617"/>
              <a:gd name="connsiteX1" fmla="*/ 1090404 w 2178399"/>
              <a:gd name="connsiteY1" fmla="*/ 60 h 1484617"/>
              <a:gd name="connsiteX2" fmla="*/ 2177523 w 2178399"/>
              <a:gd name="connsiteY2" fmla="*/ 722218 h 1484617"/>
              <a:gd name="connsiteX3" fmla="*/ 1090404 w 2178399"/>
              <a:gd name="connsiteY3" fmla="*/ 1484568 h 1484617"/>
              <a:gd name="connsiteX4" fmla="*/ 3285 w 2178399"/>
              <a:gd name="connsiteY4" fmla="*/ 742314 h 1484617"/>
              <a:gd name="connsiteX0" fmla="*/ 399 w 2175513"/>
              <a:gd name="connsiteY0" fmla="*/ 742314 h 1485731"/>
              <a:gd name="connsiteX1" fmla="*/ 1087518 w 2175513"/>
              <a:gd name="connsiteY1" fmla="*/ 60 h 1485731"/>
              <a:gd name="connsiteX2" fmla="*/ 2174637 w 2175513"/>
              <a:gd name="connsiteY2" fmla="*/ 722218 h 1485731"/>
              <a:gd name="connsiteX3" fmla="*/ 1087518 w 2175513"/>
              <a:gd name="connsiteY3" fmla="*/ 1484568 h 1485731"/>
              <a:gd name="connsiteX4" fmla="*/ 399 w 2175513"/>
              <a:gd name="connsiteY4" fmla="*/ 742314 h 1485731"/>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 name="connsiteX0" fmla="*/ 399 w 2175513"/>
              <a:gd name="connsiteY0" fmla="*/ 742346 h 1485763"/>
              <a:gd name="connsiteX1" fmla="*/ 1087518 w 2175513"/>
              <a:gd name="connsiteY1" fmla="*/ 92 h 1485763"/>
              <a:gd name="connsiteX2" fmla="*/ 2174637 w 2175513"/>
              <a:gd name="connsiteY2" fmla="*/ 722250 h 1485763"/>
              <a:gd name="connsiteX3" fmla="*/ 1087518 w 2175513"/>
              <a:gd name="connsiteY3" fmla="*/ 1484600 h 1485763"/>
              <a:gd name="connsiteX4" fmla="*/ 399 w 2175513"/>
              <a:gd name="connsiteY4" fmla="*/ 742346 h 14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513" h="1485763">
                <a:moveTo>
                  <a:pt x="399" y="742346"/>
                </a:moveTo>
                <a:cubicBezTo>
                  <a:pt x="-19698" y="-39379"/>
                  <a:pt x="725145" y="3441"/>
                  <a:pt x="1087518" y="92"/>
                </a:cubicBezTo>
                <a:cubicBezTo>
                  <a:pt x="1449891" y="-3257"/>
                  <a:pt x="2204781" y="81202"/>
                  <a:pt x="2174637" y="722250"/>
                </a:cubicBezTo>
                <a:cubicBezTo>
                  <a:pt x="2194733" y="1483877"/>
                  <a:pt x="1449891" y="1481251"/>
                  <a:pt x="1087518" y="1484600"/>
                </a:cubicBezTo>
                <a:cubicBezTo>
                  <a:pt x="725145" y="1487949"/>
                  <a:pt x="20496" y="1524071"/>
                  <a:pt x="399" y="742346"/>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3605" y="1265393"/>
            <a:ext cx="5188299" cy="559260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4015548" y="1047449"/>
            <a:ext cx="3596665" cy="2071294"/>
            <a:chOff x="4610214" y="1520352"/>
            <a:chExt cx="3050503" cy="1688325"/>
          </a:xfrm>
        </p:grpSpPr>
        <p:grpSp>
          <p:nvGrpSpPr>
            <p:cNvPr id="7" name="Group 6"/>
            <p:cNvGrpSpPr/>
            <p:nvPr/>
          </p:nvGrpSpPr>
          <p:grpSpPr>
            <a:xfrm>
              <a:off x="4610214" y="1520352"/>
              <a:ext cx="3050503" cy="1688325"/>
              <a:chOff x="4610214" y="1520352"/>
              <a:chExt cx="3050503" cy="1688325"/>
            </a:xfrm>
            <a:solidFill>
              <a:srgbClr val="7BA492"/>
            </a:solidFill>
          </p:grpSpPr>
          <p:sp>
            <p:nvSpPr>
              <p:cNvPr id="2" name="Rectangle 1"/>
              <p:cNvSpPr/>
              <p:nvPr/>
            </p:nvSpPr>
            <p:spPr>
              <a:xfrm>
                <a:off x="4610214" y="1520352"/>
                <a:ext cx="3050503" cy="1343585"/>
              </a:xfrm>
              <a:custGeom>
                <a:avLst/>
                <a:gdLst>
                  <a:gd name="connsiteX0" fmla="*/ 0 w 2200537"/>
                  <a:gd name="connsiteY0" fmla="*/ 0 h 1129167"/>
                  <a:gd name="connsiteX1" fmla="*/ 2200537 w 2200537"/>
                  <a:gd name="connsiteY1" fmla="*/ 0 h 1129167"/>
                  <a:gd name="connsiteX2" fmla="*/ 2200537 w 2200537"/>
                  <a:gd name="connsiteY2" fmla="*/ 1129167 h 1129167"/>
                  <a:gd name="connsiteX3" fmla="*/ 0 w 2200537"/>
                  <a:gd name="connsiteY3" fmla="*/ 1129167 h 1129167"/>
                  <a:gd name="connsiteX4" fmla="*/ 0 w 2200537"/>
                  <a:gd name="connsiteY4" fmla="*/ 0 h 1129167"/>
                  <a:gd name="connsiteX0" fmla="*/ 0 w 2200537"/>
                  <a:gd name="connsiteY0" fmla="*/ 0 h 1129167"/>
                  <a:gd name="connsiteX1" fmla="*/ 2200537 w 2200537"/>
                  <a:gd name="connsiteY1" fmla="*/ 0 h 1129167"/>
                  <a:gd name="connsiteX2" fmla="*/ 2200537 w 2200537"/>
                  <a:gd name="connsiteY2" fmla="*/ 1129167 h 1129167"/>
                  <a:gd name="connsiteX3" fmla="*/ 0 w 2200537"/>
                  <a:gd name="connsiteY3" fmla="*/ 1129167 h 1129167"/>
                  <a:gd name="connsiteX4" fmla="*/ 0 w 2200537"/>
                  <a:gd name="connsiteY4" fmla="*/ 0 h 1129167"/>
                  <a:gd name="connsiteX0" fmla="*/ 0 w 2200537"/>
                  <a:gd name="connsiteY0" fmla="*/ 0 h 1129167"/>
                  <a:gd name="connsiteX1" fmla="*/ 2200537 w 2200537"/>
                  <a:gd name="connsiteY1" fmla="*/ 0 h 1129167"/>
                  <a:gd name="connsiteX2" fmla="*/ 2200537 w 2200537"/>
                  <a:gd name="connsiteY2" fmla="*/ 1129167 h 1129167"/>
                  <a:gd name="connsiteX3" fmla="*/ 0 w 2200537"/>
                  <a:gd name="connsiteY3" fmla="*/ 1129167 h 1129167"/>
                  <a:gd name="connsiteX4" fmla="*/ 0 w 2200537"/>
                  <a:gd name="connsiteY4" fmla="*/ 0 h 1129167"/>
                  <a:gd name="connsiteX0" fmla="*/ 0 w 2200537"/>
                  <a:gd name="connsiteY0" fmla="*/ 22329 h 1151496"/>
                  <a:gd name="connsiteX1" fmla="*/ 2200537 w 2200537"/>
                  <a:gd name="connsiteY1" fmla="*/ 22329 h 1151496"/>
                  <a:gd name="connsiteX2" fmla="*/ 2200537 w 2200537"/>
                  <a:gd name="connsiteY2" fmla="*/ 1151496 h 1151496"/>
                  <a:gd name="connsiteX3" fmla="*/ 0 w 2200537"/>
                  <a:gd name="connsiteY3" fmla="*/ 1151496 h 1151496"/>
                  <a:gd name="connsiteX4" fmla="*/ 0 w 2200537"/>
                  <a:gd name="connsiteY4" fmla="*/ 22329 h 1151496"/>
                  <a:gd name="connsiteX0" fmla="*/ 0 w 2200537"/>
                  <a:gd name="connsiteY0" fmla="*/ 4466 h 1133633"/>
                  <a:gd name="connsiteX1" fmla="*/ 2200537 w 2200537"/>
                  <a:gd name="connsiteY1" fmla="*/ 4466 h 1133633"/>
                  <a:gd name="connsiteX2" fmla="*/ 2200537 w 2200537"/>
                  <a:gd name="connsiteY2" fmla="*/ 1133633 h 1133633"/>
                  <a:gd name="connsiteX3" fmla="*/ 0 w 2200537"/>
                  <a:gd name="connsiteY3" fmla="*/ 1133633 h 1133633"/>
                  <a:gd name="connsiteX4" fmla="*/ 0 w 2200537"/>
                  <a:gd name="connsiteY4" fmla="*/ 4466 h 1133633"/>
                  <a:gd name="connsiteX0" fmla="*/ 0 w 2200537"/>
                  <a:gd name="connsiteY0" fmla="*/ 31260 h 1160427"/>
                  <a:gd name="connsiteX1" fmla="*/ 2200537 w 2200537"/>
                  <a:gd name="connsiteY1" fmla="*/ 31260 h 1160427"/>
                  <a:gd name="connsiteX2" fmla="*/ 2200537 w 2200537"/>
                  <a:gd name="connsiteY2" fmla="*/ 1160427 h 1160427"/>
                  <a:gd name="connsiteX3" fmla="*/ 0 w 2200537"/>
                  <a:gd name="connsiteY3" fmla="*/ 1160427 h 1160427"/>
                  <a:gd name="connsiteX4" fmla="*/ 0 w 2200537"/>
                  <a:gd name="connsiteY4" fmla="*/ 31260 h 1160427"/>
                  <a:gd name="connsiteX0" fmla="*/ 0 w 2200537"/>
                  <a:gd name="connsiteY0" fmla="*/ 45526 h 1174693"/>
                  <a:gd name="connsiteX1" fmla="*/ 2200537 w 2200537"/>
                  <a:gd name="connsiteY1" fmla="*/ 45526 h 1174693"/>
                  <a:gd name="connsiteX2" fmla="*/ 2200537 w 2200537"/>
                  <a:gd name="connsiteY2" fmla="*/ 1174693 h 1174693"/>
                  <a:gd name="connsiteX3" fmla="*/ 0 w 2200537"/>
                  <a:gd name="connsiteY3" fmla="*/ 1174693 h 1174693"/>
                  <a:gd name="connsiteX4" fmla="*/ 0 w 2200537"/>
                  <a:gd name="connsiteY4" fmla="*/ 45526 h 1174693"/>
                  <a:gd name="connsiteX0" fmla="*/ 0 w 2240730"/>
                  <a:gd name="connsiteY0" fmla="*/ 45526 h 1174693"/>
                  <a:gd name="connsiteX1" fmla="*/ 2200537 w 2240730"/>
                  <a:gd name="connsiteY1" fmla="*/ 45526 h 1174693"/>
                  <a:gd name="connsiteX2" fmla="*/ 2200537 w 2240730"/>
                  <a:gd name="connsiteY2" fmla="*/ 1174693 h 1174693"/>
                  <a:gd name="connsiteX3" fmla="*/ 0 w 2240730"/>
                  <a:gd name="connsiteY3" fmla="*/ 1174693 h 1174693"/>
                  <a:gd name="connsiteX4" fmla="*/ 0 w 2240730"/>
                  <a:gd name="connsiteY4" fmla="*/ 45526 h 1174693"/>
                  <a:gd name="connsiteX0" fmla="*/ 0 w 2249662"/>
                  <a:gd name="connsiteY0" fmla="*/ 45526 h 1174693"/>
                  <a:gd name="connsiteX1" fmla="*/ 2200537 w 2249662"/>
                  <a:gd name="connsiteY1" fmla="*/ 45526 h 1174693"/>
                  <a:gd name="connsiteX2" fmla="*/ 2200537 w 2249662"/>
                  <a:gd name="connsiteY2" fmla="*/ 1174693 h 1174693"/>
                  <a:gd name="connsiteX3" fmla="*/ 0 w 2249662"/>
                  <a:gd name="connsiteY3" fmla="*/ 1174693 h 1174693"/>
                  <a:gd name="connsiteX4" fmla="*/ 0 w 2249662"/>
                  <a:gd name="connsiteY4" fmla="*/ 45526 h 1174693"/>
                  <a:gd name="connsiteX0" fmla="*/ 80387 w 2330049"/>
                  <a:gd name="connsiteY0" fmla="*/ 45526 h 1174693"/>
                  <a:gd name="connsiteX1" fmla="*/ 2280924 w 2330049"/>
                  <a:gd name="connsiteY1" fmla="*/ 45526 h 1174693"/>
                  <a:gd name="connsiteX2" fmla="*/ 2280924 w 2330049"/>
                  <a:gd name="connsiteY2" fmla="*/ 1174693 h 1174693"/>
                  <a:gd name="connsiteX3" fmla="*/ 80387 w 2330049"/>
                  <a:gd name="connsiteY3" fmla="*/ 1174693 h 1174693"/>
                  <a:gd name="connsiteX4" fmla="*/ 80387 w 2330049"/>
                  <a:gd name="connsiteY4" fmla="*/ 45526 h 1174693"/>
                  <a:gd name="connsiteX0" fmla="*/ 117562 w 2367224"/>
                  <a:gd name="connsiteY0" fmla="*/ 45526 h 1174693"/>
                  <a:gd name="connsiteX1" fmla="*/ 2318099 w 2367224"/>
                  <a:gd name="connsiteY1" fmla="*/ 45526 h 1174693"/>
                  <a:gd name="connsiteX2" fmla="*/ 2318099 w 2367224"/>
                  <a:gd name="connsiteY2" fmla="*/ 1174693 h 1174693"/>
                  <a:gd name="connsiteX3" fmla="*/ 117562 w 2367224"/>
                  <a:gd name="connsiteY3" fmla="*/ 1174693 h 1174693"/>
                  <a:gd name="connsiteX4" fmla="*/ 117562 w 2367224"/>
                  <a:gd name="connsiteY4" fmla="*/ 45526 h 1174693"/>
                  <a:gd name="connsiteX0" fmla="*/ 107581 w 2357243"/>
                  <a:gd name="connsiteY0" fmla="*/ 45526 h 1174693"/>
                  <a:gd name="connsiteX1" fmla="*/ 2308118 w 2357243"/>
                  <a:gd name="connsiteY1" fmla="*/ 45526 h 1174693"/>
                  <a:gd name="connsiteX2" fmla="*/ 2308118 w 2357243"/>
                  <a:gd name="connsiteY2" fmla="*/ 1174693 h 1174693"/>
                  <a:gd name="connsiteX3" fmla="*/ 107581 w 2357243"/>
                  <a:gd name="connsiteY3" fmla="*/ 1174693 h 1174693"/>
                  <a:gd name="connsiteX4" fmla="*/ 107581 w 2357243"/>
                  <a:gd name="connsiteY4" fmla="*/ 45526 h 1174693"/>
                  <a:gd name="connsiteX0" fmla="*/ 107581 w 2357243"/>
                  <a:gd name="connsiteY0" fmla="*/ 45526 h 1232749"/>
                  <a:gd name="connsiteX1" fmla="*/ 2308118 w 2357243"/>
                  <a:gd name="connsiteY1" fmla="*/ 45526 h 1232749"/>
                  <a:gd name="connsiteX2" fmla="*/ 2308118 w 2357243"/>
                  <a:gd name="connsiteY2" fmla="*/ 1174693 h 1232749"/>
                  <a:gd name="connsiteX3" fmla="*/ 107581 w 2357243"/>
                  <a:gd name="connsiteY3" fmla="*/ 1174693 h 1232749"/>
                  <a:gd name="connsiteX4" fmla="*/ 107581 w 2357243"/>
                  <a:gd name="connsiteY4" fmla="*/ 45526 h 1232749"/>
                  <a:gd name="connsiteX0" fmla="*/ 107581 w 2359991"/>
                  <a:gd name="connsiteY0" fmla="*/ 45526 h 1238460"/>
                  <a:gd name="connsiteX1" fmla="*/ 2308118 w 2359991"/>
                  <a:gd name="connsiteY1" fmla="*/ 45526 h 1238460"/>
                  <a:gd name="connsiteX2" fmla="*/ 2318167 w 2359991"/>
                  <a:gd name="connsiteY2" fmla="*/ 1194790 h 1238460"/>
                  <a:gd name="connsiteX3" fmla="*/ 107581 w 2359991"/>
                  <a:gd name="connsiteY3" fmla="*/ 1174693 h 1238460"/>
                  <a:gd name="connsiteX4" fmla="*/ 107581 w 2359991"/>
                  <a:gd name="connsiteY4" fmla="*/ 45526 h 1238460"/>
                  <a:gd name="connsiteX0" fmla="*/ 107581 w 2359991"/>
                  <a:gd name="connsiteY0" fmla="*/ 45526 h 1238460"/>
                  <a:gd name="connsiteX1" fmla="*/ 2308118 w 2359991"/>
                  <a:gd name="connsiteY1" fmla="*/ 45526 h 1238460"/>
                  <a:gd name="connsiteX2" fmla="*/ 2318167 w 2359991"/>
                  <a:gd name="connsiteY2" fmla="*/ 1194790 h 1238460"/>
                  <a:gd name="connsiteX3" fmla="*/ 107581 w 2359991"/>
                  <a:gd name="connsiteY3" fmla="*/ 1174693 h 1238460"/>
                  <a:gd name="connsiteX4" fmla="*/ 107581 w 2359991"/>
                  <a:gd name="connsiteY4" fmla="*/ 45526 h 1238460"/>
                  <a:gd name="connsiteX0" fmla="*/ 107581 w 2359991"/>
                  <a:gd name="connsiteY0" fmla="*/ 45526 h 1267640"/>
                  <a:gd name="connsiteX1" fmla="*/ 2308118 w 2359991"/>
                  <a:gd name="connsiteY1" fmla="*/ 45526 h 1267640"/>
                  <a:gd name="connsiteX2" fmla="*/ 2318167 w 2359991"/>
                  <a:gd name="connsiteY2" fmla="*/ 1194790 h 1267640"/>
                  <a:gd name="connsiteX3" fmla="*/ 107581 w 2359991"/>
                  <a:gd name="connsiteY3" fmla="*/ 1174693 h 1267640"/>
                  <a:gd name="connsiteX4" fmla="*/ 107581 w 2359991"/>
                  <a:gd name="connsiteY4" fmla="*/ 45526 h 1267640"/>
                  <a:gd name="connsiteX0" fmla="*/ 107581 w 2384786"/>
                  <a:gd name="connsiteY0" fmla="*/ 45526 h 1267640"/>
                  <a:gd name="connsiteX1" fmla="*/ 2308118 w 2384786"/>
                  <a:gd name="connsiteY1" fmla="*/ 45526 h 1267640"/>
                  <a:gd name="connsiteX2" fmla="*/ 2318167 w 2384786"/>
                  <a:gd name="connsiteY2" fmla="*/ 1194790 h 1267640"/>
                  <a:gd name="connsiteX3" fmla="*/ 107581 w 2384786"/>
                  <a:gd name="connsiteY3" fmla="*/ 1174693 h 1267640"/>
                  <a:gd name="connsiteX4" fmla="*/ 107581 w 2384786"/>
                  <a:gd name="connsiteY4" fmla="*/ 45526 h 1267640"/>
                  <a:gd name="connsiteX0" fmla="*/ 107581 w 2384786"/>
                  <a:gd name="connsiteY0" fmla="*/ 45526 h 1449816"/>
                  <a:gd name="connsiteX1" fmla="*/ 2308118 w 2384786"/>
                  <a:gd name="connsiteY1" fmla="*/ 45526 h 1449816"/>
                  <a:gd name="connsiteX2" fmla="*/ 2318167 w 2384786"/>
                  <a:gd name="connsiteY2" fmla="*/ 1194790 h 1449816"/>
                  <a:gd name="connsiteX3" fmla="*/ 107581 w 2384786"/>
                  <a:gd name="connsiteY3" fmla="*/ 1174693 h 1449816"/>
                  <a:gd name="connsiteX4" fmla="*/ 107581 w 2384786"/>
                  <a:gd name="connsiteY4" fmla="*/ 45526 h 1449816"/>
                  <a:gd name="connsiteX0" fmla="*/ 349505 w 2626710"/>
                  <a:gd name="connsiteY0" fmla="*/ 45526 h 1449816"/>
                  <a:gd name="connsiteX1" fmla="*/ 2550042 w 2626710"/>
                  <a:gd name="connsiteY1" fmla="*/ 45526 h 1449816"/>
                  <a:gd name="connsiteX2" fmla="*/ 2560091 w 2626710"/>
                  <a:gd name="connsiteY2" fmla="*/ 1194790 h 1449816"/>
                  <a:gd name="connsiteX3" fmla="*/ 349505 w 2626710"/>
                  <a:gd name="connsiteY3" fmla="*/ 1174693 h 1449816"/>
                  <a:gd name="connsiteX4" fmla="*/ 349505 w 2626710"/>
                  <a:gd name="connsiteY4" fmla="*/ 45526 h 1449816"/>
                  <a:gd name="connsiteX0" fmla="*/ 349505 w 2626710"/>
                  <a:gd name="connsiteY0" fmla="*/ 254759 h 1659049"/>
                  <a:gd name="connsiteX1" fmla="*/ 2550042 w 2626710"/>
                  <a:gd name="connsiteY1" fmla="*/ 254759 h 1659049"/>
                  <a:gd name="connsiteX2" fmla="*/ 2560091 w 2626710"/>
                  <a:gd name="connsiteY2" fmla="*/ 1404023 h 1659049"/>
                  <a:gd name="connsiteX3" fmla="*/ 349505 w 2626710"/>
                  <a:gd name="connsiteY3" fmla="*/ 1383926 h 1659049"/>
                  <a:gd name="connsiteX4" fmla="*/ 349505 w 2626710"/>
                  <a:gd name="connsiteY4" fmla="*/ 254759 h 1659049"/>
                  <a:gd name="connsiteX0" fmla="*/ 424011 w 2810843"/>
                  <a:gd name="connsiteY0" fmla="*/ 97433 h 1343585"/>
                  <a:gd name="connsiteX1" fmla="*/ 2624548 w 2810843"/>
                  <a:gd name="connsiteY1" fmla="*/ 97433 h 1343585"/>
                  <a:gd name="connsiteX2" fmla="*/ 2634597 w 2810843"/>
                  <a:gd name="connsiteY2" fmla="*/ 1246697 h 1343585"/>
                  <a:gd name="connsiteX3" fmla="*/ 424011 w 2810843"/>
                  <a:gd name="connsiteY3" fmla="*/ 1226600 h 1343585"/>
                  <a:gd name="connsiteX4" fmla="*/ 424011 w 2810843"/>
                  <a:gd name="connsiteY4" fmla="*/ 97433 h 1343585"/>
                  <a:gd name="connsiteX0" fmla="*/ 424011 w 3050503"/>
                  <a:gd name="connsiteY0" fmla="*/ 97433 h 1343585"/>
                  <a:gd name="connsiteX1" fmla="*/ 2624548 w 3050503"/>
                  <a:gd name="connsiteY1" fmla="*/ 97433 h 1343585"/>
                  <a:gd name="connsiteX2" fmla="*/ 2634597 w 3050503"/>
                  <a:gd name="connsiteY2" fmla="*/ 1246697 h 1343585"/>
                  <a:gd name="connsiteX3" fmla="*/ 424011 w 3050503"/>
                  <a:gd name="connsiteY3" fmla="*/ 1226600 h 1343585"/>
                  <a:gd name="connsiteX4" fmla="*/ 424011 w 3050503"/>
                  <a:gd name="connsiteY4" fmla="*/ 97433 h 134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503" h="1343585">
                    <a:moveTo>
                      <a:pt x="424011" y="97433"/>
                    </a:moveTo>
                    <a:cubicBezTo>
                      <a:pt x="1157523" y="47191"/>
                      <a:pt x="2256117" y="-94111"/>
                      <a:pt x="2624548" y="97433"/>
                    </a:cubicBezTo>
                    <a:cubicBezTo>
                      <a:pt x="2992979" y="288977"/>
                      <a:pt x="3358060" y="1156262"/>
                      <a:pt x="2634597" y="1246697"/>
                    </a:cubicBezTo>
                    <a:cubicBezTo>
                      <a:pt x="1911134" y="1337132"/>
                      <a:pt x="792442" y="1418144"/>
                      <a:pt x="424011" y="1226600"/>
                    </a:cubicBezTo>
                    <a:cubicBezTo>
                      <a:pt x="55580" y="1035056"/>
                      <a:pt x="-309501" y="147675"/>
                      <a:pt x="424011" y="97433"/>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7127330" y="2605776"/>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837978" y="1715820"/>
              <a:ext cx="2623870" cy="978396"/>
            </a:xfrm>
            <a:prstGeom prst="rect">
              <a:avLst/>
            </a:prstGeom>
            <a:noFill/>
          </p:spPr>
          <p:txBody>
            <a:bodyPr wrap="square" rtlCol="0">
              <a:spAutoFit/>
            </a:bodyPr>
            <a:lstStyle/>
            <a:p>
              <a:pPr lvl="0" algn="just">
                <a:defRPr/>
              </a:pPr>
              <a:r>
                <a:rPr lang="vi-VN" altLang="zh-CN" sz="2400">
                  <a:solidFill>
                    <a:srgbClr val="7030A0"/>
                  </a:solidFill>
                  <a:latin typeface="Roboto" panose="02000000000000000000" pitchFamily="2" charset="0"/>
                  <a:ea typeface="Roboto" panose="02000000000000000000" pitchFamily="2" charset="0"/>
                </a:rPr>
                <a:t>4 + 1 = 5, đố bạn lập</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được các phép tính khác</a:t>
              </a:r>
              <a:r>
                <a:rPr lang="en-US" altLang="zh-CN" sz="2400">
                  <a:solidFill>
                    <a:srgbClr val="7030A0"/>
                  </a:solidFill>
                  <a:latin typeface="Roboto" panose="02000000000000000000" pitchFamily="2" charset="0"/>
                  <a:ea typeface="Roboto" panose="02000000000000000000" pitchFamily="2" charset="0"/>
                </a:rPr>
                <a:t> </a:t>
              </a:r>
              <a:r>
                <a:rPr lang="vi-VN" altLang="zh-CN" sz="2400">
                  <a:solidFill>
                    <a:srgbClr val="7030A0"/>
                  </a:solidFill>
                  <a:latin typeface="Roboto" panose="02000000000000000000" pitchFamily="2" charset="0"/>
                  <a:ea typeface="Roboto" panose="02000000000000000000" pitchFamily="2" charset="0"/>
                </a:rPr>
                <a:t>từ các số 4, 1, 5.</a:t>
              </a:r>
            </a:p>
          </p:txBody>
        </p:sp>
      </p:grpSp>
      <p:sp>
        <p:nvSpPr>
          <p:cNvPr id="22" name="TextBox 21"/>
          <p:cNvSpPr txBox="1"/>
          <p:nvPr/>
        </p:nvSpPr>
        <p:spPr>
          <a:xfrm>
            <a:off x="2254853" y="2276399"/>
            <a:ext cx="1527489" cy="461665"/>
          </a:xfrm>
          <a:prstGeom prst="rect">
            <a:avLst/>
          </a:prstGeom>
          <a:noFill/>
          <a:ln>
            <a:noFill/>
          </a:ln>
        </p:spPr>
        <p:txBody>
          <a:bodyPr wrap="square" rtlCol="0">
            <a:spAutoFit/>
          </a:bodyPr>
          <a:lstStyle/>
          <a:p>
            <a:pPr lvl="0" algn="just">
              <a:defRPr/>
            </a:pPr>
            <a:r>
              <a:rPr lang="en-U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1 + 4 = 5</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963210" y="1287256"/>
            <a:ext cx="163624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Ví dụ:</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81330" y="368920"/>
            <a:ext cx="7460324"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TRÒ CHƠI “</a:t>
            </a:r>
            <a:r>
              <a:rPr lang="vi-VN" altLang="zh-CN" sz="3200">
                <a:solidFill>
                  <a:srgbClr val="7030A0"/>
                </a:solidFill>
                <a:latin typeface="Roboto Black" panose="02000000000000000000" pitchFamily="2" charset="0"/>
                <a:ea typeface="Roboto Black" panose="02000000000000000000" pitchFamily="2" charset="0"/>
              </a:rPr>
              <a:t>AI NHANH – AI ĐÚNG</a:t>
            </a:r>
            <a:r>
              <a:rPr lang="en-US" altLang="zh-CN" sz="3200">
                <a:solidFill>
                  <a:srgbClr val="7030A0"/>
                </a:solidFill>
                <a:latin typeface="Roboto Black" panose="02000000000000000000" pitchFamily="2" charset="0"/>
                <a:ea typeface="Roboto Black" panose="02000000000000000000" pitchFamily="2" charset="0"/>
              </a:rPr>
              <a:t>”</a:t>
            </a:r>
            <a:endParaRPr lang="vi-VN" altLang="zh-CN" sz="3200">
              <a:solidFill>
                <a:srgbClr val="7030A0"/>
              </a:solidFill>
              <a:latin typeface="Roboto Black" panose="02000000000000000000" pitchFamily="2" charset="0"/>
              <a:ea typeface="Roboto Black" panose="02000000000000000000" pitchFamily="2" charset="0"/>
            </a:endParaRPr>
          </a:p>
        </p:txBody>
      </p:sp>
      <p:sp>
        <p:nvSpPr>
          <p:cNvPr id="16" name="TextBox 15"/>
          <p:cNvSpPr txBox="1"/>
          <p:nvPr/>
        </p:nvSpPr>
        <p:spPr>
          <a:xfrm>
            <a:off x="1665899" y="4077586"/>
            <a:ext cx="1574819" cy="461665"/>
          </a:xfrm>
          <a:prstGeom prst="rect">
            <a:avLst/>
          </a:prstGeom>
          <a:noFill/>
          <a:ln>
            <a:noFill/>
          </a:ln>
        </p:spPr>
        <p:txBody>
          <a:bodyPr wrap="square" rtlCol="0">
            <a:spAutoFit/>
          </a:bodyPr>
          <a:lstStyle/>
          <a:p>
            <a:pPr lvl="0" algn="just">
              <a:defRPr/>
            </a:pPr>
            <a:r>
              <a:rPr lang="en-U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5 – 1 = 4</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3351108" y="5584890"/>
            <a:ext cx="1561551" cy="461665"/>
          </a:xfrm>
          <a:prstGeom prst="rect">
            <a:avLst/>
          </a:prstGeom>
          <a:noFill/>
          <a:ln>
            <a:noFill/>
          </a:ln>
        </p:spPr>
        <p:txBody>
          <a:bodyPr wrap="square" rtlCol="0">
            <a:spAutoFit/>
          </a:bodyPr>
          <a:lstStyle/>
          <a:p>
            <a:pPr lvl="0" algn="just">
              <a:defRPr/>
            </a:pPr>
            <a:r>
              <a:rPr lang="en-US" altLang="zh-CN" sz="2400">
                <a:solidFill>
                  <a:srgbClr val="00B050"/>
                </a:solidFill>
                <a:latin typeface="Roboto" panose="02000000000000000000" pitchFamily="2" charset="0"/>
                <a:ea typeface="Roboto" panose="02000000000000000000" pitchFamily="2" charset="0"/>
                <a:sym typeface="Wingdings" panose="05000000000000000000" pitchFamily="2" charset="2"/>
              </a:rPr>
              <a:t>5 – 4 = 1</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62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 grpId="0" animBg="1"/>
      <p:bldP spid="22" grpId="0"/>
      <p:bldP spid="2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QUAN SÁT</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37343" t="9239" r="12433" b="60614"/>
          <a:stretch/>
        </p:blipFill>
        <p:spPr>
          <a:xfrm>
            <a:off x="1113231" y="2528166"/>
            <a:ext cx="5025661" cy="325180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8" name="Freeform 17"/>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6679837" y="2993931"/>
            <a:ext cx="2858889" cy="830997"/>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Các bạn sử dụng ngôi nhà số để chơi</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p:spPr>
      </p:pic>
      <p:sp>
        <p:nvSpPr>
          <p:cNvPr id="27" name="TextBox 26"/>
          <p:cNvSpPr txBox="1"/>
          <p:nvPr/>
        </p:nvSpPr>
        <p:spPr>
          <a:xfrm>
            <a:off x="5919134" y="1480111"/>
            <a:ext cx="5457854" cy="461665"/>
          </a:xfrm>
          <a:prstGeom prst="rect">
            <a:avLst/>
          </a:prstGeom>
          <a:noFill/>
        </p:spPr>
        <p:txBody>
          <a:bodyPr wrap="square" rtlCol="0">
            <a:spAutoFit/>
          </a:bodyPr>
          <a:lstStyle/>
          <a:p>
            <a:pPr lvl="0" algn="just">
              <a:defRPr/>
            </a:pPr>
            <a:r>
              <a:rPr lang="vi-VN" altLang="zh-CN" sz="2400">
                <a:solidFill>
                  <a:srgbClr val="7030A0"/>
                </a:solidFill>
                <a:latin typeface="Roboto" panose="02000000000000000000" pitchFamily="2" charset="0"/>
                <a:ea typeface="Roboto" panose="02000000000000000000" pitchFamily="2" charset="0"/>
              </a:rPr>
              <a:t>Các bạn sử dụng dụng cụ gì để chơi?</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95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62395" y="160484"/>
            <a:ext cx="4449332"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NHIỆM VỤ</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8739" t="6781" r="9550" b="7178"/>
          <a:stretch/>
        </p:blipFill>
        <p:spPr>
          <a:xfrm>
            <a:off x="6170178" y="944524"/>
            <a:ext cx="2512089" cy="3506875"/>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7" name="Group 6"/>
          <p:cNvGrpSpPr/>
          <p:nvPr/>
        </p:nvGrpSpPr>
        <p:grpSpPr>
          <a:xfrm>
            <a:off x="5576748" y="4794745"/>
            <a:ext cx="4138813" cy="1794769"/>
            <a:chOff x="5040262" y="1726116"/>
            <a:chExt cx="1969507" cy="673239"/>
          </a:xfrm>
          <a:solidFill>
            <a:schemeClr val="accent2">
              <a:lumMod val="40000"/>
              <a:lumOff val="60000"/>
            </a:schemeClr>
          </a:solidFill>
        </p:grpSpPr>
        <p:sp>
          <p:nvSpPr>
            <p:cNvPr id="2" name="Oval 1"/>
            <p:cNvSpPr/>
            <p:nvPr/>
          </p:nvSpPr>
          <p:spPr>
            <a:xfrm>
              <a:off x="5040262" y="1726116"/>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4076626">
              <a:off x="6615935" y="1672658"/>
              <a:ext cx="237009" cy="55065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8BAB906A-1694-05DB-A671-51D0AA73C0B5}"/>
              </a:ext>
            </a:extLst>
          </p:cNvPr>
          <p:cNvSpPr txBox="1"/>
          <p:nvPr/>
        </p:nvSpPr>
        <p:spPr>
          <a:xfrm>
            <a:off x="8682267" y="1866964"/>
            <a:ext cx="2944166" cy="830997"/>
          </a:xfrm>
          <a:prstGeom prst="rect">
            <a:avLst/>
          </a:prstGeom>
          <a:noFill/>
        </p:spPr>
        <p:txBody>
          <a:bodyPr wrap="square" rtlCol="0">
            <a:spAutoFit/>
          </a:bodyPr>
          <a:lstStyle/>
          <a:p>
            <a:pPr lvl="0" algn="ctr">
              <a:defRPr/>
            </a:pPr>
            <a:r>
              <a:rPr lang="en-US" altLang="zh-CN" sz="2400" noProof="0">
                <a:solidFill>
                  <a:srgbClr val="7030A0"/>
                </a:solidFill>
                <a:latin typeface="Roboto" panose="02000000000000000000" pitchFamily="2" charset="0"/>
                <a:ea typeface="Roboto" panose="02000000000000000000" pitchFamily="2" charset="0"/>
              </a:rPr>
              <a:t>Đây được gọi là</a:t>
            </a:r>
          </a:p>
          <a:p>
            <a:pPr lvl="0" algn="ctr">
              <a:defRPr/>
            </a:pPr>
            <a:r>
              <a:rPr lang="en-US" altLang="zh-CN" sz="2400" noProof="0">
                <a:solidFill>
                  <a:srgbClr val="7030A0"/>
                </a:solidFill>
                <a:latin typeface="Roboto" panose="02000000000000000000" pitchFamily="2" charset="0"/>
                <a:ea typeface="Roboto" panose="02000000000000000000" pitchFamily="2" charset="0"/>
              </a:rPr>
              <a:t> dụng cụ tính nhẩm</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089956" y="5178542"/>
            <a:ext cx="2592311" cy="1200329"/>
          </a:xfrm>
          <a:prstGeom prst="rect">
            <a:avLst/>
          </a:prstGeom>
          <a:noFill/>
        </p:spPr>
        <p:txBody>
          <a:bodyPr wrap="square" rtlCol="0">
            <a:spAutoFit/>
          </a:bodyPr>
          <a:lstStyle/>
          <a:p>
            <a:pPr lvl="0" algn="just">
              <a:defRPr/>
            </a:pPr>
            <a:r>
              <a:rPr lang="en-US" altLang="zh-CN" sz="2400">
                <a:solidFill>
                  <a:srgbClr val="7030A0"/>
                </a:solidFill>
                <a:latin typeface="Roboto" panose="02000000000000000000" pitchFamily="2" charset="0"/>
                <a:ea typeface="Roboto" panose="02000000000000000000" pitchFamily="2" charset="0"/>
              </a:rPr>
              <a:t>Chúng mình cùng làm dụng cụ tính nhẩm nhé!</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122" y="3644786"/>
            <a:ext cx="1910500" cy="2520982"/>
          </a:xfrm>
          <a:prstGeom prst="rect">
            <a:avLst/>
          </a:prstGeom>
        </p:spPr>
      </p:pic>
      <p:sp>
        <p:nvSpPr>
          <p:cNvPr id="11" name="Rectangle 10"/>
          <p:cNvSpPr/>
          <p:nvPr/>
        </p:nvSpPr>
        <p:spPr>
          <a:xfrm>
            <a:off x="672154" y="1708008"/>
            <a:ext cx="3852984" cy="4188286"/>
          </a:xfrm>
          <a:prstGeom prst="rect">
            <a:avLst/>
          </a:prstGeom>
          <a:solidFill>
            <a:srgbClr val="AFE3D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050298F-436E-3C34-55F8-7C8982CABA69}"/>
              </a:ext>
            </a:extLst>
          </p:cNvPr>
          <p:cNvSpPr txBox="1"/>
          <p:nvPr/>
        </p:nvSpPr>
        <p:spPr>
          <a:xfrm>
            <a:off x="871425" y="1841157"/>
            <a:ext cx="3521530" cy="830997"/>
          </a:xfrm>
          <a:prstGeom prst="rect">
            <a:avLst/>
          </a:prstGeom>
          <a:noFill/>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Sản phẩm đảm bảo các yêu cầu sau:</a:t>
            </a:r>
          </a:p>
        </p:txBody>
      </p:sp>
      <p:sp>
        <p:nvSpPr>
          <p:cNvPr id="13" name="TextBox 12"/>
          <p:cNvSpPr txBox="1"/>
          <p:nvPr/>
        </p:nvSpPr>
        <p:spPr>
          <a:xfrm rot="21575898">
            <a:off x="703630" y="2575221"/>
            <a:ext cx="376707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4 hàng, mỗi hàng có 3 ô,</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các ô cách đều nhau</a:t>
            </a:r>
            <a:endPar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rot="21557190">
            <a:off x="705795" y="3695312"/>
            <a:ext cx="368212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2 dấu cộng, 2 dấu trừ và</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dấu bằng</a:t>
            </a:r>
          </a:p>
        </p:txBody>
      </p:sp>
      <p:sp>
        <p:nvSpPr>
          <p:cNvPr id="17" name="TextBox 16"/>
          <p:cNvSpPr txBox="1"/>
          <p:nvPr/>
        </p:nvSpPr>
        <p:spPr>
          <a:xfrm rot="21552431">
            <a:off x="706335" y="4815508"/>
            <a:ext cx="36857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Trang trí đẹp, sử dụng được</a:t>
            </a: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nhiều lần</a:t>
            </a:r>
          </a:p>
        </p:txBody>
      </p:sp>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4" grpId="0"/>
      <p:bldP spid="11" grpId="0" animBg="1"/>
      <p:bldP spid="12" grpId="0"/>
      <p:bldP spid="13"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32969" y="2857002"/>
            <a:ext cx="54784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4662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82898" y="803868"/>
            <a:ext cx="7967369" cy="6054132"/>
            <a:chOff x="3052459" y="992588"/>
            <a:chExt cx="5817612" cy="5695034"/>
          </a:xfrm>
        </p:grpSpPr>
        <p:sp>
          <p:nvSpPr>
            <p:cNvPr id="2" name="Isosceles Triangle 1"/>
            <p:cNvSpPr/>
            <p:nvPr/>
          </p:nvSpPr>
          <p:spPr>
            <a:xfrm>
              <a:off x="3052459" y="992588"/>
              <a:ext cx="5817612" cy="1856563"/>
            </a:xfrm>
            <a:prstGeom prst="triangle">
              <a:avLst/>
            </a:prstGeom>
            <a:solidFill>
              <a:srgbClr val="F64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52459" y="2849151"/>
              <a:ext cx="5817612" cy="3838471"/>
            </a:xfrm>
            <a:prstGeom prst="rect">
              <a:avLst/>
            </a:prstGeom>
            <a:solidFill>
              <a:srgbClr val="F6D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244888" y="309884"/>
            <a:ext cx="9798249" cy="584775"/>
          </a:xfrm>
          <a:prstGeom prst="rect">
            <a:avLst/>
          </a:prstGeom>
          <a:noFill/>
        </p:spPr>
        <p:txBody>
          <a:bodyPr wrap="square" rtlCol="0">
            <a:spAutoFit/>
          </a:bodyPr>
          <a:lstStyle/>
          <a:p>
            <a:pPr lvl="0" algn="ctr">
              <a:defRPr/>
            </a:pPr>
            <a:r>
              <a:rPr lang="en-US" altLang="zh-CN" sz="3200">
                <a:solidFill>
                  <a:srgbClr val="7030A0"/>
                </a:solidFill>
                <a:latin typeface="Roboto Black" panose="02000000000000000000" pitchFamily="2" charset="0"/>
                <a:ea typeface="Roboto Black" panose="02000000000000000000" pitchFamily="2" charset="0"/>
              </a:rPr>
              <a:t>THỰC HÀNH TÍNH CỘNG, TRỪ TRONG PHẠM VI 10</a:t>
            </a:r>
            <a:endParaRPr lang="vi-VN" altLang="zh-CN" sz="3200">
              <a:solidFill>
                <a:srgbClr val="7030A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561809" y="1128016"/>
            <a:ext cx="3074796"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Điền số thích hợp</a:t>
            </a:r>
            <a:endParaRPr lang="vi-VN" altLang="zh-CN" sz="2400">
              <a:solidFill>
                <a:srgbClr val="7030A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525" y="2888641"/>
            <a:ext cx="1077839" cy="7656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2956750"/>
            <a:ext cx="1050654" cy="840523"/>
          </a:xfrm>
          <a:prstGeom prst="rect">
            <a:avLst/>
          </a:prstGeom>
        </p:spPr>
      </p:pic>
      <p:grpSp>
        <p:nvGrpSpPr>
          <p:cNvPr id="98" name="Group 97"/>
          <p:cNvGrpSpPr/>
          <p:nvPr/>
        </p:nvGrpSpPr>
        <p:grpSpPr>
          <a:xfrm>
            <a:off x="7615539" y="1823039"/>
            <a:ext cx="848600" cy="848600"/>
            <a:chOff x="7615539" y="1823039"/>
            <a:chExt cx="848600" cy="848600"/>
          </a:xfrm>
        </p:grpSpPr>
        <p:sp>
          <p:nvSpPr>
            <p:cNvPr id="35" name="Oval 34"/>
            <p:cNvSpPr/>
            <p:nvPr/>
          </p:nvSpPr>
          <p:spPr>
            <a:xfrm>
              <a:off x="7615539" y="1823039"/>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8" y="1832363"/>
              <a:ext cx="601530" cy="761120"/>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5342282" y="853009"/>
            <a:ext cx="848600" cy="896233"/>
            <a:chOff x="5342282" y="853009"/>
            <a:chExt cx="848600" cy="896233"/>
          </a:xfrm>
        </p:grpSpPr>
        <p:sp>
          <p:nvSpPr>
            <p:cNvPr id="37" name="Oval 36"/>
            <p:cNvSpPr/>
            <p:nvPr/>
          </p:nvSpPr>
          <p:spPr>
            <a:xfrm>
              <a:off x="5342282" y="900642"/>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0312" y="853009"/>
              <a:ext cx="576978" cy="847053"/>
            </a:xfrm>
            <a:prstGeom prst="rect">
              <a:avLst/>
            </a:prstGeom>
            <a:effectLst>
              <a:outerShdw blurRad="63500" sx="102000" sy="102000" algn="ctr" rotWithShape="0">
                <a:prstClr val="black">
                  <a:alpha val="40000"/>
                </a:prstClr>
              </a:outerShdw>
            </a:effectLst>
          </p:spPr>
        </p:pic>
      </p:grpSp>
      <p:grpSp>
        <p:nvGrpSpPr>
          <p:cNvPr id="40" name="Group 39"/>
          <p:cNvGrpSpPr/>
          <p:nvPr/>
        </p:nvGrpSpPr>
        <p:grpSpPr>
          <a:xfrm>
            <a:off x="2589762" y="1886689"/>
            <a:ext cx="848600" cy="890807"/>
            <a:chOff x="2589762" y="1886689"/>
            <a:chExt cx="848600" cy="890807"/>
          </a:xfrm>
        </p:grpSpPr>
        <p:sp>
          <p:nvSpPr>
            <p:cNvPr id="10" name="Oval 9"/>
            <p:cNvSpPr/>
            <p:nvPr/>
          </p:nvSpPr>
          <p:spPr>
            <a:xfrm>
              <a:off x="2589762" y="1928896"/>
              <a:ext cx="848600" cy="848600"/>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1941" y="1886689"/>
              <a:ext cx="544242" cy="859329"/>
            </a:xfrm>
            <a:prstGeom prst="rect">
              <a:avLst/>
            </a:prstGeom>
            <a:effectLst>
              <a:outerShdw blurRad="63500" sx="102000" sy="102000" algn="ctr" rotWithShape="0">
                <a:prstClr val="black">
                  <a:alpha val="40000"/>
                </a:prstClr>
              </a:outerShdw>
            </a:effectLst>
          </p:spPr>
        </p:pic>
      </p:grpSp>
      <p:grpSp>
        <p:nvGrpSpPr>
          <p:cNvPr id="26" name="Group 25"/>
          <p:cNvGrpSpPr/>
          <p:nvPr/>
        </p:nvGrpSpPr>
        <p:grpSpPr>
          <a:xfrm>
            <a:off x="2501593" y="2808974"/>
            <a:ext cx="914844" cy="942411"/>
            <a:chOff x="2019274" y="2808974"/>
            <a:chExt cx="914844" cy="942411"/>
          </a:xfrm>
        </p:grpSpPr>
        <p:sp>
          <p:nvSpPr>
            <p:cNvPr id="18" name="Rounded Rectangle 17"/>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08974"/>
              <a:ext cx="576978" cy="847053"/>
            </a:xfrm>
            <a:prstGeom prst="rect">
              <a:avLst/>
            </a:prstGeom>
            <a:effectLst>
              <a:outerShdw blurRad="63500" sx="102000" sy="102000" algn="ctr" rotWithShape="0">
                <a:prstClr val="black">
                  <a:alpha val="40000"/>
                </a:prstClr>
              </a:outerShdw>
            </a:effectLst>
          </p:spPr>
        </p:pic>
      </p:grpSp>
      <p:grpSp>
        <p:nvGrpSpPr>
          <p:cNvPr id="31" name="Group 30"/>
          <p:cNvGrpSpPr/>
          <p:nvPr/>
        </p:nvGrpSpPr>
        <p:grpSpPr>
          <a:xfrm>
            <a:off x="2501593" y="3846292"/>
            <a:ext cx="914844" cy="902234"/>
            <a:chOff x="2019274" y="3849439"/>
            <a:chExt cx="914844" cy="902234"/>
          </a:xfrm>
        </p:grpSpPr>
        <p:sp>
          <p:nvSpPr>
            <p:cNvPr id="41" name="Rounded Rectangle 40"/>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52" name="Group 51"/>
          <p:cNvGrpSpPr/>
          <p:nvPr/>
        </p:nvGrpSpPr>
        <p:grpSpPr>
          <a:xfrm>
            <a:off x="5504501" y="3890141"/>
            <a:ext cx="914844" cy="942411"/>
            <a:chOff x="2019274" y="2808974"/>
            <a:chExt cx="914844" cy="942411"/>
          </a:xfrm>
        </p:grpSpPr>
        <p:sp>
          <p:nvSpPr>
            <p:cNvPr id="53" name="Rounded Rectangle 52"/>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08974"/>
              <a:ext cx="576978" cy="847053"/>
            </a:xfrm>
            <a:prstGeom prst="rect">
              <a:avLst/>
            </a:prstGeom>
            <a:effectLst>
              <a:outerShdw blurRad="63500" sx="102000" sy="102000" algn="ctr" rotWithShape="0">
                <a:prstClr val="black">
                  <a:alpha val="40000"/>
                </a:prstClr>
              </a:outerShdw>
            </a:effectLst>
          </p:spPr>
        </p:pic>
      </p:grpSp>
      <p:grpSp>
        <p:nvGrpSpPr>
          <p:cNvPr id="55" name="Group 54"/>
          <p:cNvGrpSpPr/>
          <p:nvPr/>
        </p:nvGrpSpPr>
        <p:grpSpPr>
          <a:xfrm>
            <a:off x="5504501" y="2893811"/>
            <a:ext cx="914844" cy="902234"/>
            <a:chOff x="2019274" y="3849439"/>
            <a:chExt cx="914844" cy="902234"/>
          </a:xfrm>
        </p:grpSpPr>
        <p:sp>
          <p:nvSpPr>
            <p:cNvPr id="56" name="Rounded Rectangle 55"/>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32" name="Group 31"/>
          <p:cNvGrpSpPr/>
          <p:nvPr/>
        </p:nvGrpSpPr>
        <p:grpSpPr>
          <a:xfrm>
            <a:off x="8133628" y="2880097"/>
            <a:ext cx="914844" cy="917176"/>
            <a:chOff x="8337016" y="3210056"/>
            <a:chExt cx="914844" cy="917176"/>
          </a:xfrm>
        </p:grpSpPr>
        <p:sp>
          <p:nvSpPr>
            <p:cNvPr id="60" name="Rounded Rectangle 5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63" name="Group 62"/>
          <p:cNvGrpSpPr/>
          <p:nvPr/>
        </p:nvGrpSpPr>
        <p:grpSpPr>
          <a:xfrm>
            <a:off x="5506727" y="5890192"/>
            <a:ext cx="914844" cy="902234"/>
            <a:chOff x="2019274" y="2849151"/>
            <a:chExt cx="914844" cy="902234"/>
          </a:xfrm>
        </p:grpSpPr>
        <p:sp>
          <p:nvSpPr>
            <p:cNvPr id="64" name="Rounded Rectangle 63"/>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69134"/>
              <a:ext cx="576978" cy="847053"/>
            </a:xfrm>
            <a:prstGeom prst="rect">
              <a:avLst/>
            </a:prstGeom>
            <a:effectLst>
              <a:outerShdw blurRad="63500" sx="102000" sy="102000" algn="ctr" rotWithShape="0">
                <a:prstClr val="black">
                  <a:alpha val="40000"/>
                </a:prstClr>
              </a:outerShdw>
            </a:effectLst>
          </p:spPr>
        </p:pic>
      </p:grpSp>
      <p:grpSp>
        <p:nvGrpSpPr>
          <p:cNvPr id="66" name="Group 65"/>
          <p:cNvGrpSpPr/>
          <p:nvPr/>
        </p:nvGrpSpPr>
        <p:grpSpPr>
          <a:xfrm>
            <a:off x="5506727" y="4894387"/>
            <a:ext cx="914844" cy="902234"/>
            <a:chOff x="2019274" y="3849439"/>
            <a:chExt cx="914844" cy="902234"/>
          </a:xfrm>
        </p:grpSpPr>
        <p:sp>
          <p:nvSpPr>
            <p:cNvPr id="67" name="Rounded Rectangle 66"/>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pic>
        <p:nvPicPr>
          <p:cNvPr id="69" name="Picture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401" y="3915438"/>
            <a:ext cx="1077839" cy="765678"/>
          </a:xfrm>
          <a:prstGeom prst="rect">
            <a:avLst/>
          </a:prstGeom>
        </p:spPr>
      </p:pic>
      <p:pic>
        <p:nvPicPr>
          <p:cNvPr id="71" name="Picture 7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0789" y="5148408"/>
            <a:ext cx="1184364" cy="414100"/>
          </a:xfrm>
          <a:prstGeom prst="rect">
            <a:avLst/>
          </a:prstGeom>
        </p:spPr>
      </p:pic>
      <p:pic>
        <p:nvPicPr>
          <p:cNvPr id="72" name="Picture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401" y="6204058"/>
            <a:ext cx="1184364" cy="414100"/>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3899740"/>
            <a:ext cx="1050654" cy="840523"/>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4914973"/>
            <a:ext cx="1050654" cy="840523"/>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064" y="5880870"/>
            <a:ext cx="1050654" cy="840523"/>
          </a:xfrm>
          <a:prstGeom prst="rect">
            <a:avLst/>
          </a:prstGeom>
        </p:spPr>
      </p:pic>
      <p:grpSp>
        <p:nvGrpSpPr>
          <p:cNvPr id="76" name="Group 75"/>
          <p:cNvGrpSpPr/>
          <p:nvPr/>
        </p:nvGrpSpPr>
        <p:grpSpPr>
          <a:xfrm>
            <a:off x="8133628" y="3890838"/>
            <a:ext cx="914844" cy="917176"/>
            <a:chOff x="8337016" y="3210056"/>
            <a:chExt cx="914844" cy="917176"/>
          </a:xfrm>
        </p:grpSpPr>
        <p:sp>
          <p:nvSpPr>
            <p:cNvPr id="77" name="Rounded Rectangle 76"/>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79" name="Group 78"/>
          <p:cNvGrpSpPr/>
          <p:nvPr/>
        </p:nvGrpSpPr>
        <p:grpSpPr>
          <a:xfrm>
            <a:off x="8150955" y="4864022"/>
            <a:ext cx="914844" cy="902234"/>
            <a:chOff x="2019274" y="2849151"/>
            <a:chExt cx="914844" cy="902234"/>
          </a:xfrm>
        </p:grpSpPr>
        <p:sp>
          <p:nvSpPr>
            <p:cNvPr id="80" name="Rounded Rectangle 79"/>
            <p:cNvSpPr/>
            <p:nvPr/>
          </p:nvSpPr>
          <p:spPr>
            <a:xfrm>
              <a:off x="2019274" y="2849151"/>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8207" y="2869134"/>
              <a:ext cx="576978" cy="847053"/>
            </a:xfrm>
            <a:prstGeom prst="rect">
              <a:avLst/>
            </a:prstGeom>
            <a:effectLst>
              <a:outerShdw blurRad="63500" sx="102000" sy="102000" algn="ctr" rotWithShape="0">
                <a:prstClr val="black">
                  <a:alpha val="40000"/>
                </a:prstClr>
              </a:outerShdw>
            </a:effectLst>
          </p:spPr>
        </p:pic>
      </p:grpSp>
      <p:grpSp>
        <p:nvGrpSpPr>
          <p:cNvPr id="82" name="Group 81"/>
          <p:cNvGrpSpPr/>
          <p:nvPr/>
        </p:nvGrpSpPr>
        <p:grpSpPr>
          <a:xfrm>
            <a:off x="8133628" y="5868718"/>
            <a:ext cx="914844" cy="902234"/>
            <a:chOff x="2019274" y="3849439"/>
            <a:chExt cx="914844" cy="902234"/>
          </a:xfrm>
        </p:grpSpPr>
        <p:sp>
          <p:nvSpPr>
            <p:cNvPr id="83" name="Rounded Rectangle 82"/>
            <p:cNvSpPr/>
            <p:nvPr/>
          </p:nvSpPr>
          <p:spPr>
            <a:xfrm>
              <a:off x="2019274" y="3849439"/>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490" y="3919996"/>
              <a:ext cx="601530" cy="761120"/>
            </a:xfrm>
            <a:prstGeom prst="rect">
              <a:avLst/>
            </a:prstGeom>
            <a:effectLst>
              <a:outerShdw blurRad="63500" sx="102000" sy="102000" algn="ctr" rotWithShape="0">
                <a:prstClr val="black">
                  <a:alpha val="40000"/>
                </a:prstClr>
              </a:outerShdw>
            </a:effectLst>
          </p:spPr>
        </p:pic>
      </p:grpSp>
      <p:grpSp>
        <p:nvGrpSpPr>
          <p:cNvPr id="85" name="Group 84"/>
          <p:cNvGrpSpPr/>
          <p:nvPr/>
        </p:nvGrpSpPr>
        <p:grpSpPr>
          <a:xfrm>
            <a:off x="5504501" y="4926648"/>
            <a:ext cx="914844" cy="902234"/>
            <a:chOff x="2019274" y="4849727"/>
            <a:chExt cx="914844" cy="902234"/>
          </a:xfrm>
        </p:grpSpPr>
        <p:sp>
          <p:nvSpPr>
            <p:cNvPr id="86" name="Rounded Rectangle 85"/>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88" name="Group 87"/>
          <p:cNvGrpSpPr/>
          <p:nvPr/>
        </p:nvGrpSpPr>
        <p:grpSpPr>
          <a:xfrm>
            <a:off x="5532243" y="5910175"/>
            <a:ext cx="914844" cy="902234"/>
            <a:chOff x="2019274" y="4849727"/>
            <a:chExt cx="914844" cy="902234"/>
          </a:xfrm>
        </p:grpSpPr>
        <p:sp>
          <p:nvSpPr>
            <p:cNvPr id="89" name="Rounded Rectangle 88"/>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1" name="Group 90"/>
          <p:cNvGrpSpPr/>
          <p:nvPr/>
        </p:nvGrpSpPr>
        <p:grpSpPr>
          <a:xfrm>
            <a:off x="8166155" y="4890239"/>
            <a:ext cx="914844" cy="902234"/>
            <a:chOff x="2019274" y="4825663"/>
            <a:chExt cx="914844" cy="902234"/>
          </a:xfrm>
        </p:grpSpPr>
        <p:sp>
          <p:nvSpPr>
            <p:cNvPr id="92" name="Rounded Rectangle 91"/>
            <p:cNvSpPr/>
            <p:nvPr/>
          </p:nvSpPr>
          <p:spPr>
            <a:xfrm>
              <a:off x="2019274" y="4825663"/>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4" name="Group 93"/>
          <p:cNvGrpSpPr/>
          <p:nvPr/>
        </p:nvGrpSpPr>
        <p:grpSpPr>
          <a:xfrm>
            <a:off x="8133628" y="5897379"/>
            <a:ext cx="914844" cy="902234"/>
            <a:chOff x="2019274" y="4849727"/>
            <a:chExt cx="914844" cy="902234"/>
          </a:xfrm>
        </p:grpSpPr>
        <p:sp>
          <p:nvSpPr>
            <p:cNvPr id="95" name="Rounded Rectangle 94"/>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9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99" name="Group 98"/>
          <p:cNvGrpSpPr/>
          <p:nvPr/>
        </p:nvGrpSpPr>
        <p:grpSpPr>
          <a:xfrm>
            <a:off x="2519966" y="4829375"/>
            <a:ext cx="914844" cy="917176"/>
            <a:chOff x="8337016" y="3210056"/>
            <a:chExt cx="914844" cy="917176"/>
          </a:xfrm>
        </p:grpSpPr>
        <p:sp>
          <p:nvSpPr>
            <p:cNvPr id="100" name="Rounded Rectangle 99"/>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2509918" y="5810691"/>
            <a:ext cx="914844" cy="917176"/>
            <a:chOff x="8337016" y="3210056"/>
            <a:chExt cx="914844" cy="917176"/>
          </a:xfrm>
        </p:grpSpPr>
        <p:sp>
          <p:nvSpPr>
            <p:cNvPr id="103" name="Rounded Rectangle 102"/>
            <p:cNvSpPr/>
            <p:nvPr/>
          </p:nvSpPr>
          <p:spPr>
            <a:xfrm>
              <a:off x="8337016" y="3224998"/>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44" y="3210056"/>
              <a:ext cx="544242" cy="859329"/>
            </a:xfrm>
            <a:prstGeom prst="rect">
              <a:avLst/>
            </a:prstGeom>
            <a:effectLst>
              <a:outerShdw blurRad="63500" sx="102000" sy="102000" algn="ctr" rotWithShape="0">
                <a:prstClr val="black">
                  <a:alpha val="40000"/>
                </a:prstClr>
              </a:outerShdw>
            </a:effectLst>
          </p:spPr>
        </p:pic>
      </p:grpSp>
      <p:grpSp>
        <p:nvGrpSpPr>
          <p:cNvPr id="33" name="Group 32"/>
          <p:cNvGrpSpPr/>
          <p:nvPr/>
        </p:nvGrpSpPr>
        <p:grpSpPr>
          <a:xfrm>
            <a:off x="2501593" y="4843433"/>
            <a:ext cx="914844" cy="902234"/>
            <a:chOff x="2019274" y="4849727"/>
            <a:chExt cx="914844" cy="902234"/>
          </a:xfrm>
        </p:grpSpPr>
        <p:sp>
          <p:nvSpPr>
            <p:cNvPr id="42" name="Rounded Rectangle 41"/>
            <p:cNvSpPr/>
            <p:nvPr/>
          </p:nvSpPr>
          <p:spPr>
            <a:xfrm>
              <a:off x="2019274" y="4849727"/>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8207" y="4884128"/>
              <a:ext cx="524112" cy="824176"/>
            </a:xfrm>
            <a:prstGeom prst="rect">
              <a:avLst/>
            </a:prstGeom>
          </p:spPr>
        </p:pic>
      </p:grpSp>
      <p:grpSp>
        <p:nvGrpSpPr>
          <p:cNvPr id="39" name="Group 38"/>
          <p:cNvGrpSpPr/>
          <p:nvPr/>
        </p:nvGrpSpPr>
        <p:grpSpPr>
          <a:xfrm>
            <a:off x="2501593" y="5840575"/>
            <a:ext cx="914844" cy="902234"/>
            <a:chOff x="2019274" y="5850015"/>
            <a:chExt cx="914844" cy="902234"/>
          </a:xfrm>
        </p:grpSpPr>
        <p:sp>
          <p:nvSpPr>
            <p:cNvPr id="43" name="Rounded Rectangle 42"/>
            <p:cNvSpPr/>
            <p:nvPr/>
          </p:nvSpPr>
          <p:spPr>
            <a:xfrm>
              <a:off x="2019274" y="5850015"/>
              <a:ext cx="914844" cy="902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229" y="5850015"/>
              <a:ext cx="524112" cy="824176"/>
            </a:xfrm>
            <a:prstGeom prst="rect">
              <a:avLst/>
            </a:prstGeom>
          </p:spPr>
        </p:pic>
      </p:grp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anim calcmode="lin" valueType="num">
                                      <p:cBhvr>
                                        <p:cTn id="16" dur="1000" fill="hold"/>
                                        <p:tgtEl>
                                          <p:spTgt spid="98"/>
                                        </p:tgtEl>
                                        <p:attrNameLst>
                                          <p:attrName>ppt_x</p:attrName>
                                        </p:attrNameLst>
                                      </p:cBhvr>
                                      <p:tavLst>
                                        <p:tav tm="0">
                                          <p:val>
                                            <p:strVal val="#ppt_x"/>
                                          </p:val>
                                        </p:tav>
                                        <p:tav tm="100000">
                                          <p:val>
                                            <p:strVal val="#ppt_x"/>
                                          </p:val>
                                        </p:tav>
                                      </p:tavLst>
                                    </p:anim>
                                    <p:anim calcmode="lin" valueType="num">
                                      <p:cBhvr>
                                        <p:cTn id="17" dur="1000" fill="hold"/>
                                        <p:tgtEl>
                                          <p:spTgt spid="9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fade">
                                      <p:cBhvr>
                                        <p:cTn id="20" dur="1000"/>
                                        <p:tgtEl>
                                          <p:spTgt spid="97"/>
                                        </p:tgtEl>
                                      </p:cBhvr>
                                    </p:animEffect>
                                    <p:anim calcmode="lin" valueType="num">
                                      <p:cBhvr>
                                        <p:cTn id="21" dur="1000" fill="hold"/>
                                        <p:tgtEl>
                                          <p:spTgt spid="97"/>
                                        </p:tgtEl>
                                        <p:attrNameLst>
                                          <p:attrName>ppt_x</p:attrName>
                                        </p:attrNameLst>
                                      </p:cBhvr>
                                      <p:tavLst>
                                        <p:tav tm="0">
                                          <p:val>
                                            <p:strVal val="#ppt_x"/>
                                          </p:val>
                                        </p:tav>
                                        <p:tav tm="100000">
                                          <p:val>
                                            <p:strVal val="#ppt_x"/>
                                          </p:val>
                                        </p:tav>
                                      </p:tavLst>
                                    </p:anim>
                                    <p:anim calcmode="lin" valueType="num">
                                      <p:cBhvr>
                                        <p:cTn id="22" dur="1000" fill="hold"/>
                                        <p:tgtEl>
                                          <p:spTgt spid="9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1000"/>
                                        <p:tgtEl>
                                          <p:spTgt spid="69"/>
                                        </p:tgtEl>
                                      </p:cBhvr>
                                    </p:animEffect>
                                    <p:anim calcmode="lin" valueType="num">
                                      <p:cBhvr>
                                        <p:cTn id="70" dur="1000" fill="hold"/>
                                        <p:tgtEl>
                                          <p:spTgt spid="69"/>
                                        </p:tgtEl>
                                        <p:attrNameLst>
                                          <p:attrName>ppt_x</p:attrName>
                                        </p:attrNameLst>
                                      </p:cBhvr>
                                      <p:tavLst>
                                        <p:tav tm="0">
                                          <p:val>
                                            <p:strVal val="#ppt_x"/>
                                          </p:val>
                                        </p:tav>
                                        <p:tav tm="100000">
                                          <p:val>
                                            <p:strVal val="#ppt_x"/>
                                          </p:val>
                                        </p:tav>
                                      </p:tavLst>
                                    </p:anim>
                                    <p:anim calcmode="lin" valueType="num">
                                      <p:cBhvr>
                                        <p:cTn id="71" dur="1000" fill="hold"/>
                                        <p:tgtEl>
                                          <p:spTgt spid="69"/>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1000"/>
                                        <p:tgtEl>
                                          <p:spTgt spid="52"/>
                                        </p:tgtEl>
                                      </p:cBhvr>
                                    </p:animEffect>
                                    <p:anim calcmode="lin" valueType="num">
                                      <p:cBhvr>
                                        <p:cTn id="75" dur="1000" fill="hold"/>
                                        <p:tgtEl>
                                          <p:spTgt spid="52"/>
                                        </p:tgtEl>
                                        <p:attrNameLst>
                                          <p:attrName>ppt_x</p:attrName>
                                        </p:attrNameLst>
                                      </p:cBhvr>
                                      <p:tavLst>
                                        <p:tav tm="0">
                                          <p:val>
                                            <p:strVal val="#ppt_x"/>
                                          </p:val>
                                        </p:tav>
                                        <p:tav tm="100000">
                                          <p:val>
                                            <p:strVal val="#ppt_x"/>
                                          </p:val>
                                        </p:tav>
                                      </p:tavLst>
                                    </p:anim>
                                    <p:anim calcmode="lin" valueType="num">
                                      <p:cBhvr>
                                        <p:cTn id="76" dur="1000" fill="hold"/>
                                        <p:tgtEl>
                                          <p:spTgt spid="5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1000"/>
                                        <p:tgtEl>
                                          <p:spTgt spid="73"/>
                                        </p:tgtEl>
                                      </p:cBhvr>
                                    </p:animEffect>
                                    <p:anim calcmode="lin" valueType="num">
                                      <p:cBhvr>
                                        <p:cTn id="80" dur="1000" fill="hold"/>
                                        <p:tgtEl>
                                          <p:spTgt spid="73"/>
                                        </p:tgtEl>
                                        <p:attrNameLst>
                                          <p:attrName>ppt_x</p:attrName>
                                        </p:attrNameLst>
                                      </p:cBhvr>
                                      <p:tavLst>
                                        <p:tav tm="0">
                                          <p:val>
                                            <p:strVal val="#ppt_x"/>
                                          </p:val>
                                        </p:tav>
                                        <p:tav tm="100000">
                                          <p:val>
                                            <p:strVal val="#ppt_x"/>
                                          </p:val>
                                        </p:tav>
                                      </p:tavLst>
                                    </p:anim>
                                    <p:anim calcmode="lin" valueType="num">
                                      <p:cBhvr>
                                        <p:cTn id="81" dur="1000" fill="hold"/>
                                        <p:tgtEl>
                                          <p:spTgt spid="73"/>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1000"/>
                                        <p:tgtEl>
                                          <p:spTgt spid="76"/>
                                        </p:tgtEl>
                                      </p:cBhvr>
                                    </p:animEffect>
                                    <p:anim calcmode="lin" valueType="num">
                                      <p:cBhvr>
                                        <p:cTn id="85" dur="1000" fill="hold"/>
                                        <p:tgtEl>
                                          <p:spTgt spid="76"/>
                                        </p:tgtEl>
                                        <p:attrNameLst>
                                          <p:attrName>ppt_x</p:attrName>
                                        </p:attrNameLst>
                                      </p:cBhvr>
                                      <p:tavLst>
                                        <p:tav tm="0">
                                          <p:val>
                                            <p:strVal val="#ppt_x"/>
                                          </p:val>
                                        </p:tav>
                                        <p:tav tm="100000">
                                          <p:val>
                                            <p:strVal val="#ppt_x"/>
                                          </p:val>
                                        </p:tav>
                                      </p:tavLst>
                                    </p:anim>
                                    <p:anim calcmode="lin" valueType="num">
                                      <p:cBhvr>
                                        <p:cTn id="8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1000"/>
                                        <p:tgtEl>
                                          <p:spTgt spid="33"/>
                                        </p:tgtEl>
                                      </p:cBhvr>
                                    </p:animEffect>
                                    <p:anim calcmode="lin" valueType="num">
                                      <p:cBhvr>
                                        <p:cTn id="92" dur="1000" fill="hold"/>
                                        <p:tgtEl>
                                          <p:spTgt spid="33"/>
                                        </p:tgtEl>
                                        <p:attrNameLst>
                                          <p:attrName>ppt_x</p:attrName>
                                        </p:attrNameLst>
                                      </p:cBhvr>
                                      <p:tavLst>
                                        <p:tav tm="0">
                                          <p:val>
                                            <p:strVal val="#ppt_x"/>
                                          </p:val>
                                        </p:tav>
                                        <p:tav tm="100000">
                                          <p:val>
                                            <p:strVal val="#ppt_x"/>
                                          </p:val>
                                        </p:tav>
                                      </p:tavLst>
                                    </p:anim>
                                    <p:anim calcmode="lin" valueType="num">
                                      <p:cBhvr>
                                        <p:cTn id="93" dur="1000" fill="hold"/>
                                        <p:tgtEl>
                                          <p:spTgt spid="33"/>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1000"/>
                                        <p:tgtEl>
                                          <p:spTgt spid="39"/>
                                        </p:tgtEl>
                                      </p:cBhvr>
                                    </p:animEffect>
                                    <p:anim calcmode="lin" valueType="num">
                                      <p:cBhvr>
                                        <p:cTn id="97" dur="1000" fill="hold"/>
                                        <p:tgtEl>
                                          <p:spTgt spid="39"/>
                                        </p:tgtEl>
                                        <p:attrNameLst>
                                          <p:attrName>ppt_x</p:attrName>
                                        </p:attrNameLst>
                                      </p:cBhvr>
                                      <p:tavLst>
                                        <p:tav tm="0">
                                          <p:val>
                                            <p:strVal val="#ppt_x"/>
                                          </p:val>
                                        </p:tav>
                                        <p:tav tm="100000">
                                          <p:val>
                                            <p:strVal val="#ppt_x"/>
                                          </p:val>
                                        </p:tav>
                                      </p:tavLst>
                                    </p:anim>
                                    <p:anim calcmode="lin" valueType="num">
                                      <p:cBhvr>
                                        <p:cTn id="98" dur="1000" fill="hold"/>
                                        <p:tgtEl>
                                          <p:spTgt spid="39"/>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animEffect transition="in" filter="fade">
                                      <p:cBhvr>
                                        <p:cTn id="101" dur="1000"/>
                                        <p:tgtEl>
                                          <p:spTgt spid="71"/>
                                        </p:tgtEl>
                                      </p:cBhvr>
                                    </p:animEffect>
                                    <p:anim calcmode="lin" valueType="num">
                                      <p:cBhvr>
                                        <p:cTn id="102" dur="1000" fill="hold"/>
                                        <p:tgtEl>
                                          <p:spTgt spid="71"/>
                                        </p:tgtEl>
                                        <p:attrNameLst>
                                          <p:attrName>ppt_x</p:attrName>
                                        </p:attrNameLst>
                                      </p:cBhvr>
                                      <p:tavLst>
                                        <p:tav tm="0">
                                          <p:val>
                                            <p:strVal val="#ppt_x"/>
                                          </p:val>
                                        </p:tav>
                                        <p:tav tm="100000">
                                          <p:val>
                                            <p:strVal val="#ppt_x"/>
                                          </p:val>
                                        </p:tav>
                                      </p:tavLst>
                                    </p:anim>
                                    <p:anim calcmode="lin" valueType="num">
                                      <p:cBhvr>
                                        <p:cTn id="103" dur="1000" fill="hold"/>
                                        <p:tgtEl>
                                          <p:spTgt spid="71"/>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1000"/>
                                        <p:tgtEl>
                                          <p:spTgt spid="72"/>
                                        </p:tgtEl>
                                      </p:cBhvr>
                                    </p:animEffect>
                                    <p:anim calcmode="lin" valueType="num">
                                      <p:cBhvr>
                                        <p:cTn id="107" dur="1000" fill="hold"/>
                                        <p:tgtEl>
                                          <p:spTgt spid="72"/>
                                        </p:tgtEl>
                                        <p:attrNameLst>
                                          <p:attrName>ppt_x</p:attrName>
                                        </p:attrNameLst>
                                      </p:cBhvr>
                                      <p:tavLst>
                                        <p:tav tm="0">
                                          <p:val>
                                            <p:strVal val="#ppt_x"/>
                                          </p:val>
                                        </p:tav>
                                        <p:tav tm="100000">
                                          <p:val>
                                            <p:strVal val="#ppt_x"/>
                                          </p:val>
                                        </p:tav>
                                      </p:tavLst>
                                    </p:anim>
                                    <p:anim calcmode="lin" valueType="num">
                                      <p:cBhvr>
                                        <p:cTn id="108" dur="1000" fill="hold"/>
                                        <p:tgtEl>
                                          <p:spTgt spid="72"/>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fade">
                                      <p:cBhvr>
                                        <p:cTn id="111" dur="1000"/>
                                        <p:tgtEl>
                                          <p:spTgt spid="74"/>
                                        </p:tgtEl>
                                      </p:cBhvr>
                                    </p:animEffect>
                                    <p:anim calcmode="lin" valueType="num">
                                      <p:cBhvr>
                                        <p:cTn id="112" dur="1000" fill="hold"/>
                                        <p:tgtEl>
                                          <p:spTgt spid="74"/>
                                        </p:tgtEl>
                                        <p:attrNameLst>
                                          <p:attrName>ppt_x</p:attrName>
                                        </p:attrNameLst>
                                      </p:cBhvr>
                                      <p:tavLst>
                                        <p:tav tm="0">
                                          <p:val>
                                            <p:strVal val="#ppt_x"/>
                                          </p:val>
                                        </p:tav>
                                        <p:tav tm="100000">
                                          <p:val>
                                            <p:strVal val="#ppt_x"/>
                                          </p:val>
                                        </p:tav>
                                      </p:tavLst>
                                    </p:anim>
                                    <p:anim calcmode="lin" valueType="num">
                                      <p:cBhvr>
                                        <p:cTn id="113" dur="1000" fill="hold"/>
                                        <p:tgtEl>
                                          <p:spTgt spid="74"/>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1000"/>
                                        <p:tgtEl>
                                          <p:spTgt spid="75"/>
                                        </p:tgtEl>
                                      </p:cBhvr>
                                    </p:animEffect>
                                    <p:anim calcmode="lin" valueType="num">
                                      <p:cBhvr>
                                        <p:cTn id="117" dur="1000" fill="hold"/>
                                        <p:tgtEl>
                                          <p:spTgt spid="75"/>
                                        </p:tgtEl>
                                        <p:attrNameLst>
                                          <p:attrName>ppt_x</p:attrName>
                                        </p:attrNameLst>
                                      </p:cBhvr>
                                      <p:tavLst>
                                        <p:tav tm="0">
                                          <p:val>
                                            <p:strVal val="#ppt_x"/>
                                          </p:val>
                                        </p:tav>
                                        <p:tav tm="100000">
                                          <p:val>
                                            <p:strVal val="#ppt_x"/>
                                          </p:val>
                                        </p:tav>
                                      </p:tavLst>
                                    </p:anim>
                                    <p:anim calcmode="lin" valueType="num">
                                      <p:cBhvr>
                                        <p:cTn id="118" dur="1000" fill="hold"/>
                                        <p:tgtEl>
                                          <p:spTgt spid="75"/>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fade">
                                      <p:cBhvr>
                                        <p:cTn id="121" dur="1000"/>
                                        <p:tgtEl>
                                          <p:spTgt spid="85"/>
                                        </p:tgtEl>
                                      </p:cBhvr>
                                    </p:animEffect>
                                    <p:anim calcmode="lin" valueType="num">
                                      <p:cBhvr>
                                        <p:cTn id="122" dur="1000" fill="hold"/>
                                        <p:tgtEl>
                                          <p:spTgt spid="85"/>
                                        </p:tgtEl>
                                        <p:attrNameLst>
                                          <p:attrName>ppt_x</p:attrName>
                                        </p:attrNameLst>
                                      </p:cBhvr>
                                      <p:tavLst>
                                        <p:tav tm="0">
                                          <p:val>
                                            <p:strVal val="#ppt_x"/>
                                          </p:val>
                                        </p:tav>
                                        <p:tav tm="100000">
                                          <p:val>
                                            <p:strVal val="#ppt_x"/>
                                          </p:val>
                                        </p:tav>
                                      </p:tavLst>
                                    </p:anim>
                                    <p:anim calcmode="lin" valueType="num">
                                      <p:cBhvr>
                                        <p:cTn id="123" dur="1000" fill="hold"/>
                                        <p:tgtEl>
                                          <p:spTgt spid="85"/>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88"/>
                                        </p:tgtEl>
                                        <p:attrNameLst>
                                          <p:attrName>style.visibility</p:attrName>
                                        </p:attrNameLst>
                                      </p:cBhvr>
                                      <p:to>
                                        <p:strVal val="visible"/>
                                      </p:to>
                                    </p:set>
                                    <p:animEffect transition="in" filter="fade">
                                      <p:cBhvr>
                                        <p:cTn id="126" dur="1000"/>
                                        <p:tgtEl>
                                          <p:spTgt spid="88"/>
                                        </p:tgtEl>
                                      </p:cBhvr>
                                    </p:animEffect>
                                    <p:anim calcmode="lin" valueType="num">
                                      <p:cBhvr>
                                        <p:cTn id="127" dur="1000" fill="hold"/>
                                        <p:tgtEl>
                                          <p:spTgt spid="88"/>
                                        </p:tgtEl>
                                        <p:attrNameLst>
                                          <p:attrName>ppt_x</p:attrName>
                                        </p:attrNameLst>
                                      </p:cBhvr>
                                      <p:tavLst>
                                        <p:tav tm="0">
                                          <p:val>
                                            <p:strVal val="#ppt_x"/>
                                          </p:val>
                                        </p:tav>
                                        <p:tav tm="100000">
                                          <p:val>
                                            <p:strVal val="#ppt_x"/>
                                          </p:val>
                                        </p:tav>
                                      </p:tavLst>
                                    </p:anim>
                                    <p:anim calcmode="lin" valueType="num">
                                      <p:cBhvr>
                                        <p:cTn id="128" dur="1000" fill="hold"/>
                                        <p:tgtEl>
                                          <p:spTgt spid="88"/>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91"/>
                                        </p:tgtEl>
                                        <p:attrNameLst>
                                          <p:attrName>style.visibility</p:attrName>
                                        </p:attrNameLst>
                                      </p:cBhvr>
                                      <p:to>
                                        <p:strVal val="visible"/>
                                      </p:to>
                                    </p:set>
                                    <p:animEffect transition="in" filter="fade">
                                      <p:cBhvr>
                                        <p:cTn id="131" dur="1000"/>
                                        <p:tgtEl>
                                          <p:spTgt spid="91"/>
                                        </p:tgtEl>
                                      </p:cBhvr>
                                    </p:animEffect>
                                    <p:anim calcmode="lin" valueType="num">
                                      <p:cBhvr>
                                        <p:cTn id="132" dur="1000" fill="hold"/>
                                        <p:tgtEl>
                                          <p:spTgt spid="91"/>
                                        </p:tgtEl>
                                        <p:attrNameLst>
                                          <p:attrName>ppt_x</p:attrName>
                                        </p:attrNameLst>
                                      </p:cBhvr>
                                      <p:tavLst>
                                        <p:tav tm="0">
                                          <p:val>
                                            <p:strVal val="#ppt_x"/>
                                          </p:val>
                                        </p:tav>
                                        <p:tav tm="100000">
                                          <p:val>
                                            <p:strVal val="#ppt_x"/>
                                          </p:val>
                                        </p:tav>
                                      </p:tavLst>
                                    </p:anim>
                                    <p:anim calcmode="lin" valueType="num">
                                      <p:cBhvr>
                                        <p:cTn id="133" dur="1000" fill="hold"/>
                                        <p:tgtEl>
                                          <p:spTgt spid="91"/>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94"/>
                                        </p:tgtEl>
                                        <p:attrNameLst>
                                          <p:attrName>style.visibility</p:attrName>
                                        </p:attrNameLst>
                                      </p:cBhvr>
                                      <p:to>
                                        <p:strVal val="visible"/>
                                      </p:to>
                                    </p:set>
                                    <p:animEffect transition="in" filter="fade">
                                      <p:cBhvr>
                                        <p:cTn id="136" dur="1000"/>
                                        <p:tgtEl>
                                          <p:spTgt spid="94"/>
                                        </p:tgtEl>
                                      </p:cBhvr>
                                    </p:animEffect>
                                    <p:anim calcmode="lin" valueType="num">
                                      <p:cBhvr>
                                        <p:cTn id="137" dur="1000" fill="hold"/>
                                        <p:tgtEl>
                                          <p:spTgt spid="94"/>
                                        </p:tgtEl>
                                        <p:attrNameLst>
                                          <p:attrName>ppt_x</p:attrName>
                                        </p:attrNameLst>
                                      </p:cBhvr>
                                      <p:tavLst>
                                        <p:tav tm="0">
                                          <p:val>
                                            <p:strVal val="#ppt_x"/>
                                          </p:val>
                                        </p:tav>
                                        <p:tav tm="100000">
                                          <p:val>
                                            <p:strVal val="#ppt_x"/>
                                          </p:val>
                                        </p:tav>
                                      </p:tavLst>
                                    </p:anim>
                                    <p:anim calcmode="lin" valueType="num">
                                      <p:cBhvr>
                                        <p:cTn id="138"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33"/>
                    </p:tgtEl>
                  </p:cond>
                </p:stCondLst>
                <p:endSync evt="end" delay="0">
                  <p:rtn val="all"/>
                </p:endSync>
                <p:childTnLst>
                  <p:par>
                    <p:cTn id="140" fill="hold">
                      <p:stCondLst>
                        <p:cond delay="0"/>
                      </p:stCondLst>
                      <p:childTnLst>
                        <p:par>
                          <p:cTn id="141" fill="hold">
                            <p:stCondLst>
                              <p:cond delay="0"/>
                            </p:stCondLst>
                            <p:childTnLst>
                              <p:par>
                                <p:cTn id="142" presetID="42" presetClass="entr" presetSubtype="0" fill="hold" nodeType="withEffect">
                                  <p:stCondLst>
                                    <p:cond delay="0"/>
                                  </p:stCondLst>
                                  <p:childTnLst>
                                    <p:set>
                                      <p:cBhvr>
                                        <p:cTn id="143" dur="1" fill="hold">
                                          <p:stCondLst>
                                            <p:cond delay="0"/>
                                          </p:stCondLst>
                                        </p:cTn>
                                        <p:tgtEl>
                                          <p:spTgt spid="99"/>
                                        </p:tgtEl>
                                        <p:attrNameLst>
                                          <p:attrName>style.visibility</p:attrName>
                                        </p:attrNameLst>
                                      </p:cBhvr>
                                      <p:to>
                                        <p:strVal val="visible"/>
                                      </p:to>
                                    </p:set>
                                    <p:animEffect transition="in" filter="fade">
                                      <p:cBhvr>
                                        <p:cTn id="144" dur="1000"/>
                                        <p:tgtEl>
                                          <p:spTgt spid="99"/>
                                        </p:tgtEl>
                                      </p:cBhvr>
                                    </p:animEffect>
                                    <p:anim calcmode="lin" valueType="num">
                                      <p:cBhvr>
                                        <p:cTn id="145" dur="1000" fill="hold"/>
                                        <p:tgtEl>
                                          <p:spTgt spid="99"/>
                                        </p:tgtEl>
                                        <p:attrNameLst>
                                          <p:attrName>ppt_x</p:attrName>
                                        </p:attrNameLst>
                                      </p:cBhvr>
                                      <p:tavLst>
                                        <p:tav tm="0">
                                          <p:val>
                                            <p:strVal val="#ppt_x"/>
                                          </p:val>
                                        </p:tav>
                                        <p:tav tm="100000">
                                          <p:val>
                                            <p:strVal val="#ppt_x"/>
                                          </p:val>
                                        </p:tav>
                                      </p:tavLst>
                                    </p:anim>
                                    <p:anim calcmode="lin" valueType="num">
                                      <p:cBhvr>
                                        <p:cTn id="146" dur="1000" fill="hold"/>
                                        <p:tgtEl>
                                          <p:spTgt spid="99"/>
                                        </p:tgtEl>
                                        <p:attrNameLst>
                                          <p:attrName>ppt_y</p:attrName>
                                        </p:attrNameLst>
                                      </p:cBhvr>
                                      <p:tavLst>
                                        <p:tav tm="0">
                                          <p:val>
                                            <p:strVal val="#ppt_y+.1"/>
                                          </p:val>
                                        </p:tav>
                                        <p:tav tm="100000">
                                          <p:val>
                                            <p:strVal val="#ppt_y"/>
                                          </p:val>
                                        </p:tav>
                                      </p:tavLst>
                                    </p:anim>
                                  </p:childTnLst>
                                </p:cTn>
                              </p:par>
                              <p:par>
                                <p:cTn id="147" presetID="1" presetClass="exit" presetSubtype="0" fill="hold" nodeType="withEffect">
                                  <p:stCondLst>
                                    <p:cond delay="0"/>
                                  </p:stCondLst>
                                  <p:childTnLst>
                                    <p:set>
                                      <p:cBhvr>
                                        <p:cTn id="14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39"/>
                    </p:tgtEl>
                  </p:cond>
                </p:stCondLst>
                <p:endSync evt="end" delay="0">
                  <p:rtn val="all"/>
                </p:endSync>
                <p:childTnLst>
                  <p:par>
                    <p:cTn id="150" fill="hold">
                      <p:stCondLst>
                        <p:cond delay="0"/>
                      </p:stCondLst>
                      <p:childTnLst>
                        <p:par>
                          <p:cTn id="151" fill="hold">
                            <p:stCondLst>
                              <p:cond delay="0"/>
                            </p:stCondLst>
                            <p:childTnLst>
                              <p:par>
                                <p:cTn id="152" presetID="42" presetClass="entr" presetSubtype="0" fill="hold" nodeType="withEffect">
                                  <p:stCondLst>
                                    <p:cond delay="0"/>
                                  </p:stCondLst>
                                  <p:childTnLst>
                                    <p:set>
                                      <p:cBhvr>
                                        <p:cTn id="153" dur="1" fill="hold">
                                          <p:stCondLst>
                                            <p:cond delay="0"/>
                                          </p:stCondLst>
                                        </p:cTn>
                                        <p:tgtEl>
                                          <p:spTgt spid="102"/>
                                        </p:tgtEl>
                                        <p:attrNameLst>
                                          <p:attrName>style.visibility</p:attrName>
                                        </p:attrNameLst>
                                      </p:cBhvr>
                                      <p:to>
                                        <p:strVal val="visible"/>
                                      </p:to>
                                    </p:set>
                                    <p:animEffect transition="in" filter="fade">
                                      <p:cBhvr>
                                        <p:cTn id="154" dur="1000"/>
                                        <p:tgtEl>
                                          <p:spTgt spid="102"/>
                                        </p:tgtEl>
                                      </p:cBhvr>
                                    </p:animEffect>
                                    <p:anim calcmode="lin" valueType="num">
                                      <p:cBhvr>
                                        <p:cTn id="155" dur="1000" fill="hold"/>
                                        <p:tgtEl>
                                          <p:spTgt spid="102"/>
                                        </p:tgtEl>
                                        <p:attrNameLst>
                                          <p:attrName>ppt_x</p:attrName>
                                        </p:attrNameLst>
                                      </p:cBhvr>
                                      <p:tavLst>
                                        <p:tav tm="0">
                                          <p:val>
                                            <p:strVal val="#ppt_x"/>
                                          </p:val>
                                        </p:tav>
                                        <p:tav tm="100000">
                                          <p:val>
                                            <p:strVal val="#ppt_x"/>
                                          </p:val>
                                        </p:tav>
                                      </p:tavLst>
                                    </p:anim>
                                    <p:anim calcmode="lin" valueType="num">
                                      <p:cBhvr>
                                        <p:cTn id="156" dur="1000" fill="hold"/>
                                        <p:tgtEl>
                                          <p:spTgt spid="102"/>
                                        </p:tgtEl>
                                        <p:attrNameLst>
                                          <p:attrName>ppt_y</p:attrName>
                                        </p:attrNameLst>
                                      </p:cBhvr>
                                      <p:tavLst>
                                        <p:tav tm="0">
                                          <p:val>
                                            <p:strVal val="#ppt_y+.1"/>
                                          </p:val>
                                        </p:tav>
                                        <p:tav tm="100000">
                                          <p:val>
                                            <p:strVal val="#ppt_y"/>
                                          </p:val>
                                        </p:tav>
                                      </p:tavLst>
                                    </p:anim>
                                  </p:childTnLst>
                                </p:cTn>
                              </p:par>
                              <p:par>
                                <p:cTn id="157" presetID="1" presetClass="exit" presetSubtype="0" fill="hold" nodeType="withEffect">
                                  <p:stCondLst>
                                    <p:cond delay="0"/>
                                  </p:stCondLst>
                                  <p:childTnLst>
                                    <p:set>
                                      <p:cBhvr>
                                        <p:cTn id="15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9" restart="whenNotActive" fill="hold" evtFilter="cancelBubble" nodeType="interactiveSeq">
                <p:stCondLst>
                  <p:cond evt="onClick" delay="0">
                    <p:tgtEl>
                      <p:spTgt spid="85"/>
                    </p:tgtEl>
                  </p:cond>
                </p:stCondLst>
                <p:endSync evt="end" delay="0">
                  <p:rtn val="all"/>
                </p:endSync>
                <p:childTnLst>
                  <p:par>
                    <p:cTn id="160" fill="hold">
                      <p:stCondLst>
                        <p:cond delay="0"/>
                      </p:stCondLst>
                      <p:childTnLst>
                        <p:par>
                          <p:cTn id="161" fill="hold">
                            <p:stCondLst>
                              <p:cond delay="0"/>
                            </p:stCondLst>
                            <p:childTnLst>
                              <p:par>
                                <p:cTn id="162" presetID="42" presetClass="entr" presetSubtype="0" fill="hold" nodeType="withEffect">
                                  <p:stCondLst>
                                    <p:cond delay="0"/>
                                  </p:stCondLst>
                                  <p:childTnLst>
                                    <p:set>
                                      <p:cBhvr>
                                        <p:cTn id="163" dur="1" fill="hold">
                                          <p:stCondLst>
                                            <p:cond delay="0"/>
                                          </p:stCondLst>
                                        </p:cTn>
                                        <p:tgtEl>
                                          <p:spTgt spid="66"/>
                                        </p:tgtEl>
                                        <p:attrNameLst>
                                          <p:attrName>style.visibility</p:attrName>
                                        </p:attrNameLst>
                                      </p:cBhvr>
                                      <p:to>
                                        <p:strVal val="visible"/>
                                      </p:to>
                                    </p:set>
                                    <p:animEffect transition="in" filter="fade">
                                      <p:cBhvr>
                                        <p:cTn id="164" dur="1000"/>
                                        <p:tgtEl>
                                          <p:spTgt spid="66"/>
                                        </p:tgtEl>
                                      </p:cBhvr>
                                    </p:animEffect>
                                    <p:anim calcmode="lin" valueType="num">
                                      <p:cBhvr>
                                        <p:cTn id="165" dur="1000" fill="hold"/>
                                        <p:tgtEl>
                                          <p:spTgt spid="66"/>
                                        </p:tgtEl>
                                        <p:attrNameLst>
                                          <p:attrName>ppt_x</p:attrName>
                                        </p:attrNameLst>
                                      </p:cBhvr>
                                      <p:tavLst>
                                        <p:tav tm="0">
                                          <p:val>
                                            <p:strVal val="#ppt_x"/>
                                          </p:val>
                                        </p:tav>
                                        <p:tav tm="100000">
                                          <p:val>
                                            <p:strVal val="#ppt_x"/>
                                          </p:val>
                                        </p:tav>
                                      </p:tavLst>
                                    </p:anim>
                                    <p:anim calcmode="lin" valueType="num">
                                      <p:cBhvr>
                                        <p:cTn id="166" dur="1000" fill="hold"/>
                                        <p:tgtEl>
                                          <p:spTgt spid="66"/>
                                        </p:tgtEl>
                                        <p:attrNameLst>
                                          <p:attrName>ppt_y</p:attrName>
                                        </p:attrNameLst>
                                      </p:cBhvr>
                                      <p:tavLst>
                                        <p:tav tm="0">
                                          <p:val>
                                            <p:strVal val="#ppt_y+.1"/>
                                          </p:val>
                                        </p:tav>
                                        <p:tav tm="100000">
                                          <p:val>
                                            <p:strVal val="#ppt_y"/>
                                          </p:val>
                                        </p:tav>
                                      </p:tavLst>
                                    </p:anim>
                                  </p:childTnLst>
                                </p:cTn>
                              </p:par>
                              <p:par>
                                <p:cTn id="167" presetID="1" presetClass="exit" presetSubtype="0" fill="hold" nodeType="withEffect">
                                  <p:stCondLst>
                                    <p:cond delay="0"/>
                                  </p:stCondLst>
                                  <p:childTnLst>
                                    <p:set>
                                      <p:cBhvr>
                                        <p:cTn id="16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69" restart="whenNotActive" fill="hold" evtFilter="cancelBubble" nodeType="interactiveSeq">
                <p:stCondLst>
                  <p:cond evt="onClick" delay="0">
                    <p:tgtEl>
                      <p:spTgt spid="88"/>
                    </p:tgtEl>
                  </p:cond>
                </p:stCondLst>
                <p:endSync evt="end" delay="0">
                  <p:rtn val="all"/>
                </p:endSync>
                <p:childTnLst>
                  <p:par>
                    <p:cTn id="170" fill="hold">
                      <p:stCondLst>
                        <p:cond delay="0"/>
                      </p:stCondLst>
                      <p:childTnLst>
                        <p:par>
                          <p:cTn id="171" fill="hold">
                            <p:stCondLst>
                              <p:cond delay="0"/>
                            </p:stCondLst>
                            <p:childTnLst>
                              <p:par>
                                <p:cTn id="172" presetID="42" presetClass="entr" presetSubtype="0" fill="hold" nodeType="withEffect">
                                  <p:stCondLst>
                                    <p:cond delay="0"/>
                                  </p:stCondLst>
                                  <p:childTnLst>
                                    <p:set>
                                      <p:cBhvr>
                                        <p:cTn id="173" dur="1" fill="hold">
                                          <p:stCondLst>
                                            <p:cond delay="0"/>
                                          </p:stCondLst>
                                        </p:cTn>
                                        <p:tgtEl>
                                          <p:spTgt spid="63"/>
                                        </p:tgtEl>
                                        <p:attrNameLst>
                                          <p:attrName>style.visibility</p:attrName>
                                        </p:attrNameLst>
                                      </p:cBhvr>
                                      <p:to>
                                        <p:strVal val="visible"/>
                                      </p:to>
                                    </p:set>
                                    <p:animEffect transition="in" filter="fade">
                                      <p:cBhvr>
                                        <p:cTn id="174" dur="1000"/>
                                        <p:tgtEl>
                                          <p:spTgt spid="63"/>
                                        </p:tgtEl>
                                      </p:cBhvr>
                                    </p:animEffect>
                                    <p:anim calcmode="lin" valueType="num">
                                      <p:cBhvr>
                                        <p:cTn id="175" dur="1000" fill="hold"/>
                                        <p:tgtEl>
                                          <p:spTgt spid="63"/>
                                        </p:tgtEl>
                                        <p:attrNameLst>
                                          <p:attrName>ppt_x</p:attrName>
                                        </p:attrNameLst>
                                      </p:cBhvr>
                                      <p:tavLst>
                                        <p:tav tm="0">
                                          <p:val>
                                            <p:strVal val="#ppt_x"/>
                                          </p:val>
                                        </p:tav>
                                        <p:tav tm="100000">
                                          <p:val>
                                            <p:strVal val="#ppt_x"/>
                                          </p:val>
                                        </p:tav>
                                      </p:tavLst>
                                    </p:anim>
                                    <p:anim calcmode="lin" valueType="num">
                                      <p:cBhvr>
                                        <p:cTn id="176" dur="1000" fill="hold"/>
                                        <p:tgtEl>
                                          <p:spTgt spid="63"/>
                                        </p:tgtEl>
                                        <p:attrNameLst>
                                          <p:attrName>ppt_y</p:attrName>
                                        </p:attrNameLst>
                                      </p:cBhvr>
                                      <p:tavLst>
                                        <p:tav tm="0">
                                          <p:val>
                                            <p:strVal val="#ppt_y+.1"/>
                                          </p:val>
                                        </p:tav>
                                        <p:tav tm="100000">
                                          <p:val>
                                            <p:strVal val="#ppt_y"/>
                                          </p:val>
                                        </p:tav>
                                      </p:tavLst>
                                    </p:anim>
                                  </p:childTnLst>
                                </p:cTn>
                              </p:par>
                              <p:par>
                                <p:cTn id="177" presetID="1" presetClass="exit" presetSubtype="0" fill="hold" nodeType="withEffect">
                                  <p:stCondLst>
                                    <p:cond delay="0"/>
                                  </p:stCondLst>
                                  <p:childTnLst>
                                    <p:set>
                                      <p:cBhvr>
                                        <p:cTn id="178"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79" restart="whenNotActive" fill="hold" evtFilter="cancelBubble" nodeType="interactiveSeq">
                <p:stCondLst>
                  <p:cond evt="onClick" delay="0">
                    <p:tgtEl>
                      <p:spTgt spid="91"/>
                    </p:tgtEl>
                  </p:cond>
                </p:stCondLst>
                <p:endSync evt="end" delay="0">
                  <p:rtn val="all"/>
                </p:endSync>
                <p:childTnLst>
                  <p:par>
                    <p:cTn id="180" fill="hold">
                      <p:stCondLst>
                        <p:cond delay="0"/>
                      </p:stCondLst>
                      <p:childTnLst>
                        <p:par>
                          <p:cTn id="181" fill="hold">
                            <p:stCondLst>
                              <p:cond delay="0"/>
                            </p:stCondLst>
                            <p:childTnLst>
                              <p:par>
                                <p:cTn id="182" presetID="42" presetClass="entr" presetSubtype="0" fill="hold" nodeType="withEffect">
                                  <p:stCondLst>
                                    <p:cond delay="0"/>
                                  </p:stCondLst>
                                  <p:childTnLst>
                                    <p:set>
                                      <p:cBhvr>
                                        <p:cTn id="183" dur="1" fill="hold">
                                          <p:stCondLst>
                                            <p:cond delay="0"/>
                                          </p:stCondLst>
                                        </p:cTn>
                                        <p:tgtEl>
                                          <p:spTgt spid="79"/>
                                        </p:tgtEl>
                                        <p:attrNameLst>
                                          <p:attrName>style.visibility</p:attrName>
                                        </p:attrNameLst>
                                      </p:cBhvr>
                                      <p:to>
                                        <p:strVal val="visible"/>
                                      </p:to>
                                    </p:set>
                                    <p:animEffect transition="in" filter="fade">
                                      <p:cBhvr>
                                        <p:cTn id="184" dur="1000"/>
                                        <p:tgtEl>
                                          <p:spTgt spid="79"/>
                                        </p:tgtEl>
                                      </p:cBhvr>
                                    </p:animEffect>
                                    <p:anim calcmode="lin" valueType="num">
                                      <p:cBhvr>
                                        <p:cTn id="185" dur="1000" fill="hold"/>
                                        <p:tgtEl>
                                          <p:spTgt spid="79"/>
                                        </p:tgtEl>
                                        <p:attrNameLst>
                                          <p:attrName>ppt_x</p:attrName>
                                        </p:attrNameLst>
                                      </p:cBhvr>
                                      <p:tavLst>
                                        <p:tav tm="0">
                                          <p:val>
                                            <p:strVal val="#ppt_x"/>
                                          </p:val>
                                        </p:tav>
                                        <p:tav tm="100000">
                                          <p:val>
                                            <p:strVal val="#ppt_x"/>
                                          </p:val>
                                        </p:tav>
                                      </p:tavLst>
                                    </p:anim>
                                    <p:anim calcmode="lin" valueType="num">
                                      <p:cBhvr>
                                        <p:cTn id="186" dur="1000" fill="hold"/>
                                        <p:tgtEl>
                                          <p:spTgt spid="79"/>
                                        </p:tgtEl>
                                        <p:attrNameLst>
                                          <p:attrName>ppt_y</p:attrName>
                                        </p:attrNameLst>
                                      </p:cBhvr>
                                      <p:tavLst>
                                        <p:tav tm="0">
                                          <p:val>
                                            <p:strVal val="#ppt_y+.1"/>
                                          </p:val>
                                        </p:tav>
                                        <p:tav tm="100000">
                                          <p:val>
                                            <p:strVal val="#ppt_y"/>
                                          </p:val>
                                        </p:tav>
                                      </p:tavLst>
                                    </p:anim>
                                  </p:childTnLst>
                                </p:cTn>
                              </p:par>
                              <p:par>
                                <p:cTn id="187" presetID="1" presetClass="exit" presetSubtype="0" fill="hold" nodeType="withEffect">
                                  <p:stCondLst>
                                    <p:cond delay="0"/>
                                  </p:stCondLst>
                                  <p:childTnLst>
                                    <p:set>
                                      <p:cBhvr>
                                        <p:cTn id="188"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89" restart="whenNotActive" fill="hold" evtFilter="cancelBubble" nodeType="interactiveSeq">
                <p:stCondLst>
                  <p:cond evt="onClick" delay="0">
                    <p:tgtEl>
                      <p:spTgt spid="94"/>
                    </p:tgtEl>
                  </p:cond>
                </p:stCondLst>
                <p:endSync evt="end" delay="0">
                  <p:rtn val="all"/>
                </p:endSync>
                <p:childTnLst>
                  <p:par>
                    <p:cTn id="190" fill="hold">
                      <p:stCondLst>
                        <p:cond delay="0"/>
                      </p:stCondLst>
                      <p:childTnLst>
                        <p:par>
                          <p:cTn id="191" fill="hold">
                            <p:stCondLst>
                              <p:cond delay="0"/>
                            </p:stCondLst>
                            <p:childTnLst>
                              <p:par>
                                <p:cTn id="192" presetID="42" presetClass="entr" presetSubtype="0" fill="hold" nodeType="withEffect">
                                  <p:stCondLst>
                                    <p:cond delay="0"/>
                                  </p:stCondLst>
                                  <p:childTnLst>
                                    <p:set>
                                      <p:cBhvr>
                                        <p:cTn id="193" dur="1" fill="hold">
                                          <p:stCondLst>
                                            <p:cond delay="0"/>
                                          </p:stCondLst>
                                        </p:cTn>
                                        <p:tgtEl>
                                          <p:spTgt spid="82"/>
                                        </p:tgtEl>
                                        <p:attrNameLst>
                                          <p:attrName>style.visibility</p:attrName>
                                        </p:attrNameLst>
                                      </p:cBhvr>
                                      <p:to>
                                        <p:strVal val="visible"/>
                                      </p:to>
                                    </p:set>
                                    <p:animEffect transition="in" filter="fade">
                                      <p:cBhvr>
                                        <p:cTn id="194" dur="1000"/>
                                        <p:tgtEl>
                                          <p:spTgt spid="82"/>
                                        </p:tgtEl>
                                      </p:cBhvr>
                                    </p:animEffect>
                                    <p:anim calcmode="lin" valueType="num">
                                      <p:cBhvr>
                                        <p:cTn id="195" dur="1000" fill="hold"/>
                                        <p:tgtEl>
                                          <p:spTgt spid="82"/>
                                        </p:tgtEl>
                                        <p:attrNameLst>
                                          <p:attrName>ppt_x</p:attrName>
                                        </p:attrNameLst>
                                      </p:cBhvr>
                                      <p:tavLst>
                                        <p:tav tm="0">
                                          <p:val>
                                            <p:strVal val="#ppt_x"/>
                                          </p:val>
                                        </p:tav>
                                        <p:tav tm="100000">
                                          <p:val>
                                            <p:strVal val="#ppt_x"/>
                                          </p:val>
                                        </p:tav>
                                      </p:tavLst>
                                    </p:anim>
                                    <p:anim calcmode="lin" valueType="num">
                                      <p:cBhvr>
                                        <p:cTn id="196" dur="1000" fill="hold"/>
                                        <p:tgtEl>
                                          <p:spTgt spid="82"/>
                                        </p:tgtEl>
                                        <p:attrNameLst>
                                          <p:attrName>ppt_y</p:attrName>
                                        </p:attrNameLst>
                                      </p:cBhvr>
                                      <p:tavLst>
                                        <p:tav tm="0">
                                          <p:val>
                                            <p:strVal val="#ppt_y+.1"/>
                                          </p:val>
                                        </p:tav>
                                        <p:tav tm="100000">
                                          <p:val>
                                            <p:strVal val="#ppt_y"/>
                                          </p:val>
                                        </p:tav>
                                      </p:tavLst>
                                    </p:anim>
                                  </p:childTnLst>
                                </p:cTn>
                              </p:par>
                              <p:par>
                                <p:cTn id="197" presetID="1" presetClass="exit" presetSubtype="0" fill="hold" nodeType="withEffect">
                                  <p:stCondLst>
                                    <p:cond delay="0"/>
                                  </p:stCondLst>
                                  <p:childTnLst>
                                    <p:set>
                                      <p:cBhvr>
                                        <p:cTn id="198"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8"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4513</TotalTime>
  <Words>1574</Words>
  <PresentationFormat>Widescreen</PresentationFormat>
  <Paragraphs>171</Paragraphs>
  <Slides>28</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Arial</vt:lpstr>
      <vt:lpstr>Roboto Slab Medium</vt:lpstr>
      <vt:lpstr>Calibri</vt:lpstr>
      <vt:lpstr>Roboto Black</vt:lpstr>
      <vt:lpstr>Times New Roman</vt:lpstr>
      <vt:lpstr>Pangolin</vt:lpstr>
      <vt:lpstr>Roboto</vt:lpstr>
      <vt:lpstr>Ravie</vt:lpstr>
      <vt:lpstr>Calibri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2023-09-07T10:52:54Z</dcterms:modified>
</cp:coreProperties>
</file>