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7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7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9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9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6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17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16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9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32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14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18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tuyen\Loan%202\tu%20dien\MOV01470.MPG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11" Type="http://schemas.openxmlformats.org/officeDocument/2006/relationships/image" Target="../media/image8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3.bin"/><Relationship Id="rId4" Type="http://schemas.openxmlformats.org/officeDocument/2006/relationships/audio" Target="../media/audio2.wav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3.wav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audio" Target="../media/audio6.wav"/><Relationship Id="rId4" Type="http://schemas.openxmlformats.org/officeDocument/2006/relationships/audio" Target="../media/audio4.wav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FBD61-52E9-4A0C-80C8-FF6847913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F8058-B9C9-4212-BFF6-6AC142EB27B0}"/>
              </a:ext>
            </a:extLst>
          </p:cNvPr>
          <p:cNvSpPr/>
          <p:nvPr/>
        </p:nvSpPr>
        <p:spPr>
          <a:xfrm>
            <a:off x="4040811" y="5057499"/>
            <a:ext cx="78822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CHỦ ĐỀ 4: TỤ ĐIỆN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FE0463-CC03-4A52-B5F4-3674825428A4}"/>
              </a:ext>
            </a:extLst>
          </p:cNvPr>
          <p:cNvSpPr txBox="1"/>
          <p:nvPr/>
        </p:nvSpPr>
        <p:spPr>
          <a:xfrm>
            <a:off x="6991350" y="4324350"/>
            <a:ext cx="4810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solidFill>
                  <a:schemeClr val="bg1"/>
                </a:solidFill>
              </a:rPr>
              <a:t>TIẾT 9, 10:</a:t>
            </a:r>
            <a:endParaRPr lang="vi-VN" sz="5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8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4D05D1B-3801-46B3-9221-6E01C5A9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631950"/>
            <a:ext cx="11096625" cy="954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F.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hiệu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120 V.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10BB6-A745-4A14-9065-1E2C9EC0B2F4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ĐIỆN DUNG CỦA TỤ ĐIỆN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220DD0-1B7F-47FA-875E-CDBA1C3DCB34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408485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95E326-D607-4E0E-A642-5D67DCADBD0E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CÁC LOẠI TỤ ĐIỆN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C9F6E0E-F1E6-485A-A79C-857279B5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7940" y="3014663"/>
            <a:ext cx="4267200" cy="248285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D03361F-A32E-418A-9C11-ECB85E4E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3014663"/>
            <a:ext cx="3838575" cy="2482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2F0DE-2051-4EE5-BA8B-05AD9B62B774}"/>
              </a:ext>
            </a:extLst>
          </p:cNvPr>
          <p:cNvSpPr txBox="1"/>
          <p:nvPr/>
        </p:nvSpPr>
        <p:spPr>
          <a:xfrm>
            <a:off x="866774" y="1586984"/>
            <a:ext cx="10429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i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tụ</a:t>
            </a: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en-US" sz="28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  <a:endParaRPr lang="vi-VN" sz="28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F6F95-9C20-4EAD-AA3C-301189C3274F}"/>
              </a:ext>
            </a:extLst>
          </p:cNvPr>
          <p:cNvSpPr txBox="1"/>
          <p:nvPr/>
        </p:nvSpPr>
        <p:spPr>
          <a:xfrm>
            <a:off x="4267199" y="5706844"/>
            <a:ext cx="3838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chemeClr val="tx2"/>
                </a:solidFill>
                <a:latin typeface="UTM Avo" panose="02040603050506020204" pitchFamily="18" charset="0"/>
              </a:rPr>
              <a:t>Tụ</a:t>
            </a:r>
            <a:r>
              <a:rPr lang="en-US" altLang="en-US" sz="2800" b="1" dirty="0">
                <a:solidFill>
                  <a:schemeClr val="tx2"/>
                </a:solidFill>
                <a:latin typeface="UTM Avo" panose="02040603050506020204" pitchFamily="18" charset="0"/>
              </a:rPr>
              <a:t> chai Leiden</a:t>
            </a:r>
            <a:endParaRPr lang="vi-VN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552D59-CA96-4890-9699-47C0B982FBE2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39565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DD1936-1534-4D24-A0D5-F340A5271382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CÁC LOẠI TỤ ĐIỆN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05A7160-354F-4F8F-BFCB-62D33575783E}"/>
              </a:ext>
            </a:extLst>
          </p:cNvPr>
          <p:cNvSpPr txBox="1">
            <a:spLocks noChangeArrowheads="1"/>
          </p:cNvSpPr>
          <p:nvPr/>
        </p:nvSpPr>
        <p:spPr>
          <a:xfrm>
            <a:off x="1835150" y="5877143"/>
            <a:ext cx="9661525" cy="96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parafin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A4capaci[1]">
            <a:extLst>
              <a:ext uri="{FF2B5EF4-FFF2-40B4-BE49-F238E27FC236}">
                <a16:creationId xmlns:a16="http://schemas.microsoft.com/office/drawing/2014/main" id="{DECC069B-2C46-4149-AC95-E263851FD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93100" y="1992203"/>
            <a:ext cx="3305175" cy="3560871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7422CAFA-26A5-4DE1-B6A3-5FD1DF41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1412766"/>
            <a:ext cx="30241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giấy</a:t>
            </a:r>
            <a:endParaRPr lang="en-US" altLang="en-US" sz="28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how%20we2[1]">
            <a:extLst>
              <a:ext uri="{FF2B5EF4-FFF2-40B4-BE49-F238E27FC236}">
                <a16:creationId xmlns:a16="http://schemas.microsoft.com/office/drawing/2014/main" id="{E8A79EA5-33ED-4FED-9496-D46AA53D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105025"/>
            <a:ext cx="2624138" cy="356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rolled_capacitor_2[1]">
            <a:extLst>
              <a:ext uri="{FF2B5EF4-FFF2-40B4-BE49-F238E27FC236}">
                <a16:creationId xmlns:a16="http://schemas.microsoft.com/office/drawing/2014/main" id="{D7DE48F6-84C3-4819-9E15-8D4DD0957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105025"/>
            <a:ext cx="3708400" cy="356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C7F93F-8FCE-46D1-B07F-757BD65F434D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82990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E8D848-69F5-41A2-8A24-4B9150672FB4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CÁC LOẠI TỤ ĐIỆN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178FBEF-4746-4B94-A564-28677CD10B41}"/>
              </a:ext>
            </a:extLst>
          </p:cNvPr>
          <p:cNvSpPr txBox="1">
            <a:spLocks noChangeArrowheads="1"/>
          </p:cNvSpPr>
          <p:nvPr/>
        </p:nvSpPr>
        <p:spPr>
          <a:xfrm>
            <a:off x="2000250" y="5320604"/>
            <a:ext cx="9925050" cy="1225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Mica </a:t>
            </a:r>
          </a:p>
          <a:p>
            <a:pPr marL="0" indent="0"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Mica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3" descr="mica[1]">
            <a:extLst>
              <a:ext uri="{FF2B5EF4-FFF2-40B4-BE49-F238E27FC236}">
                <a16:creationId xmlns:a16="http://schemas.microsoft.com/office/drawing/2014/main" id="{FE7477FA-5631-45C1-A995-0B29B6D8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4025" y="2295917"/>
            <a:ext cx="3924300" cy="212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CE8D039-F4C8-4085-AA72-8FB4BD618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225" y="1625149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Mica</a:t>
            </a:r>
          </a:p>
        </p:txBody>
      </p:sp>
      <p:pic>
        <p:nvPicPr>
          <p:cNvPr id="8" name="Picture 5" descr="potencia[1]">
            <a:extLst>
              <a:ext uri="{FF2B5EF4-FFF2-40B4-BE49-F238E27FC236}">
                <a16:creationId xmlns:a16="http://schemas.microsoft.com/office/drawing/2014/main" id="{60CE0191-8D84-4057-BD1B-E1F9B614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634394"/>
            <a:ext cx="2251869" cy="192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pr01[1]">
            <a:extLst>
              <a:ext uri="{FF2B5EF4-FFF2-40B4-BE49-F238E27FC236}">
                <a16:creationId xmlns:a16="http://schemas.microsoft.com/office/drawing/2014/main" id="{3B54DEA8-06CF-4C00-8411-310338C8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2124869"/>
            <a:ext cx="298767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BEF2A2-B7EA-4104-82FD-2B0A85E0AA99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312137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941CC5-336B-46DB-B2C3-C7A2405DEE76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CÁC LOẠI TỤ ĐIỆN</a:t>
            </a:r>
          </a:p>
        </p:txBody>
      </p:sp>
      <p:pic>
        <p:nvPicPr>
          <p:cNvPr id="6" name="Picture 3" descr="primary_coupling_capacitor[1]">
            <a:extLst>
              <a:ext uri="{FF2B5EF4-FFF2-40B4-BE49-F238E27FC236}">
                <a16:creationId xmlns:a16="http://schemas.microsoft.com/office/drawing/2014/main" id="{A12D4BE9-C4A9-4EBC-920A-3BF3653DC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2050118"/>
            <a:ext cx="3114675" cy="47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B976B0BD-A1AB-4623-A7AC-F93584A3D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1659414"/>
            <a:ext cx="25923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sứ</a:t>
            </a:r>
            <a:endParaRPr lang="en-US" altLang="en-US" sz="28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5[1]">
            <a:extLst>
              <a:ext uri="{FF2B5EF4-FFF2-40B4-BE49-F238E27FC236}">
                <a16:creationId xmlns:a16="http://schemas.microsoft.com/office/drawing/2014/main" id="{98B98D9D-9824-4E5C-96A2-C42D0594E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7" y="4534554"/>
            <a:ext cx="23955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F292CB-4979-4621-AAE5-DD703CD85A33}"/>
              </a:ext>
            </a:extLst>
          </p:cNvPr>
          <p:cNvSpPr txBox="1"/>
          <p:nvPr/>
        </p:nvSpPr>
        <p:spPr>
          <a:xfrm>
            <a:off x="4443412" y="2521059"/>
            <a:ext cx="71580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BC62A4-4E20-4350-A6F2-B7597344B4AE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372562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6E3E6-E177-4153-9EDF-2FE7977EB011}"/>
              </a:ext>
            </a:extLst>
          </p:cNvPr>
          <p:cNvSpPr txBox="1"/>
          <p:nvPr/>
        </p:nvSpPr>
        <p:spPr>
          <a:xfrm>
            <a:off x="704850" y="7848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CÁC LOẠI TỤ ĐIỆN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3CFDAC4-2AEB-4C4F-B04B-61B0C723695B}"/>
              </a:ext>
            </a:extLst>
          </p:cNvPr>
          <p:cNvSpPr txBox="1">
            <a:spLocks noChangeArrowheads="1"/>
          </p:cNvSpPr>
          <p:nvPr/>
        </p:nvSpPr>
        <p:spPr>
          <a:xfrm>
            <a:off x="1095375" y="5810250"/>
            <a:ext cx="11096625" cy="1007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768C06A4-35F8-48FF-9D19-320089597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7" y="1392565"/>
            <a:ext cx="31566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caps[1]">
            <a:extLst>
              <a:ext uri="{FF2B5EF4-FFF2-40B4-BE49-F238E27FC236}">
                <a16:creationId xmlns:a16="http://schemas.microsoft.com/office/drawing/2014/main" id="{241F5505-6907-4C16-9301-D5D4A1BF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000250"/>
            <a:ext cx="5724525" cy="3314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C99700D-6256-4597-82D6-7F70C797F022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353632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CF49C-B4A0-4A41-BAEF-5EC49C721C57}"/>
              </a:ext>
            </a:extLst>
          </p:cNvPr>
          <p:cNvSpPr txBox="1"/>
          <p:nvPr/>
        </p:nvSpPr>
        <p:spPr>
          <a:xfrm>
            <a:off x="704850" y="7848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CÁC LOẠI TỤ ĐIỆN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E27871B-30BE-4EE0-A312-9DBE2AB4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167" y="1330771"/>
            <a:ext cx="25444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xoay</a:t>
            </a:r>
            <a:endParaRPr lang="en-US" altLang="en-US" sz="28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60BAE8A9-1714-4847-ADCA-89FF70AB3F81}"/>
              </a:ext>
            </a:extLst>
          </p:cNvPr>
          <p:cNvGrpSpPr>
            <a:grpSpLocks/>
          </p:cNvGrpSpPr>
          <p:nvPr/>
        </p:nvGrpSpPr>
        <p:grpSpPr bwMode="auto">
          <a:xfrm>
            <a:off x="2767662" y="2581896"/>
            <a:ext cx="828675" cy="523220"/>
            <a:chOff x="1869" y="2304"/>
            <a:chExt cx="1779" cy="1008"/>
          </a:xfrm>
        </p:grpSpPr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6FD8C3FE-5CD4-48C1-AF76-C9402FF9B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1" y="2304"/>
              <a:ext cx="0" cy="100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/>
            </a:p>
          </p:txBody>
        </p:sp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68262BA3-C946-4F1F-B223-5C08C4A44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2304"/>
              <a:ext cx="0" cy="100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492CDF23-7073-4CDB-9B1D-1F68FBE04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9" y="2808"/>
              <a:ext cx="672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C3989382-0E68-4769-986D-4B6F165F6A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2808"/>
              <a:ext cx="672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A9148C78-2A08-42E4-A39F-10D4164D3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5" y="2328"/>
              <a:ext cx="1632" cy="922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800"/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161AEB46-6CA5-4173-8EBB-45517105B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759" y="2549696"/>
            <a:ext cx="18049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1" descr="PIC00024a[1]">
            <a:extLst>
              <a:ext uri="{FF2B5EF4-FFF2-40B4-BE49-F238E27FC236}">
                <a16:creationId xmlns:a16="http://schemas.microsoft.com/office/drawing/2014/main" id="{5F7BE8A3-D83D-407E-9BAD-0A587C17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12" y="1476375"/>
            <a:ext cx="3338113" cy="187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>
            <a:extLst>
              <a:ext uri="{FF2B5EF4-FFF2-40B4-BE49-F238E27FC236}">
                <a16:creationId xmlns:a16="http://schemas.microsoft.com/office/drawing/2014/main" id="{C5B86283-E765-4ABC-81A8-D9F07F7A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" y="1864964"/>
            <a:ext cx="5664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</a:p>
        </p:txBody>
      </p:sp>
      <p:pic>
        <p:nvPicPr>
          <p:cNvPr id="15" name="Picture 13" descr="b">
            <a:extLst>
              <a:ext uri="{FF2B5EF4-FFF2-40B4-BE49-F238E27FC236}">
                <a16:creationId xmlns:a16="http://schemas.microsoft.com/office/drawing/2014/main" id="{BC925B7B-30AE-4BB0-8A25-AE0E112FA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3" y="3528238"/>
            <a:ext cx="3424233" cy="285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5720ssbig[1]">
            <a:extLst>
              <a:ext uri="{FF2B5EF4-FFF2-40B4-BE49-F238E27FC236}">
                <a16:creationId xmlns:a16="http://schemas.microsoft.com/office/drawing/2014/main" id="{C0D43D4B-3A19-4817-8E87-23B2E54FD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2712" y="3583538"/>
            <a:ext cx="3424232" cy="279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MOV01470.MPG">
            <a:hlinkClick r:id="" action="ppaction://media"/>
            <a:extLst>
              <a:ext uri="{FF2B5EF4-FFF2-40B4-BE49-F238E27FC236}">
                <a16:creationId xmlns:a16="http://schemas.microsoft.com/office/drawing/2014/main" id="{D3587A92-37B4-406D-9D5B-E6612034B443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3583538"/>
            <a:ext cx="3971925" cy="2850879"/>
          </a:xfrm>
          <a:prstGeom prst="rect">
            <a:avLst/>
          </a:prstGeo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A07434-E1E7-4A53-ACC0-9CE21B4A418B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199768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umaytinh">
            <a:extLst>
              <a:ext uri="{FF2B5EF4-FFF2-40B4-BE49-F238E27FC236}">
                <a16:creationId xmlns:a16="http://schemas.microsoft.com/office/drawing/2014/main" id="{F879DBF0-DCBB-4CF9-97B8-25E48CD6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99" y="1088954"/>
            <a:ext cx="2819400" cy="312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0514BDB-AE0C-4847-8792-550C79CA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299" y="317500"/>
            <a:ext cx="6629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TỤ ĐIỆN TRONG  BẢNG  MẠCH</a:t>
            </a:r>
          </a:p>
        </p:txBody>
      </p:sp>
      <p:pic>
        <p:nvPicPr>
          <p:cNvPr id="8" name="Picture 2" descr="D:\THU MUC RIENG\SOFWER SOAN GIAO AN\TU\SD500_15.jpg">
            <a:extLst>
              <a:ext uri="{FF2B5EF4-FFF2-40B4-BE49-F238E27FC236}">
                <a16:creationId xmlns:a16="http://schemas.microsoft.com/office/drawing/2014/main" id="{C1F7CC6D-0A25-4F1B-9EB2-9DE5821A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88954"/>
            <a:ext cx="5886450" cy="560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THU MUC RIENG\SOFWER SOAN GIAO AN\TU\capacitor_packages.jpg">
            <a:extLst>
              <a:ext uri="{FF2B5EF4-FFF2-40B4-BE49-F238E27FC236}">
                <a16:creationId xmlns:a16="http://schemas.microsoft.com/office/drawing/2014/main" id="{1E7C1831-13AE-41C8-A541-BA928A78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081462"/>
            <a:ext cx="4914899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14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15B06255-8264-4592-8A2B-11D71242C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10747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VNI-Times" pitchFamily="2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04634D4-49DC-4252-92A5-F3D440E17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157610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F41E48-48D5-47A2-9066-45BA826F7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133600"/>
            <a:ext cx="110204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36157F-5E6A-41D7-AC47-24DCC8C76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962" y="5354349"/>
            <a:ext cx="113014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+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600" dirty="0">
              <a:latin typeface="VNI-Times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66B10B-7FC2-4D1B-BB6B-B16DF3AB5104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TỤ ĐIỆN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12879CA2-CB76-4126-A5C2-7FF8B5A2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2754313"/>
            <a:ext cx="3097212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AC0F798A-D554-4E08-ABB7-ACB8128A7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9549" y="4749800"/>
            <a:ext cx="1223963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A030430-1147-4F59-96B0-D70D205D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687" y="5351463"/>
            <a:ext cx="230505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4F8B175E-9DB0-41C3-BBC2-F89988352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3199607"/>
            <a:ext cx="77851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3A30FA-E2EE-45B1-A704-19456CBEB35D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91229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1CAEF34F-2585-4CA2-96B3-5F326468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325563"/>
            <a:ext cx="3097212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E0C46D69-7938-4A08-94A3-742396351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1" y="4632325"/>
            <a:ext cx="6789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7030A0"/>
                </a:solidFill>
              </a:rPr>
              <a:t>Làm</a:t>
            </a:r>
            <a:r>
              <a:rPr lang="en-US" sz="2800" b="1" kern="0" dirty="0">
                <a:solidFill>
                  <a:srgbClr val="7030A0"/>
                </a:solidFill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</a:rPr>
              <a:t>thế</a:t>
            </a:r>
            <a:r>
              <a:rPr lang="en-US" sz="2800" b="1" kern="0" dirty="0">
                <a:solidFill>
                  <a:srgbClr val="7030A0"/>
                </a:solidFill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</a:rPr>
              <a:t>nào</a:t>
            </a:r>
            <a:r>
              <a:rPr lang="en-US" sz="2800" b="1" kern="0" dirty="0">
                <a:solidFill>
                  <a:srgbClr val="7030A0"/>
                </a:solidFill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</a:rPr>
              <a:t>để</a:t>
            </a:r>
            <a:r>
              <a:rPr lang="en-US" sz="2800" b="1" kern="0" dirty="0">
                <a:solidFill>
                  <a:srgbClr val="7030A0"/>
                </a:solidFill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</a:rPr>
              <a:t>tích</a:t>
            </a:r>
            <a:r>
              <a:rPr lang="en-US" sz="2800" b="1" kern="0" dirty="0">
                <a:solidFill>
                  <a:srgbClr val="7030A0"/>
                </a:solidFill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</a:rPr>
              <a:t>điện</a:t>
            </a:r>
            <a:r>
              <a:rPr lang="en-US" sz="2800" b="1" kern="0" dirty="0">
                <a:solidFill>
                  <a:srgbClr val="7030A0"/>
                </a:solidFill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</a:rPr>
              <a:t>cho</a:t>
            </a:r>
            <a:r>
              <a:rPr lang="en-US" sz="2800" b="1" kern="0" dirty="0">
                <a:solidFill>
                  <a:srgbClr val="7030A0"/>
                </a:solidFill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</a:rPr>
              <a:t>một</a:t>
            </a:r>
            <a:r>
              <a:rPr lang="en-US" sz="2800" b="1" kern="0" dirty="0">
                <a:solidFill>
                  <a:srgbClr val="7030A0"/>
                </a:solidFill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</a:rPr>
              <a:t>tụ</a:t>
            </a:r>
            <a:r>
              <a:rPr lang="en-US" sz="2800" b="1" kern="0" dirty="0">
                <a:solidFill>
                  <a:srgbClr val="7030A0"/>
                </a:solidFill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</a:rPr>
              <a:t>điện</a:t>
            </a:r>
            <a:r>
              <a:rPr lang="en-US" sz="2800" b="1" kern="0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EF329F-3AEC-45BE-A9C5-8DF3A6A7BB56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241039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13CF43-3507-4702-A71B-E39F0A6E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1539736"/>
            <a:ext cx="4572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u="sng" dirty="0">
                <a:latin typeface="VNI-Times" pitchFamily="2" charset="0"/>
              </a:rPr>
              <a:t>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2EFD15D-1A38-4D65-99FE-CE9BC51A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225" y="5706844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F4C38-962D-4CBF-A690-FEFFBB5E4F20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TỤ ĐIỆN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31DE1EE-EEA7-46C9-97AE-239EB9BCD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2063611"/>
            <a:ext cx="4648200" cy="3352800"/>
          </a:xfrm>
          <a:prstGeom prst="rect">
            <a:avLst/>
          </a:prstGeom>
          <a:solidFill>
            <a:schemeClr val="bg1"/>
          </a:solidFill>
          <a:ln w="444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5B21B7AE-5814-4F0A-AB5D-C173AB57AF7E}"/>
              </a:ext>
            </a:extLst>
          </p:cNvPr>
          <p:cNvGrpSpPr>
            <a:grpSpLocks/>
          </p:cNvGrpSpPr>
          <p:nvPr/>
        </p:nvGrpSpPr>
        <p:grpSpPr bwMode="auto">
          <a:xfrm>
            <a:off x="4875213" y="3663811"/>
            <a:ext cx="2286000" cy="1143000"/>
            <a:chOff x="2160" y="2304"/>
            <a:chExt cx="1440" cy="720"/>
          </a:xfrm>
        </p:grpSpPr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377792CF-726B-4367-85D8-FBD353C44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4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54E86C7E-70F6-43DD-B14D-EB5D597D7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64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792D0A9F-DA53-475E-99C0-67E5C17B3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2304"/>
              <a:ext cx="96" cy="720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C1168116-3A0B-45FA-899B-5016C977A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304"/>
              <a:ext cx="96" cy="720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6B9D17DC-8B53-4B56-9247-FCD0BA2DE95C}"/>
              </a:ext>
            </a:extLst>
          </p:cNvPr>
          <p:cNvGrpSpPr>
            <a:grpSpLocks/>
          </p:cNvGrpSpPr>
          <p:nvPr/>
        </p:nvGrpSpPr>
        <p:grpSpPr bwMode="auto">
          <a:xfrm>
            <a:off x="4875213" y="2673211"/>
            <a:ext cx="2286000" cy="1543050"/>
            <a:chOff x="2160" y="1680"/>
            <a:chExt cx="1440" cy="972"/>
          </a:xfrm>
        </p:grpSpPr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ABFCC31E-752E-4C15-82DF-BDE8D4E1F1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93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40297D2B-728B-493F-BBC5-DFB07C833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193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594E9453-8A5C-455B-9A2A-AB877F8C5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4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73AD2791-DA2D-4C75-8F11-2A18836FD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94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id="{C339CCA2-379D-4B95-8EBA-9560EAE87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54FD2CFE-F58E-448C-AC0A-32F492B85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2" name="Text Box 18">
              <a:extLst>
                <a:ext uri="{FF2B5EF4-FFF2-40B4-BE49-F238E27FC236}">
                  <a16:creationId xmlns:a16="http://schemas.microsoft.com/office/drawing/2014/main" id="{A5A7BC50-0E4B-4C71-A090-1CBAE551BD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680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00"/>
                  </a:solidFill>
                  <a:latin typeface="VNI-Times" pitchFamily="2" charset="0"/>
                </a:rPr>
                <a:t>+</a:t>
              </a:r>
              <a:r>
                <a:rPr lang="en-US" altLang="vi-VN" sz="2400" b="1">
                  <a:latin typeface="VNI-Times" pitchFamily="2" charset="0"/>
                </a:rPr>
                <a:t>    </a:t>
              </a:r>
              <a:r>
                <a:rPr lang="en-US" altLang="vi-VN" sz="2400" b="1">
                  <a:solidFill>
                    <a:srgbClr val="0000FF"/>
                  </a:solidFill>
                  <a:latin typeface="VNI-Times" pitchFamily="2" charset="0"/>
                </a:rPr>
                <a:t>- </a:t>
              </a:r>
            </a:p>
          </p:txBody>
        </p:sp>
      </p:grpSp>
      <p:sp>
        <p:nvSpPr>
          <p:cNvPr id="23" name="Rectangle 19">
            <a:extLst>
              <a:ext uri="{FF2B5EF4-FFF2-40B4-BE49-F238E27FC236}">
                <a16:creationId xmlns:a16="http://schemas.microsoft.com/office/drawing/2014/main" id="{71D8FAC5-5658-4482-8468-D6BB6509C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513" y="3663811"/>
            <a:ext cx="155575" cy="1143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0BDD98F6-0FE1-476D-ADC2-1C6FED355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3663811"/>
            <a:ext cx="155575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11DE4644-8F9C-408E-A123-EB645D2C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2963" y="3663811"/>
            <a:ext cx="209550" cy="1160463"/>
          </a:xfrm>
          <a:prstGeom prst="rect">
            <a:avLst/>
          </a:prstGeom>
          <a:pattFill prst="pct30">
            <a:fgClr>
              <a:srgbClr val="3399FF"/>
            </a:fgClr>
            <a:bgClr>
              <a:srgbClr val="DDDDDD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26" name="Object 22">
            <a:extLst>
              <a:ext uri="{FF2B5EF4-FFF2-40B4-BE49-F238E27FC236}">
                <a16:creationId xmlns:a16="http://schemas.microsoft.com/office/drawing/2014/main" id="{ECEFE681-21B9-4EB5-91F0-71C6BAD51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29558"/>
              </p:ext>
            </p:extLst>
          </p:nvPr>
        </p:nvGraphicFramePr>
        <p:xfrm>
          <a:off x="5343525" y="3687624"/>
          <a:ext cx="2667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26835" imgH="139518" progId="Equation.3">
                  <p:embed/>
                </p:oleObj>
              </mc:Choice>
              <mc:Fallback>
                <p:oleObj name="Equation" r:id="rId3" imgW="126835" imgH="139518" progId="Equation.3">
                  <p:embed/>
                  <p:pic>
                    <p:nvPicPr>
                      <p:cNvPr id="6166" name="Object 22">
                        <a:extLst>
                          <a:ext uri="{FF2B5EF4-FFF2-40B4-BE49-F238E27FC236}">
                            <a16:creationId xmlns:a16="http://schemas.microsoft.com/office/drawing/2014/main" id="{B19EDCA0-8B8B-475A-93BF-0E20450872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5" y="3687624"/>
                        <a:ext cx="2667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3">
            <a:extLst>
              <a:ext uri="{FF2B5EF4-FFF2-40B4-BE49-F238E27FC236}">
                <a16:creationId xmlns:a16="http://schemas.microsoft.com/office/drawing/2014/main" id="{2FF0E667-6201-4B2E-B49C-2CEB81D5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4394061"/>
            <a:ext cx="439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vi-VN" sz="2800">
                <a:solidFill>
                  <a:srgbClr val="0000FF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4224C812-B867-49D4-AC0B-3857B051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6025" y="4394061"/>
            <a:ext cx="423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vi-VN" sz="28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9AA5F4-2991-4EE4-9DD8-C652D8D82C26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183444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0F5AD4-7605-4F8E-9C23-499716E81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1539736"/>
            <a:ext cx="4572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b="1" u="sng" dirty="0">
                <a:latin typeface="VNI-Times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16543-8AD2-4839-B862-FA711532A232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TỤ ĐIỆN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FCC0B0F-9208-497F-A245-1891F6B93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2855843"/>
            <a:ext cx="4648200" cy="3136168"/>
          </a:xfrm>
          <a:prstGeom prst="rect">
            <a:avLst/>
          </a:prstGeom>
          <a:solidFill>
            <a:schemeClr val="bg1"/>
          </a:solidFill>
          <a:ln w="444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336E6B-CA16-40F0-ACA1-A619935376A2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4454386"/>
            <a:ext cx="2286000" cy="1143000"/>
            <a:chOff x="2160" y="2304"/>
            <a:chExt cx="1440" cy="720"/>
          </a:xfrm>
        </p:grpSpPr>
        <p:sp>
          <p:nvSpPr>
            <p:cNvPr id="8" name="Line 7">
              <a:extLst>
                <a:ext uri="{FF2B5EF4-FFF2-40B4-BE49-F238E27FC236}">
                  <a16:creationId xmlns:a16="http://schemas.microsoft.com/office/drawing/2014/main" id="{1251B1D0-55A1-4AAE-96E7-BE158EFD3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64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BDE15041-218E-4ACF-9A2F-AB20CBDB6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64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562C2C-0820-4CB9-83F9-50EB7396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2304"/>
              <a:ext cx="96" cy="720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6A012C-A1C1-4A33-983A-D2760A7C9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" y="2304"/>
              <a:ext cx="96" cy="720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rgbClr val="8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FD0766-3EA0-4D93-BFDF-E835271BA775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3463786"/>
            <a:ext cx="2286000" cy="1543050"/>
            <a:chOff x="2160" y="1680"/>
            <a:chExt cx="1440" cy="972"/>
          </a:xfrm>
        </p:grpSpPr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4AAF8F5A-A885-4DE3-B5A2-BE04107DBC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193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B4A560C5-5AA3-42E9-BD3C-03F2908DF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1932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C9B6EC1F-8AB0-42BE-99C3-95D216D99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94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112637B8-EB41-45E4-8D71-8B26CEB0B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6" y="1944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CF43B2-83E2-4977-9E4F-5B364BED7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393305-0E90-4897-A3FB-1CF8EB000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8F099476-ECAB-49AF-A4A5-5C8FF5BDA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680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00"/>
                  </a:solidFill>
                  <a:latin typeface="VNI-Times" pitchFamily="2" charset="0"/>
                </a:rPr>
                <a:t>+</a:t>
              </a:r>
              <a:r>
                <a:rPr lang="en-US" altLang="vi-VN" sz="2400" b="1">
                  <a:latin typeface="VNI-Times" pitchFamily="2" charset="0"/>
                </a:rPr>
                <a:t>    </a:t>
              </a:r>
              <a:r>
                <a:rPr lang="en-US" altLang="vi-VN" sz="2400" b="1">
                  <a:solidFill>
                    <a:srgbClr val="0000FF"/>
                  </a:solidFill>
                  <a:latin typeface="VNI-Times" pitchFamily="2" charset="0"/>
                </a:rPr>
                <a:t>- 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187FF4A-472A-42BA-BF81-88BA4947E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4454386"/>
            <a:ext cx="155575" cy="1143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B08E21-454D-46CE-A1A9-E58E41A0A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275" y="4454386"/>
            <a:ext cx="155575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B374C1-48D4-4797-BBEE-2CB0F559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4454386"/>
            <a:ext cx="209550" cy="1160463"/>
          </a:xfrm>
          <a:prstGeom prst="rect">
            <a:avLst/>
          </a:prstGeom>
          <a:pattFill prst="pct30">
            <a:fgClr>
              <a:srgbClr val="3399FF"/>
            </a:fgClr>
            <a:bgClr>
              <a:srgbClr val="DDDDDD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A6D8FCE-CC91-4783-95C8-E7655CEB7F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064305"/>
              </p:ext>
            </p:extLst>
          </p:nvPr>
        </p:nvGraphicFramePr>
        <p:xfrm>
          <a:off x="2554287" y="4478199"/>
          <a:ext cx="2667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126835" imgH="139518" progId="Equation.3">
                  <p:embed/>
                </p:oleObj>
              </mc:Choice>
              <mc:Fallback>
                <p:oleObj name="Equation" r:id="rId3" imgW="126835" imgH="139518" progId="Equation.3">
                  <p:embed/>
                  <p:pic>
                    <p:nvPicPr>
                      <p:cNvPr id="26" name="Object 22">
                        <a:extLst>
                          <a:ext uri="{FF2B5EF4-FFF2-40B4-BE49-F238E27FC236}">
                            <a16:creationId xmlns:a16="http://schemas.microsoft.com/office/drawing/2014/main" id="{ECEFE681-21B9-4EB5-91F0-71C6BAD51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7" y="4478199"/>
                        <a:ext cx="266700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3">
            <a:extLst>
              <a:ext uri="{FF2B5EF4-FFF2-40B4-BE49-F238E27FC236}">
                <a16:creationId xmlns:a16="http://schemas.microsoft.com/office/drawing/2014/main" id="{4E210A6A-6F4E-4FDA-A142-25339EDDB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4287" y="5184636"/>
            <a:ext cx="439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vi-VN" sz="2800">
                <a:solidFill>
                  <a:srgbClr val="0000FF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2A5FB8B7-9D9A-4996-87CC-53C38D441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7" y="5184636"/>
            <a:ext cx="423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vi-VN" sz="2800">
                <a:solidFill>
                  <a:srgbClr val="0000FF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D7A6FC9F-6294-4FFA-A6B4-1D96FCFC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2883468"/>
            <a:ext cx="6286500" cy="310854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i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i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(Coulomb)</a:t>
            </a:r>
            <a:endParaRPr lang="en-US" sz="28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DE9B3266-BD03-4350-9F9C-41E600701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75" y="2079588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1F8D77-D204-429F-821D-552EE3A6AA1C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274428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>
            <a:extLst>
              <a:ext uri="{FF2B5EF4-FFF2-40B4-BE49-F238E27FC236}">
                <a16:creationId xmlns:a16="http://schemas.microsoft.com/office/drawing/2014/main" id="{8F7391CE-9B94-45AF-8ECC-91802FCB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1228725"/>
            <a:ext cx="152400" cy="18288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D42386B4-E022-4D9F-B809-280BB822D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975" y="1228725"/>
            <a:ext cx="152400" cy="18288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grpSp>
        <p:nvGrpSpPr>
          <p:cNvPr id="7" name="Group 41">
            <a:extLst>
              <a:ext uri="{FF2B5EF4-FFF2-40B4-BE49-F238E27FC236}">
                <a16:creationId xmlns:a16="http://schemas.microsoft.com/office/drawing/2014/main" id="{82A13738-731F-4D7B-9E96-908CD756528A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2044700"/>
            <a:ext cx="990600" cy="1546225"/>
            <a:chOff x="864" y="2530"/>
            <a:chExt cx="624" cy="974"/>
          </a:xfrm>
        </p:grpSpPr>
        <p:sp>
          <p:nvSpPr>
            <p:cNvPr id="8" name="Line 42">
              <a:extLst>
                <a:ext uri="{FF2B5EF4-FFF2-40B4-BE49-F238E27FC236}">
                  <a16:creationId xmlns:a16="http://schemas.microsoft.com/office/drawing/2014/main" id="{9F9D8F1D-429D-4966-9FEA-23A846BD1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530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Line 43">
              <a:extLst>
                <a:ext uri="{FF2B5EF4-FFF2-40B4-BE49-F238E27FC236}">
                  <a16:creationId xmlns:a16="http://schemas.microsoft.com/office/drawing/2014/main" id="{3B1AB442-4A66-49B1-97CC-AE5C7B1438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2544"/>
              <a:ext cx="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" name="Line 44">
              <a:extLst>
                <a:ext uri="{FF2B5EF4-FFF2-40B4-BE49-F238E27FC236}">
                  <a16:creationId xmlns:a16="http://schemas.microsoft.com/office/drawing/2014/main" id="{A51C8AF1-0FFA-43F0-BF1F-60A939C96B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504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" name="Group 45">
            <a:extLst>
              <a:ext uri="{FF2B5EF4-FFF2-40B4-BE49-F238E27FC236}">
                <a16:creationId xmlns:a16="http://schemas.microsoft.com/office/drawing/2014/main" id="{29D5BF5A-EBF3-4EB7-9E4D-93175C63FBC0}"/>
              </a:ext>
            </a:extLst>
          </p:cNvPr>
          <p:cNvGrpSpPr>
            <a:grpSpLocks/>
          </p:cNvGrpSpPr>
          <p:nvPr/>
        </p:nvGrpSpPr>
        <p:grpSpPr bwMode="auto">
          <a:xfrm>
            <a:off x="3578225" y="2035175"/>
            <a:ext cx="1066800" cy="1524000"/>
            <a:chOff x="1612" y="2524"/>
            <a:chExt cx="672" cy="960"/>
          </a:xfrm>
        </p:grpSpPr>
        <p:sp>
          <p:nvSpPr>
            <p:cNvPr id="12" name="Line 46">
              <a:extLst>
                <a:ext uri="{FF2B5EF4-FFF2-40B4-BE49-F238E27FC236}">
                  <a16:creationId xmlns:a16="http://schemas.microsoft.com/office/drawing/2014/main" id="{6416879F-57AF-4E24-A101-F2CEEA671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3484"/>
              <a:ext cx="6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3" name="Line 47">
              <a:extLst>
                <a:ext uri="{FF2B5EF4-FFF2-40B4-BE49-F238E27FC236}">
                  <a16:creationId xmlns:a16="http://schemas.microsoft.com/office/drawing/2014/main" id="{1CB9186C-A415-4B92-AB70-56E0AC719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8" y="252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" name="Line 48">
              <a:extLst>
                <a:ext uri="{FF2B5EF4-FFF2-40B4-BE49-F238E27FC236}">
                  <a16:creationId xmlns:a16="http://schemas.microsoft.com/office/drawing/2014/main" id="{EB4394B9-4763-47B3-AB8C-C4BFB9DC2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0" y="2524"/>
              <a:ext cx="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" name="Group 143">
            <a:extLst>
              <a:ext uri="{FF2B5EF4-FFF2-40B4-BE49-F238E27FC236}">
                <a16:creationId xmlns:a16="http://schemas.microsoft.com/office/drawing/2014/main" id="{416CFC59-368F-4C59-8951-355179BE183C}"/>
              </a:ext>
            </a:extLst>
          </p:cNvPr>
          <p:cNvGrpSpPr>
            <a:grpSpLocks/>
          </p:cNvGrpSpPr>
          <p:nvPr/>
        </p:nvGrpSpPr>
        <p:grpSpPr bwMode="auto">
          <a:xfrm>
            <a:off x="3044825" y="1076325"/>
            <a:ext cx="488950" cy="2089150"/>
            <a:chOff x="556" y="48"/>
            <a:chExt cx="308" cy="1316"/>
          </a:xfrm>
        </p:grpSpPr>
        <p:sp>
          <p:nvSpPr>
            <p:cNvPr id="16" name="Text Box 50">
              <a:extLst>
                <a:ext uri="{FF2B5EF4-FFF2-40B4-BE49-F238E27FC236}">
                  <a16:creationId xmlns:a16="http://schemas.microsoft.com/office/drawing/2014/main" id="{39DDD438-9BCF-4AE3-BEDE-2CC394C2FB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" y="48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FF"/>
                  </a:solidFill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17" name="Text Box 53">
              <a:extLst>
                <a:ext uri="{FF2B5EF4-FFF2-40B4-BE49-F238E27FC236}">
                  <a16:creationId xmlns:a16="http://schemas.microsoft.com/office/drawing/2014/main" id="{56C73D97-47F6-4A06-BAFA-9032F1FF1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537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FF"/>
                  </a:solidFill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18" name="Text Box 54">
              <a:extLst>
                <a:ext uri="{FF2B5EF4-FFF2-40B4-BE49-F238E27FC236}">
                  <a16:creationId xmlns:a16="http://schemas.microsoft.com/office/drawing/2014/main" id="{A725797D-1998-497D-9441-469636995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037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FF"/>
                  </a:solidFill>
                  <a:latin typeface="Arial Black" panose="020B0A04020102020204" pitchFamily="34" charset="0"/>
                </a:rPr>
                <a:t>+</a:t>
              </a:r>
            </a:p>
          </p:txBody>
        </p:sp>
      </p:grpSp>
      <p:grpSp>
        <p:nvGrpSpPr>
          <p:cNvPr id="19" name="Group 144">
            <a:extLst>
              <a:ext uri="{FF2B5EF4-FFF2-40B4-BE49-F238E27FC236}">
                <a16:creationId xmlns:a16="http://schemas.microsoft.com/office/drawing/2014/main" id="{32249A11-BBBD-4026-84B7-62D5D20F5EBE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1336675"/>
            <a:ext cx="152400" cy="1568450"/>
            <a:chOff x="1056" y="212"/>
            <a:chExt cx="96" cy="988"/>
          </a:xfrm>
        </p:grpSpPr>
        <p:sp>
          <p:nvSpPr>
            <p:cNvPr id="20" name="Line 59">
              <a:extLst>
                <a:ext uri="{FF2B5EF4-FFF2-40B4-BE49-F238E27FC236}">
                  <a16:creationId xmlns:a16="http://schemas.microsoft.com/office/drawing/2014/main" id="{2B33E136-F16A-43FD-ADB7-22ADC1343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12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Line 61">
              <a:extLst>
                <a:ext uri="{FF2B5EF4-FFF2-40B4-BE49-F238E27FC236}">
                  <a16:creationId xmlns:a16="http://schemas.microsoft.com/office/drawing/2014/main" id="{A304749A-2F59-4853-899D-4B245D01A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686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Line 65">
              <a:extLst>
                <a:ext uri="{FF2B5EF4-FFF2-40B4-BE49-F238E27FC236}">
                  <a16:creationId xmlns:a16="http://schemas.microsoft.com/office/drawing/2014/main" id="{9AE7ACBE-4E74-41CA-927A-E743C7FAE9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3" name="Rectangle 81">
            <a:extLst>
              <a:ext uri="{FF2B5EF4-FFF2-40B4-BE49-F238E27FC236}">
                <a16:creationId xmlns:a16="http://schemas.microsoft.com/office/drawing/2014/main" id="{7E1459CC-8596-4623-8FD5-8D48587B6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5" y="1228725"/>
            <a:ext cx="152400" cy="18288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4" name="Rectangle 82">
            <a:extLst>
              <a:ext uri="{FF2B5EF4-FFF2-40B4-BE49-F238E27FC236}">
                <a16:creationId xmlns:a16="http://schemas.microsoft.com/office/drawing/2014/main" id="{4D469744-B571-4181-B8DC-0B79AB833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5" y="1228725"/>
            <a:ext cx="152400" cy="18288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grpSp>
        <p:nvGrpSpPr>
          <p:cNvPr id="25" name="Group 83">
            <a:extLst>
              <a:ext uri="{FF2B5EF4-FFF2-40B4-BE49-F238E27FC236}">
                <a16:creationId xmlns:a16="http://schemas.microsoft.com/office/drawing/2014/main" id="{B7FB438D-0C03-4326-AAFA-93C0F6967211}"/>
              </a:ext>
            </a:extLst>
          </p:cNvPr>
          <p:cNvGrpSpPr>
            <a:grpSpLocks/>
          </p:cNvGrpSpPr>
          <p:nvPr/>
        </p:nvGrpSpPr>
        <p:grpSpPr bwMode="auto">
          <a:xfrm>
            <a:off x="4937125" y="2044700"/>
            <a:ext cx="990600" cy="1546225"/>
            <a:chOff x="864" y="2530"/>
            <a:chExt cx="624" cy="974"/>
          </a:xfrm>
        </p:grpSpPr>
        <p:sp>
          <p:nvSpPr>
            <p:cNvPr id="26" name="Line 84">
              <a:extLst>
                <a:ext uri="{FF2B5EF4-FFF2-40B4-BE49-F238E27FC236}">
                  <a16:creationId xmlns:a16="http://schemas.microsoft.com/office/drawing/2014/main" id="{617B8275-0957-41A4-BA2F-E0D62209D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530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" name="Line 85">
              <a:extLst>
                <a:ext uri="{FF2B5EF4-FFF2-40B4-BE49-F238E27FC236}">
                  <a16:creationId xmlns:a16="http://schemas.microsoft.com/office/drawing/2014/main" id="{AC913A60-6504-4EA4-8C81-0744A8933A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" y="2544"/>
              <a:ext cx="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Line 86">
              <a:extLst>
                <a:ext uri="{FF2B5EF4-FFF2-40B4-BE49-F238E27FC236}">
                  <a16:creationId xmlns:a16="http://schemas.microsoft.com/office/drawing/2014/main" id="{87F9615A-3881-4CED-9C5A-C6F2E01CC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504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9" name="Rectangle 112">
            <a:extLst>
              <a:ext uri="{FF2B5EF4-FFF2-40B4-BE49-F238E27FC236}">
                <a16:creationId xmlns:a16="http://schemas.microsoft.com/office/drawing/2014/main" id="{4EA4E50B-FAFE-4B4F-890E-085B4E61D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75" y="1152525"/>
            <a:ext cx="152400" cy="18288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30" name="Rectangle 113">
            <a:extLst>
              <a:ext uri="{FF2B5EF4-FFF2-40B4-BE49-F238E27FC236}">
                <a16:creationId xmlns:a16="http://schemas.microsoft.com/office/drawing/2014/main" id="{77D2F244-5EC2-42B5-A136-002D1CB6E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2575" y="1152525"/>
            <a:ext cx="152400" cy="1828800"/>
          </a:xfrm>
          <a:prstGeom prst="rect">
            <a:avLst/>
          </a:pr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77777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grpSp>
        <p:nvGrpSpPr>
          <p:cNvPr id="31" name="Group 165">
            <a:extLst>
              <a:ext uri="{FF2B5EF4-FFF2-40B4-BE49-F238E27FC236}">
                <a16:creationId xmlns:a16="http://schemas.microsoft.com/office/drawing/2014/main" id="{9525A028-7BB7-4718-852D-8D82A9B1C321}"/>
              </a:ext>
            </a:extLst>
          </p:cNvPr>
          <p:cNvGrpSpPr>
            <a:grpSpLocks/>
          </p:cNvGrpSpPr>
          <p:nvPr/>
        </p:nvGrpSpPr>
        <p:grpSpPr bwMode="auto">
          <a:xfrm>
            <a:off x="7572375" y="1968500"/>
            <a:ext cx="609600" cy="1546225"/>
            <a:chOff x="3408" y="610"/>
            <a:chExt cx="384" cy="974"/>
          </a:xfrm>
        </p:grpSpPr>
        <p:sp>
          <p:nvSpPr>
            <p:cNvPr id="32" name="Line 115">
              <a:extLst>
                <a:ext uri="{FF2B5EF4-FFF2-40B4-BE49-F238E27FC236}">
                  <a16:creationId xmlns:a16="http://schemas.microsoft.com/office/drawing/2014/main" id="{0B3D9C15-04D3-450E-8C4A-B9A53CA409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610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3" name="Line 116">
              <a:extLst>
                <a:ext uri="{FF2B5EF4-FFF2-40B4-BE49-F238E27FC236}">
                  <a16:creationId xmlns:a16="http://schemas.microsoft.com/office/drawing/2014/main" id="{5A4186DC-B606-4650-976C-FB51C1651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2" y="624"/>
              <a:ext cx="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" name="Line 117">
              <a:extLst>
                <a:ext uri="{FF2B5EF4-FFF2-40B4-BE49-F238E27FC236}">
                  <a16:creationId xmlns:a16="http://schemas.microsoft.com/office/drawing/2014/main" id="{173FECB4-AF85-4E78-8296-FD4CCD979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58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5" name="Group 122">
            <a:extLst>
              <a:ext uri="{FF2B5EF4-FFF2-40B4-BE49-F238E27FC236}">
                <a16:creationId xmlns:a16="http://schemas.microsoft.com/office/drawing/2014/main" id="{E2AD4F2A-3452-4FBD-9CB4-AAC78E256894}"/>
              </a:ext>
            </a:extLst>
          </p:cNvPr>
          <p:cNvGrpSpPr>
            <a:grpSpLocks/>
          </p:cNvGrpSpPr>
          <p:nvPr/>
        </p:nvGrpSpPr>
        <p:grpSpPr bwMode="auto">
          <a:xfrm>
            <a:off x="8213725" y="1000125"/>
            <a:ext cx="469900" cy="2089150"/>
            <a:chOff x="2228" y="1488"/>
            <a:chExt cx="296" cy="1316"/>
          </a:xfrm>
        </p:grpSpPr>
        <p:sp>
          <p:nvSpPr>
            <p:cNvPr id="36" name="Text Box 123">
              <a:extLst>
                <a:ext uri="{FF2B5EF4-FFF2-40B4-BE49-F238E27FC236}">
                  <a16:creationId xmlns:a16="http://schemas.microsoft.com/office/drawing/2014/main" id="{7BF37989-26DD-4310-ABBC-489AD38B0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6" y="1488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FF"/>
                  </a:solidFill>
                  <a:latin typeface="Arial Black" panose="020B0A04020102020204" pitchFamily="34" charset="0"/>
                </a:rPr>
                <a:t>+</a:t>
              </a:r>
            </a:p>
          </p:txBody>
        </p:sp>
        <p:grpSp>
          <p:nvGrpSpPr>
            <p:cNvPr id="37" name="Group 124">
              <a:extLst>
                <a:ext uri="{FF2B5EF4-FFF2-40B4-BE49-F238E27FC236}">
                  <a16:creationId xmlns:a16="http://schemas.microsoft.com/office/drawing/2014/main" id="{56AA8455-7DAB-481E-B44E-D666F8B7D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8" y="1654"/>
              <a:ext cx="296" cy="1150"/>
              <a:chOff x="2228" y="1654"/>
              <a:chExt cx="296" cy="1150"/>
            </a:xfrm>
          </p:grpSpPr>
          <p:sp>
            <p:nvSpPr>
              <p:cNvPr id="38" name="Text Box 125">
                <a:extLst>
                  <a:ext uri="{FF2B5EF4-FFF2-40B4-BE49-F238E27FC236}">
                    <a16:creationId xmlns:a16="http://schemas.microsoft.com/office/drawing/2014/main" id="{6459F89C-8D81-4AB9-8C6C-70B5EEE2A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" y="1981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39" name="Text Box 126">
                <a:extLst>
                  <a:ext uri="{FF2B5EF4-FFF2-40B4-BE49-F238E27FC236}">
                    <a16:creationId xmlns:a16="http://schemas.microsoft.com/office/drawing/2014/main" id="{80D4D8BC-7CB9-45C0-BE5F-1CA6BEE0C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" y="1814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40" name="Text Box 127">
                <a:extLst>
                  <a:ext uri="{FF2B5EF4-FFF2-40B4-BE49-F238E27FC236}">
                    <a16:creationId xmlns:a16="http://schemas.microsoft.com/office/drawing/2014/main" id="{3FABE04E-7FD5-4B2B-A96F-BA9D6E26A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" y="2477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41" name="Text Box 128">
                <a:extLst>
                  <a:ext uri="{FF2B5EF4-FFF2-40B4-BE49-F238E27FC236}">
                    <a16:creationId xmlns:a16="http://schemas.microsoft.com/office/drawing/2014/main" id="{294C8B13-BBD7-43BA-B099-700C878042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" y="2141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42" name="Text Box 129">
                <a:extLst>
                  <a:ext uri="{FF2B5EF4-FFF2-40B4-BE49-F238E27FC236}">
                    <a16:creationId xmlns:a16="http://schemas.microsoft.com/office/drawing/2014/main" id="{422EA583-9498-42A6-BEE8-62A668335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8" y="231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  <a:latin typeface="Arial Black" panose="020B0A04020102020204" pitchFamily="34" charset="0"/>
                  </a:rPr>
                  <a:t>+</a:t>
                </a:r>
              </a:p>
            </p:txBody>
          </p:sp>
          <p:sp>
            <p:nvSpPr>
              <p:cNvPr id="43" name="Text Box 130">
                <a:extLst>
                  <a:ext uri="{FF2B5EF4-FFF2-40B4-BE49-F238E27FC236}">
                    <a16:creationId xmlns:a16="http://schemas.microsoft.com/office/drawing/2014/main" id="{701E2D59-3DCC-4269-BCBF-84579072B6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36" y="1654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  <a:latin typeface="Arial Black" panose="020B0A040201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44" name="Group 131">
            <a:extLst>
              <a:ext uri="{FF2B5EF4-FFF2-40B4-BE49-F238E27FC236}">
                <a16:creationId xmlns:a16="http://schemas.microsoft.com/office/drawing/2014/main" id="{55151C4B-8C39-48C4-A827-E089D1A0803B}"/>
              </a:ext>
            </a:extLst>
          </p:cNvPr>
          <p:cNvGrpSpPr>
            <a:grpSpLocks/>
          </p:cNvGrpSpPr>
          <p:nvPr/>
        </p:nvGrpSpPr>
        <p:grpSpPr bwMode="auto">
          <a:xfrm>
            <a:off x="9020175" y="1260475"/>
            <a:ext cx="152400" cy="1568450"/>
            <a:chOff x="2928" y="1652"/>
            <a:chExt cx="96" cy="988"/>
          </a:xfrm>
        </p:grpSpPr>
        <p:sp>
          <p:nvSpPr>
            <p:cNvPr id="45" name="Line 132">
              <a:extLst>
                <a:ext uri="{FF2B5EF4-FFF2-40B4-BE49-F238E27FC236}">
                  <a16:creationId xmlns:a16="http://schemas.microsoft.com/office/drawing/2014/main" id="{E42BA360-6C84-46FF-9AE9-BA0022ADD1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652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" name="Line 133">
              <a:extLst>
                <a:ext uri="{FF2B5EF4-FFF2-40B4-BE49-F238E27FC236}">
                  <a16:creationId xmlns:a16="http://schemas.microsoft.com/office/drawing/2014/main" id="{A7957686-9AB8-4701-992D-983825BBF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824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" name="Line 134">
              <a:extLst>
                <a:ext uri="{FF2B5EF4-FFF2-40B4-BE49-F238E27FC236}">
                  <a16:creationId xmlns:a16="http://schemas.microsoft.com/office/drawing/2014/main" id="{EBFB7D4A-17E6-48A0-A6C5-33A302168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982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" name="Line 135">
              <a:extLst>
                <a:ext uri="{FF2B5EF4-FFF2-40B4-BE49-F238E27FC236}">
                  <a16:creationId xmlns:a16="http://schemas.microsoft.com/office/drawing/2014/main" id="{66A9040D-54D8-482F-8716-B9ACDC8C6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140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" name="Line 136">
              <a:extLst>
                <a:ext uri="{FF2B5EF4-FFF2-40B4-BE49-F238E27FC236}">
                  <a16:creationId xmlns:a16="http://schemas.microsoft.com/office/drawing/2014/main" id="{4295485A-5133-4FFA-81D4-E203C9B59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290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0" name="Line 137">
              <a:extLst>
                <a:ext uri="{FF2B5EF4-FFF2-40B4-BE49-F238E27FC236}">
                  <a16:creationId xmlns:a16="http://schemas.microsoft.com/office/drawing/2014/main" id="{AEE95584-AA8D-4A1F-9CC6-2B1A93262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462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" name="Line 138">
              <a:extLst>
                <a:ext uri="{FF2B5EF4-FFF2-40B4-BE49-F238E27FC236}">
                  <a16:creationId xmlns:a16="http://schemas.microsoft.com/office/drawing/2014/main" id="{1CF865BE-9ABB-401C-B33C-32FC6CDD3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640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2" name="Group 190">
            <a:extLst>
              <a:ext uri="{FF2B5EF4-FFF2-40B4-BE49-F238E27FC236}">
                <a16:creationId xmlns:a16="http://schemas.microsoft.com/office/drawing/2014/main" id="{AE3FD60E-2AC8-457A-9B3F-2824C9508A72}"/>
              </a:ext>
            </a:extLst>
          </p:cNvPr>
          <p:cNvGrpSpPr>
            <a:grpSpLocks/>
          </p:cNvGrpSpPr>
          <p:nvPr/>
        </p:nvGrpSpPr>
        <p:grpSpPr bwMode="auto">
          <a:xfrm>
            <a:off x="5591175" y="1000125"/>
            <a:ext cx="457200" cy="2209800"/>
            <a:chOff x="2160" y="0"/>
            <a:chExt cx="288" cy="1392"/>
          </a:xfrm>
        </p:grpSpPr>
        <p:sp>
          <p:nvSpPr>
            <p:cNvPr id="53" name="Text Box 96">
              <a:extLst>
                <a:ext uri="{FF2B5EF4-FFF2-40B4-BE49-F238E27FC236}">
                  <a16:creationId xmlns:a16="http://schemas.microsoft.com/office/drawing/2014/main" id="{EE45F944-8EA7-4EE9-928E-26AC3A65A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065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solidFill>
                    <a:srgbClr val="FF00FF"/>
                  </a:solidFill>
                  <a:latin typeface="Arial Black" panose="020B0A04020102020204" pitchFamily="34" charset="0"/>
                </a:rPr>
                <a:t>+</a:t>
              </a:r>
            </a:p>
          </p:txBody>
        </p:sp>
        <p:grpSp>
          <p:nvGrpSpPr>
            <p:cNvPr id="54" name="Group 149">
              <a:extLst>
                <a:ext uri="{FF2B5EF4-FFF2-40B4-BE49-F238E27FC236}">
                  <a16:creationId xmlns:a16="http://schemas.microsoft.com/office/drawing/2014/main" id="{969F1E92-C9BE-4C5A-AA4A-1D2A83BC0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0"/>
              <a:ext cx="288" cy="1152"/>
              <a:chOff x="2160" y="48"/>
              <a:chExt cx="288" cy="1152"/>
            </a:xfrm>
          </p:grpSpPr>
          <p:grpSp>
            <p:nvGrpSpPr>
              <p:cNvPr id="55" name="Group 148">
                <a:extLst>
                  <a:ext uri="{FF2B5EF4-FFF2-40B4-BE49-F238E27FC236}">
                    <a16:creationId xmlns:a16="http://schemas.microsoft.com/office/drawing/2014/main" id="{3F06A88B-840A-4238-B5F8-2D1DBEE27B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" y="48"/>
                <a:ext cx="288" cy="1152"/>
                <a:chOff x="2160" y="48"/>
                <a:chExt cx="288" cy="1152"/>
              </a:xfrm>
            </p:grpSpPr>
            <p:sp>
              <p:nvSpPr>
                <p:cNvPr id="57" name="Text Box 92">
                  <a:extLst>
                    <a:ext uri="{FF2B5EF4-FFF2-40B4-BE49-F238E27FC236}">
                      <a16:creationId xmlns:a16="http://schemas.microsoft.com/office/drawing/2014/main" id="{ED42839D-2E8F-4F8B-A77E-67F9E52281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48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FF00FF"/>
                      </a:solidFill>
                      <a:latin typeface="Arial Black" panose="020B0A04020102020204" pitchFamily="34" charset="0"/>
                    </a:rPr>
                    <a:t>+</a:t>
                  </a:r>
                </a:p>
              </p:txBody>
            </p:sp>
            <p:sp>
              <p:nvSpPr>
                <p:cNvPr id="58" name="Text Box 94">
                  <a:extLst>
                    <a:ext uri="{FF2B5EF4-FFF2-40B4-BE49-F238E27FC236}">
                      <a16:creationId xmlns:a16="http://schemas.microsoft.com/office/drawing/2014/main" id="{7EA83ECE-F65A-4C3B-86FF-A40135DE8A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681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FF00FF"/>
                      </a:solidFill>
                      <a:latin typeface="Arial Black" panose="020B0A04020102020204" pitchFamily="34" charset="0"/>
                    </a:rPr>
                    <a:t>+</a:t>
                  </a:r>
                </a:p>
              </p:txBody>
            </p:sp>
            <p:sp>
              <p:nvSpPr>
                <p:cNvPr id="59" name="Text Box 98">
                  <a:extLst>
                    <a:ext uri="{FF2B5EF4-FFF2-40B4-BE49-F238E27FC236}">
                      <a16:creationId xmlns:a16="http://schemas.microsoft.com/office/drawing/2014/main" id="{B2522C72-F39C-450A-996D-13A59839D7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873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FF00FF"/>
                      </a:solidFill>
                      <a:latin typeface="Arial Black" panose="020B0A04020102020204" pitchFamily="34" charset="0"/>
                    </a:rPr>
                    <a:t>+</a:t>
                  </a:r>
                </a:p>
              </p:txBody>
            </p:sp>
            <p:sp>
              <p:nvSpPr>
                <p:cNvPr id="60" name="Text Box 142">
                  <a:extLst>
                    <a:ext uri="{FF2B5EF4-FFF2-40B4-BE49-F238E27FC236}">
                      <a16:creationId xmlns:a16="http://schemas.microsoft.com/office/drawing/2014/main" id="{E01259B3-FBB4-4EF4-B9C8-046929BD86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0" y="441"/>
                  <a:ext cx="28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VNI-Times" pitchFamily="2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VNI-Times" pitchFamily="2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VNI-Times" pitchFamily="2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NI-Times" pitchFamily="2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>
                      <a:solidFill>
                        <a:srgbClr val="FF00FF"/>
                      </a:solidFill>
                      <a:latin typeface="Arial Black" panose="020B0A04020102020204" pitchFamily="34" charset="0"/>
                    </a:rPr>
                    <a:t>+</a:t>
                  </a:r>
                </a:p>
              </p:txBody>
            </p:sp>
          </p:grpSp>
          <p:sp>
            <p:nvSpPr>
              <p:cNvPr id="56" name="Text Box 145">
                <a:extLst>
                  <a:ext uri="{FF2B5EF4-FFF2-40B4-BE49-F238E27FC236}">
                    <a16:creationId xmlns:a16="http://schemas.microsoft.com/office/drawing/2014/main" id="{94EE271B-064D-4BAE-BF78-D17FAB6E67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" y="249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>
                    <a:solidFill>
                      <a:srgbClr val="FF00FF"/>
                    </a:solidFill>
                    <a:latin typeface="Arial Black" panose="020B0A04020102020204" pitchFamily="34" charset="0"/>
                  </a:rPr>
                  <a:t>+</a:t>
                </a:r>
              </a:p>
            </p:txBody>
          </p:sp>
        </p:grpSp>
      </p:grpSp>
      <p:grpSp>
        <p:nvGrpSpPr>
          <p:cNvPr id="61" name="Group 150">
            <a:extLst>
              <a:ext uri="{FF2B5EF4-FFF2-40B4-BE49-F238E27FC236}">
                <a16:creationId xmlns:a16="http://schemas.microsoft.com/office/drawing/2014/main" id="{E215BC37-615A-4805-8FBD-1C7544997235}"/>
              </a:ext>
            </a:extLst>
          </p:cNvPr>
          <p:cNvGrpSpPr>
            <a:grpSpLocks/>
          </p:cNvGrpSpPr>
          <p:nvPr/>
        </p:nvGrpSpPr>
        <p:grpSpPr bwMode="auto">
          <a:xfrm>
            <a:off x="6362700" y="1314450"/>
            <a:ext cx="174625" cy="1622425"/>
            <a:chOff x="2646" y="198"/>
            <a:chExt cx="110" cy="1022"/>
          </a:xfrm>
        </p:grpSpPr>
        <p:sp>
          <p:nvSpPr>
            <p:cNvPr id="62" name="Line 101">
              <a:extLst>
                <a:ext uri="{FF2B5EF4-FFF2-40B4-BE49-F238E27FC236}">
                  <a16:creationId xmlns:a16="http://schemas.microsoft.com/office/drawing/2014/main" id="{BC0B0A1C-2FC8-416F-8B58-93042CBB5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0" y="198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" name="Line 103">
              <a:extLst>
                <a:ext uri="{FF2B5EF4-FFF2-40B4-BE49-F238E27FC236}">
                  <a16:creationId xmlns:a16="http://schemas.microsoft.com/office/drawing/2014/main" id="{223C92A6-3DCC-47D8-9D8A-E96960057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384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4" name="Line 105">
              <a:extLst>
                <a:ext uri="{FF2B5EF4-FFF2-40B4-BE49-F238E27FC236}">
                  <a16:creationId xmlns:a16="http://schemas.microsoft.com/office/drawing/2014/main" id="{9A7B7187-5FC0-48E3-9283-76F99DAE3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6" y="808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5" name="Line 107">
              <a:extLst>
                <a:ext uri="{FF2B5EF4-FFF2-40B4-BE49-F238E27FC236}">
                  <a16:creationId xmlns:a16="http://schemas.microsoft.com/office/drawing/2014/main" id="{C8005E32-1270-4787-9E91-38CD5B9532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0" y="1220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6" name="Line 146">
              <a:extLst>
                <a:ext uri="{FF2B5EF4-FFF2-40B4-BE49-F238E27FC236}">
                  <a16:creationId xmlns:a16="http://schemas.microsoft.com/office/drawing/2014/main" id="{D19F9127-9D63-4D9C-BCA6-09D466FD5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" y="596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7" name="Line 147">
              <a:extLst>
                <a:ext uri="{FF2B5EF4-FFF2-40B4-BE49-F238E27FC236}">
                  <a16:creationId xmlns:a16="http://schemas.microsoft.com/office/drawing/2014/main" id="{DA3CDA06-DA18-4971-8F35-6C32D75EE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4" y="1014"/>
              <a:ext cx="96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8" name="Group 168">
            <a:extLst>
              <a:ext uri="{FF2B5EF4-FFF2-40B4-BE49-F238E27FC236}">
                <a16:creationId xmlns:a16="http://schemas.microsoft.com/office/drawing/2014/main" id="{33367E03-C788-4EE0-9824-78F97D44FDF0}"/>
              </a:ext>
            </a:extLst>
          </p:cNvPr>
          <p:cNvGrpSpPr>
            <a:grpSpLocks/>
          </p:cNvGrpSpPr>
          <p:nvPr/>
        </p:nvGrpSpPr>
        <p:grpSpPr bwMode="auto">
          <a:xfrm>
            <a:off x="6429375" y="2035175"/>
            <a:ext cx="762000" cy="1524000"/>
            <a:chOff x="2688" y="652"/>
            <a:chExt cx="480" cy="960"/>
          </a:xfrm>
        </p:grpSpPr>
        <p:sp>
          <p:nvSpPr>
            <p:cNvPr id="69" name="Line 89">
              <a:extLst>
                <a:ext uri="{FF2B5EF4-FFF2-40B4-BE49-F238E27FC236}">
                  <a16:creationId xmlns:a16="http://schemas.microsoft.com/office/drawing/2014/main" id="{CC43CE04-26B4-473B-85BE-AE69C5154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65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0" name="Line 90">
              <a:extLst>
                <a:ext uri="{FF2B5EF4-FFF2-40B4-BE49-F238E27FC236}">
                  <a16:creationId xmlns:a16="http://schemas.microsoft.com/office/drawing/2014/main" id="{938DB255-117D-4ED1-9310-743977667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4" y="652"/>
              <a:ext cx="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1" name="Line 152">
              <a:extLst>
                <a:ext uri="{FF2B5EF4-FFF2-40B4-BE49-F238E27FC236}">
                  <a16:creationId xmlns:a16="http://schemas.microsoft.com/office/drawing/2014/main" id="{72977301-8044-482A-8BE4-7395B8B62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98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2" name="Group 166">
            <a:extLst>
              <a:ext uri="{FF2B5EF4-FFF2-40B4-BE49-F238E27FC236}">
                <a16:creationId xmlns:a16="http://schemas.microsoft.com/office/drawing/2014/main" id="{EC0E838A-86E3-4DFE-A720-23410034E7DD}"/>
              </a:ext>
            </a:extLst>
          </p:cNvPr>
          <p:cNvGrpSpPr>
            <a:grpSpLocks/>
          </p:cNvGrpSpPr>
          <p:nvPr/>
        </p:nvGrpSpPr>
        <p:grpSpPr bwMode="auto">
          <a:xfrm>
            <a:off x="8966200" y="1958975"/>
            <a:ext cx="860425" cy="1533525"/>
            <a:chOff x="4286" y="604"/>
            <a:chExt cx="542" cy="966"/>
          </a:xfrm>
        </p:grpSpPr>
        <p:sp>
          <p:nvSpPr>
            <p:cNvPr id="73" name="Line 120">
              <a:extLst>
                <a:ext uri="{FF2B5EF4-FFF2-40B4-BE49-F238E27FC236}">
                  <a16:creationId xmlns:a16="http://schemas.microsoft.com/office/drawing/2014/main" id="{7DC5CF1B-8D18-46E4-BD7F-DF6692FA5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2" y="60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4" name="Line 121">
              <a:extLst>
                <a:ext uri="{FF2B5EF4-FFF2-40B4-BE49-F238E27FC236}">
                  <a16:creationId xmlns:a16="http://schemas.microsoft.com/office/drawing/2014/main" id="{DB2EE5DC-BAA9-4ED3-AA19-62E5BD062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4" y="604"/>
              <a:ext cx="0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5" name="Line 162">
              <a:extLst>
                <a:ext uri="{FF2B5EF4-FFF2-40B4-BE49-F238E27FC236}">
                  <a16:creationId xmlns:a16="http://schemas.microsoft.com/office/drawing/2014/main" id="{A28035B0-DF20-47E7-B409-9AEF91523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157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6" name="Group 186">
            <a:extLst>
              <a:ext uri="{FF2B5EF4-FFF2-40B4-BE49-F238E27FC236}">
                <a16:creationId xmlns:a16="http://schemas.microsoft.com/office/drawing/2014/main" id="{0ED171A2-F3E5-44BD-90FF-359357AF8BC2}"/>
              </a:ext>
            </a:extLst>
          </p:cNvPr>
          <p:cNvGrpSpPr>
            <a:grpSpLocks/>
          </p:cNvGrpSpPr>
          <p:nvPr/>
        </p:nvGrpSpPr>
        <p:grpSpPr bwMode="auto">
          <a:xfrm>
            <a:off x="3076575" y="3219450"/>
            <a:ext cx="1295400" cy="1062038"/>
            <a:chOff x="576" y="1398"/>
            <a:chExt cx="816" cy="669"/>
          </a:xfrm>
        </p:grpSpPr>
        <p:grpSp>
          <p:nvGrpSpPr>
            <p:cNvPr id="77" name="Group 67">
              <a:extLst>
                <a:ext uri="{FF2B5EF4-FFF2-40B4-BE49-F238E27FC236}">
                  <a16:creationId xmlns:a16="http://schemas.microsoft.com/office/drawing/2014/main" id="{ACF8D217-1F4F-4505-88E9-9CE0EACEA4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398"/>
              <a:ext cx="110" cy="432"/>
              <a:chOff x="1488" y="3264"/>
              <a:chExt cx="110" cy="432"/>
            </a:xfrm>
          </p:grpSpPr>
          <p:sp>
            <p:nvSpPr>
              <p:cNvPr id="79" name="Line 68">
                <a:extLst>
                  <a:ext uri="{FF2B5EF4-FFF2-40B4-BE49-F238E27FC236}">
                    <a16:creationId xmlns:a16="http://schemas.microsoft.com/office/drawing/2014/main" id="{8E6A6D7B-0940-4579-9313-FA13B9516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326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4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80" name="Line 69">
                <a:extLst>
                  <a:ext uri="{FF2B5EF4-FFF2-40B4-BE49-F238E27FC236}">
                    <a16:creationId xmlns:a16="http://schemas.microsoft.com/office/drawing/2014/main" id="{09BF72EA-31AD-4934-98E1-CA77CF09E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" y="3408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400" b="1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8" name="Text Box 169">
              <a:extLst>
                <a:ext uri="{FF2B5EF4-FFF2-40B4-BE49-F238E27FC236}">
                  <a16:creationId xmlns:a16="http://schemas.microsoft.com/office/drawing/2014/main" id="{A7A95790-C367-4466-8D98-0598294A2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776"/>
              <a:ext cx="8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C00000"/>
                  </a:solidFill>
                </a:rPr>
                <a:t>  U</a:t>
              </a:r>
              <a:r>
                <a:rPr lang="en-US" altLang="en-US" sz="2400" b="1" baseline="-25000">
                  <a:solidFill>
                    <a:srgbClr val="C00000"/>
                  </a:solidFill>
                </a:rPr>
                <a:t>1</a:t>
              </a:r>
              <a:endParaRPr lang="en-US" alt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81" name="Group 189">
            <a:extLst>
              <a:ext uri="{FF2B5EF4-FFF2-40B4-BE49-F238E27FC236}">
                <a16:creationId xmlns:a16="http://schemas.microsoft.com/office/drawing/2014/main" id="{904333D3-798D-4FBD-921F-CFE9DA34162D}"/>
              </a:ext>
            </a:extLst>
          </p:cNvPr>
          <p:cNvGrpSpPr>
            <a:grpSpLocks/>
          </p:cNvGrpSpPr>
          <p:nvPr/>
        </p:nvGrpSpPr>
        <p:grpSpPr bwMode="auto">
          <a:xfrm>
            <a:off x="5210175" y="3209925"/>
            <a:ext cx="1905000" cy="1071563"/>
            <a:chOff x="1920" y="1392"/>
            <a:chExt cx="1200" cy="675"/>
          </a:xfrm>
        </p:grpSpPr>
        <p:grpSp>
          <p:nvGrpSpPr>
            <p:cNvPr id="82" name="Group 155">
              <a:extLst>
                <a:ext uri="{FF2B5EF4-FFF2-40B4-BE49-F238E27FC236}">
                  <a16:creationId xmlns:a16="http://schemas.microsoft.com/office/drawing/2014/main" id="{C43359FA-02E4-4C82-A172-EB5B628470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2" y="1392"/>
              <a:ext cx="322" cy="438"/>
              <a:chOff x="2372" y="1392"/>
              <a:chExt cx="322" cy="438"/>
            </a:xfrm>
          </p:grpSpPr>
          <p:sp>
            <p:nvSpPr>
              <p:cNvPr id="84" name="Line 109">
                <a:extLst>
                  <a:ext uri="{FF2B5EF4-FFF2-40B4-BE49-F238E27FC236}">
                    <a16:creationId xmlns:a16="http://schemas.microsoft.com/office/drawing/2014/main" id="{B8FB01F2-CA58-4B70-94A9-32B6D118B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2" y="1398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400" b="1">
                  <a:solidFill>
                    <a:srgbClr val="C00000"/>
                  </a:solidFill>
                </a:endParaRPr>
              </a:p>
            </p:txBody>
          </p:sp>
          <p:sp>
            <p:nvSpPr>
              <p:cNvPr id="85" name="Line 151">
                <a:extLst>
                  <a:ext uri="{FF2B5EF4-FFF2-40B4-BE49-F238E27FC236}">
                    <a16:creationId xmlns:a16="http://schemas.microsoft.com/office/drawing/2014/main" id="{59F0AFB3-7C6F-4342-9A8A-4C925023D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1392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 sz="2400" b="1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86" name="Group 154">
                <a:extLst>
                  <a:ext uri="{FF2B5EF4-FFF2-40B4-BE49-F238E27FC236}">
                    <a16:creationId xmlns:a16="http://schemas.microsoft.com/office/drawing/2014/main" id="{A7D84E6E-7441-4C5A-ACBA-F0FC4AF30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2" y="1508"/>
                <a:ext cx="212" cy="178"/>
                <a:chOff x="2482" y="1508"/>
                <a:chExt cx="212" cy="178"/>
              </a:xfrm>
            </p:grpSpPr>
            <p:sp>
              <p:nvSpPr>
                <p:cNvPr id="87" name="Line 110">
                  <a:extLst>
                    <a:ext uri="{FF2B5EF4-FFF2-40B4-BE49-F238E27FC236}">
                      <a16:creationId xmlns:a16="http://schemas.microsoft.com/office/drawing/2014/main" id="{8910D857-5A04-46B7-A201-0FEBA7294E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2" y="1542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400" b="1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88" name="Line 153">
                  <a:extLst>
                    <a:ext uri="{FF2B5EF4-FFF2-40B4-BE49-F238E27FC236}">
                      <a16:creationId xmlns:a16="http://schemas.microsoft.com/office/drawing/2014/main" id="{C014B589-A286-4C93-8E06-5F78D44570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4" y="150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400" b="1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83" name="Text Box 171">
              <a:extLst>
                <a:ext uri="{FF2B5EF4-FFF2-40B4-BE49-F238E27FC236}">
                  <a16:creationId xmlns:a16="http://schemas.microsoft.com/office/drawing/2014/main" id="{92F0D9AC-4389-43D1-B032-174298FAA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1776"/>
              <a:ext cx="12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C00000"/>
                  </a:solidFill>
                </a:rPr>
                <a:t>  U</a:t>
              </a:r>
              <a:r>
                <a:rPr lang="en-US" altLang="en-US" sz="2400" b="1" baseline="-25000">
                  <a:solidFill>
                    <a:srgbClr val="C00000"/>
                  </a:solidFill>
                </a:rPr>
                <a:t>2 </a:t>
              </a:r>
              <a:r>
                <a:rPr lang="en-US" altLang="en-US" sz="2400" b="1">
                  <a:solidFill>
                    <a:srgbClr val="C00000"/>
                  </a:solidFill>
                </a:rPr>
                <a:t>= 2 U</a:t>
              </a:r>
              <a:r>
                <a:rPr lang="en-US" altLang="en-US" sz="2400" b="1" baseline="-25000">
                  <a:solidFill>
                    <a:srgbClr val="C00000"/>
                  </a:solidFill>
                </a:rPr>
                <a:t>1</a:t>
              </a:r>
              <a:endParaRPr lang="en-US" alt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89" name="Group 191">
            <a:extLst>
              <a:ext uri="{FF2B5EF4-FFF2-40B4-BE49-F238E27FC236}">
                <a16:creationId xmlns:a16="http://schemas.microsoft.com/office/drawing/2014/main" id="{BC5EA997-714A-4562-9591-F7F06A3DDEEB}"/>
              </a:ext>
            </a:extLst>
          </p:cNvPr>
          <p:cNvGrpSpPr>
            <a:grpSpLocks/>
          </p:cNvGrpSpPr>
          <p:nvPr/>
        </p:nvGrpSpPr>
        <p:grpSpPr bwMode="auto">
          <a:xfrm>
            <a:off x="7800975" y="3155950"/>
            <a:ext cx="1905000" cy="1049338"/>
            <a:chOff x="3552" y="1358"/>
            <a:chExt cx="1200" cy="661"/>
          </a:xfrm>
        </p:grpSpPr>
        <p:grpSp>
          <p:nvGrpSpPr>
            <p:cNvPr id="90" name="Group 167">
              <a:extLst>
                <a:ext uri="{FF2B5EF4-FFF2-40B4-BE49-F238E27FC236}">
                  <a16:creationId xmlns:a16="http://schemas.microsoft.com/office/drawing/2014/main" id="{6674B79C-5AC9-49FF-8B93-A29CB3E86A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1358"/>
              <a:ext cx="522" cy="452"/>
              <a:chOff x="3744" y="1358"/>
              <a:chExt cx="522" cy="452"/>
            </a:xfrm>
          </p:grpSpPr>
          <p:grpSp>
            <p:nvGrpSpPr>
              <p:cNvPr id="92" name="Group 139">
                <a:extLst>
                  <a:ext uri="{FF2B5EF4-FFF2-40B4-BE49-F238E27FC236}">
                    <a16:creationId xmlns:a16="http://schemas.microsoft.com/office/drawing/2014/main" id="{A1B48788-BA39-472F-81F9-05B79FF015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1378"/>
                <a:ext cx="110" cy="432"/>
                <a:chOff x="1488" y="3264"/>
                <a:chExt cx="110" cy="432"/>
              </a:xfrm>
            </p:grpSpPr>
            <p:sp>
              <p:nvSpPr>
                <p:cNvPr id="97" name="Line 140">
                  <a:extLst>
                    <a:ext uri="{FF2B5EF4-FFF2-40B4-BE49-F238E27FC236}">
                      <a16:creationId xmlns:a16="http://schemas.microsoft.com/office/drawing/2014/main" id="{D59FA5CF-4268-4303-AB0D-D008E708C3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88" y="3264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400" b="1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8" name="Line 141">
                  <a:extLst>
                    <a:ext uri="{FF2B5EF4-FFF2-40B4-BE49-F238E27FC236}">
                      <a16:creationId xmlns:a16="http://schemas.microsoft.com/office/drawing/2014/main" id="{D5172B28-2F5C-482C-9BDF-4EA2BF6707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8" y="3408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400" b="1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93" name="Group 163">
                <a:extLst>
                  <a:ext uri="{FF2B5EF4-FFF2-40B4-BE49-F238E27FC236}">
                    <a16:creationId xmlns:a16="http://schemas.microsoft.com/office/drawing/2014/main" id="{CE505F29-1323-4DE8-A0A6-9326DAB33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56" y="1364"/>
                <a:ext cx="110" cy="432"/>
                <a:chOff x="3936" y="1378"/>
                <a:chExt cx="110" cy="432"/>
              </a:xfrm>
            </p:grpSpPr>
            <p:sp>
              <p:nvSpPr>
                <p:cNvPr id="95" name="Line 157">
                  <a:extLst>
                    <a:ext uri="{FF2B5EF4-FFF2-40B4-BE49-F238E27FC236}">
                      <a16:creationId xmlns:a16="http://schemas.microsoft.com/office/drawing/2014/main" id="{1B25EDE4-ECFF-45B2-A0C5-8514328DD2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36" y="1378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400" b="1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6" name="Line 160">
                  <a:extLst>
                    <a:ext uri="{FF2B5EF4-FFF2-40B4-BE49-F238E27FC236}">
                      <a16:creationId xmlns:a16="http://schemas.microsoft.com/office/drawing/2014/main" id="{83E82FE2-998E-442D-95EA-CAA0FE974D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46" y="1522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 sz="2400" b="1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94" name="Text Box 164">
                <a:extLst>
                  <a:ext uri="{FF2B5EF4-FFF2-40B4-BE49-F238E27FC236}">
                    <a16:creationId xmlns:a16="http://schemas.microsoft.com/office/drawing/2014/main" id="{0E9377A0-62D0-47B4-90FE-46A5084311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0" y="1358"/>
                <a:ext cx="24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VNI-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VNI-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VNI-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NI-Times" pitchFamily="2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C00000"/>
                    </a:solidFill>
                  </a:rPr>
                  <a:t>…</a:t>
                </a:r>
              </a:p>
            </p:txBody>
          </p:sp>
        </p:grpSp>
        <p:sp>
          <p:nvSpPr>
            <p:cNvPr id="91" name="Text Box 172">
              <a:extLst>
                <a:ext uri="{FF2B5EF4-FFF2-40B4-BE49-F238E27FC236}">
                  <a16:creationId xmlns:a16="http://schemas.microsoft.com/office/drawing/2014/main" id="{34C1F868-F08A-469F-ACBA-3F7D7D584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728"/>
              <a:ext cx="12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C00000"/>
                  </a:solidFill>
                </a:rPr>
                <a:t>  U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n </a:t>
              </a:r>
              <a:r>
                <a:rPr lang="en-US" altLang="en-US" sz="2400" b="1" dirty="0">
                  <a:solidFill>
                    <a:srgbClr val="C00000"/>
                  </a:solidFill>
                </a:rPr>
                <a:t>= n U</a:t>
              </a:r>
              <a:r>
                <a:rPr lang="en-US" altLang="en-US" sz="2400" b="1" baseline="-25000" dirty="0">
                  <a:solidFill>
                    <a:srgbClr val="C00000"/>
                  </a:solidFill>
                </a:rPr>
                <a:t>1</a:t>
              </a:r>
              <a:endParaRPr lang="en-US" altLang="en-US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99" name="Text Box 173">
            <a:extLst>
              <a:ext uri="{FF2B5EF4-FFF2-40B4-BE49-F238E27FC236}">
                <a16:creationId xmlns:a16="http://schemas.microsoft.com/office/drawing/2014/main" id="{B54E2C39-6088-4BBD-95B3-9D808C48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4276725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Q</a:t>
            </a:r>
            <a:r>
              <a:rPr lang="en-US" altLang="en-US" sz="2400" b="1" baseline="-25000">
                <a:solidFill>
                  <a:srgbClr val="C00000"/>
                </a:solidFill>
              </a:rPr>
              <a:t>1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100" name="Text Box 174">
            <a:extLst>
              <a:ext uri="{FF2B5EF4-FFF2-40B4-BE49-F238E27FC236}">
                <a16:creationId xmlns:a16="http://schemas.microsoft.com/office/drawing/2014/main" id="{ACEBDD4C-DD13-46F6-BD07-AD7BD4234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775" y="4352925"/>
            <a:ext cx="160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</a:rPr>
              <a:t>Q</a:t>
            </a:r>
            <a:r>
              <a:rPr lang="en-US" altLang="en-US" sz="2400" b="1" baseline="-25000">
                <a:solidFill>
                  <a:srgbClr val="C00000"/>
                </a:solidFill>
              </a:rPr>
              <a:t>2</a:t>
            </a:r>
            <a:r>
              <a:rPr lang="en-US" altLang="en-US" sz="2400" b="1">
                <a:solidFill>
                  <a:srgbClr val="C00000"/>
                </a:solidFill>
              </a:rPr>
              <a:t>= 2 Q</a:t>
            </a:r>
            <a:r>
              <a:rPr lang="en-US" altLang="en-US" sz="2400" b="1" baseline="-25000">
                <a:solidFill>
                  <a:srgbClr val="C00000"/>
                </a:solidFill>
              </a:rPr>
              <a:t>1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101" name="Text Box 175">
            <a:extLst>
              <a:ext uri="{FF2B5EF4-FFF2-40B4-BE49-F238E27FC236}">
                <a16:creationId xmlns:a16="http://schemas.microsoft.com/office/drawing/2014/main" id="{05164DAC-C22E-4844-854B-D099D09C8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291013"/>
            <a:ext cx="152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</a:rPr>
              <a:t>Q</a:t>
            </a:r>
            <a:r>
              <a:rPr lang="en-US" altLang="en-US" sz="2400" b="1" baseline="-25000" dirty="0" err="1">
                <a:solidFill>
                  <a:srgbClr val="C00000"/>
                </a:solidFill>
              </a:rPr>
              <a:t>n</a:t>
            </a:r>
            <a:r>
              <a:rPr lang="en-US" altLang="en-US" sz="2400" b="1" dirty="0">
                <a:solidFill>
                  <a:srgbClr val="C00000"/>
                </a:solidFill>
              </a:rPr>
              <a:t>= n Q</a:t>
            </a:r>
            <a:r>
              <a:rPr lang="en-US" altLang="en-US" sz="2400" b="1" baseline="-25000" dirty="0">
                <a:solidFill>
                  <a:srgbClr val="C00000"/>
                </a:solidFill>
              </a:rPr>
              <a:t>1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102" name="Text Box 176">
            <a:extLst>
              <a:ext uri="{FF2B5EF4-FFF2-40B4-BE49-F238E27FC236}">
                <a16:creationId xmlns:a16="http://schemas.microsoft.com/office/drawing/2014/main" id="{96109BFD-1614-4393-84A0-CCA2B36E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" y="5067299"/>
            <a:ext cx="45053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" name="Rectangle 193">
            <a:extLst>
              <a:ext uri="{FF2B5EF4-FFF2-40B4-BE49-F238E27FC236}">
                <a16:creationId xmlns:a16="http://schemas.microsoft.com/office/drawing/2014/main" id="{6656FAB2-5C66-4EC1-8FC7-3454FA198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2175" y="4205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104" name="Object 192">
            <a:extLst>
              <a:ext uri="{FF2B5EF4-FFF2-40B4-BE49-F238E27FC236}">
                <a16:creationId xmlns:a16="http://schemas.microsoft.com/office/drawing/2014/main" id="{E02F194A-6A70-424A-A39B-33309E473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420980"/>
              </p:ext>
            </p:extLst>
          </p:nvPr>
        </p:nvGraphicFramePr>
        <p:xfrm>
          <a:off x="5102225" y="4914899"/>
          <a:ext cx="1627951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8" imgW="812447" imgH="431613" progId="Equation.3">
                  <p:embed/>
                </p:oleObj>
              </mc:Choice>
              <mc:Fallback>
                <p:oleObj name="Equation" r:id="rId8" imgW="812447" imgH="431613" progId="Equation.3">
                  <p:embed/>
                  <p:pic>
                    <p:nvPicPr>
                      <p:cNvPr id="73920" name="Object 192">
                        <a:extLst>
                          <a:ext uri="{FF2B5EF4-FFF2-40B4-BE49-F238E27FC236}">
                            <a16:creationId xmlns:a16="http://schemas.microsoft.com/office/drawing/2014/main" id="{855B7B0E-31EC-4366-BA98-AD5483342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4914899"/>
                        <a:ext cx="1627951" cy="9429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94">
            <a:extLst>
              <a:ext uri="{FF2B5EF4-FFF2-40B4-BE49-F238E27FC236}">
                <a16:creationId xmlns:a16="http://schemas.microsoft.com/office/drawing/2014/main" id="{FA03D26A-6B64-44F4-A241-4ACFA3037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847686"/>
              </p:ext>
            </p:extLst>
          </p:nvPr>
        </p:nvGraphicFramePr>
        <p:xfrm>
          <a:off x="8105775" y="4852950"/>
          <a:ext cx="1981200" cy="88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0" imgW="965200" imgH="431800" progId="Equation.3">
                  <p:embed/>
                </p:oleObj>
              </mc:Choice>
              <mc:Fallback>
                <p:oleObj name="Equation" r:id="rId10" imgW="965200" imgH="431800" progId="Equation.3">
                  <p:embed/>
                  <p:pic>
                    <p:nvPicPr>
                      <p:cNvPr id="73922" name="Object 194">
                        <a:extLst>
                          <a:ext uri="{FF2B5EF4-FFF2-40B4-BE49-F238E27FC236}">
                            <a16:creationId xmlns:a16="http://schemas.microsoft.com/office/drawing/2014/main" id="{BE476413-0E28-4493-997C-9D0DCB6B0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4852950"/>
                        <a:ext cx="1981200" cy="885902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AutoShape 197">
            <a:extLst>
              <a:ext uri="{FF2B5EF4-FFF2-40B4-BE49-F238E27FC236}">
                <a16:creationId xmlns:a16="http://schemas.microsoft.com/office/drawing/2014/main" id="{A4683D9E-9F5B-4119-8285-29C58AFC9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5143501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108" name="Text Box 199">
            <a:extLst>
              <a:ext uri="{FF2B5EF4-FFF2-40B4-BE49-F238E27FC236}">
                <a16:creationId xmlns:a16="http://schemas.microsoft.com/office/drawing/2014/main" id="{741170FD-C04D-4310-8553-03145D549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1275" y="4814590"/>
            <a:ext cx="198120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dung của tụ điện</a:t>
            </a:r>
          </a:p>
        </p:txBody>
      </p:sp>
      <p:sp>
        <p:nvSpPr>
          <p:cNvPr id="109" name="Text Box 200">
            <a:extLst>
              <a:ext uri="{FF2B5EF4-FFF2-40B4-BE49-F238E27FC236}">
                <a16:creationId xmlns:a16="http://schemas.microsoft.com/office/drawing/2014/main" id="{5BDDD610-633C-4492-9F6F-5731865E2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8225" y="5878621"/>
            <a:ext cx="731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46C5F35-415B-4022-92CB-0617B922FDCA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284648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l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tri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dd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  <p:bldP spid="102" grpId="0"/>
      <p:bldP spid="106" grpId="0" animBg="1"/>
      <p:bldP spid="108" grpId="0" animBg="1"/>
      <p:bldP spid="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CC3603-CD4D-4C63-A240-C1A19AB79743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ĐIỆN DUNG CỦA TỤ ĐIỆN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AE1E093-E7CC-40E2-9290-5F16CD106CC1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866775" y="2011084"/>
            <a:ext cx="11191875" cy="90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marL="0" indent="0" algn="just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B02467-8EEE-4DC1-88E0-1A8725FEB0E7}"/>
              </a:ext>
            </a:extLst>
          </p:cNvPr>
          <p:cNvSpPr txBox="1"/>
          <p:nvPr/>
        </p:nvSpPr>
        <p:spPr>
          <a:xfrm>
            <a:off x="1047750" y="1450315"/>
            <a:ext cx="25622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4AD7D-FE0C-4955-985F-6D0146A49872}"/>
              </a:ext>
            </a:extLst>
          </p:cNvPr>
          <p:cNvSpPr txBox="1"/>
          <p:nvPr/>
        </p:nvSpPr>
        <p:spPr>
          <a:xfrm>
            <a:off x="866775" y="2989748"/>
            <a:ext cx="2143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4C052A0-CBCC-48F4-A26E-C18FA872FE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236639"/>
              </p:ext>
            </p:extLst>
          </p:nvPr>
        </p:nvGraphicFramePr>
        <p:xfrm>
          <a:off x="4467225" y="3368590"/>
          <a:ext cx="14382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482400" imgH="431640" progId="Equation.DSMT4">
                  <p:embed/>
                </p:oleObj>
              </mc:Choice>
              <mc:Fallback>
                <p:oleObj name="Equation" r:id="rId3" imgW="482400" imgH="431640" progId="Equation.DSMT4">
                  <p:embed/>
                  <p:pic>
                    <p:nvPicPr>
                      <p:cNvPr id="80907" name="Object 11">
                        <a:extLst>
                          <a:ext uri="{FF2B5EF4-FFF2-40B4-BE49-F238E27FC236}">
                            <a16:creationId xmlns:a16="http://schemas.microsoft.com/office/drawing/2014/main" id="{96518E88-6A15-45E6-837C-B1E43ADDDD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3368590"/>
                        <a:ext cx="1438275" cy="955675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3">
            <a:extLst>
              <a:ext uri="{FF2B5EF4-FFF2-40B4-BE49-F238E27FC236}">
                <a16:creationId xmlns:a16="http://schemas.microsoft.com/office/drawing/2014/main" id="{04D6CC7C-DDE5-4B8E-8E0B-29E5590C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3536317"/>
            <a:ext cx="22860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93AF8771-0693-47F4-9D4D-9A13699EB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4478972"/>
            <a:ext cx="41473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(C)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B6743D38-FB86-476A-B8CC-9536E9244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118269"/>
            <a:ext cx="49925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(V)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0F30A6-1E57-4AE3-8DE0-09493DBCF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656093"/>
            <a:ext cx="499259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alt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221E0B-DB5D-4405-8297-606F0105EF38}"/>
              </a:ext>
            </a:extLst>
          </p:cNvPr>
          <p:cNvSpPr txBox="1"/>
          <p:nvPr/>
        </p:nvSpPr>
        <p:spPr>
          <a:xfrm>
            <a:off x="1604962" y="4971415"/>
            <a:ext cx="1595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buFontTx/>
              <a:buNone/>
              <a:defRPr/>
            </a:pP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2B339360-6DCA-411A-934C-82B59DEF6A71}"/>
              </a:ext>
            </a:extLst>
          </p:cNvPr>
          <p:cNvSpPr/>
          <p:nvPr/>
        </p:nvSpPr>
        <p:spPr>
          <a:xfrm>
            <a:off x="3356816" y="4778206"/>
            <a:ext cx="261939" cy="1165225"/>
          </a:xfrm>
          <a:prstGeom prst="leftBrac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25DBA7-69E6-4974-B3D4-C6E67866E4B1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1933770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773CA520-8D44-49BA-B01A-A85515D8ACE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1051241"/>
              </p:ext>
            </p:extLst>
          </p:nvPr>
        </p:nvGraphicFramePr>
        <p:xfrm>
          <a:off x="1743075" y="2255838"/>
          <a:ext cx="130175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6" imgW="469696" imgH="431613" progId="Equation.DSMT4">
                  <p:embed/>
                </p:oleObj>
              </mc:Choice>
              <mc:Fallback>
                <p:oleObj name="Equation" r:id="rId6" imgW="469696" imgH="431613" progId="Equation.DSMT4">
                  <p:embed/>
                  <p:pic>
                    <p:nvPicPr>
                      <p:cNvPr id="105477" name="Object 5">
                        <a:extLst>
                          <a:ext uri="{FF2B5EF4-FFF2-40B4-BE49-F238E27FC236}">
                            <a16:creationId xmlns:a16="http://schemas.microsoft.com/office/drawing/2014/main" id="{1296BAA9-7795-4591-9D40-26D7CE935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2255838"/>
                        <a:ext cx="1301750" cy="1020762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>
            <a:extLst>
              <a:ext uri="{FF2B5EF4-FFF2-40B4-BE49-F238E27FC236}">
                <a16:creationId xmlns:a16="http://schemas.microsoft.com/office/drawing/2014/main" id="{52B4CC01-F8A4-4F25-8089-3A3BC674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963" y="2287588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1C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A0EC4BD9-05AB-435C-8F82-9FB84710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2819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= 1V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1C3B82A0-D3AD-4AF1-9E3E-D8D5F78F1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2670175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18">
            <a:extLst>
              <a:ext uri="{FF2B5EF4-FFF2-40B4-BE49-F238E27FC236}">
                <a16:creationId xmlns:a16="http://schemas.microsoft.com/office/drawing/2014/main" id="{81A1B86C-8BB8-4EE0-80A4-C3F55D749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943569"/>
              </p:ext>
            </p:extLst>
          </p:nvPr>
        </p:nvGraphicFramePr>
        <p:xfrm>
          <a:off x="5561013" y="2270125"/>
          <a:ext cx="13716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8" imgW="507780" imgH="393529" progId="Equation.3">
                  <p:embed/>
                </p:oleObj>
              </mc:Choice>
              <mc:Fallback>
                <p:oleObj name="Equation" r:id="rId8" imgW="507780" imgH="393529" progId="Equation.3">
                  <p:embed/>
                  <p:pic>
                    <p:nvPicPr>
                      <p:cNvPr id="105490" name="Object 18">
                        <a:extLst>
                          <a:ext uri="{FF2B5EF4-FFF2-40B4-BE49-F238E27FC236}">
                            <a16:creationId xmlns:a16="http://schemas.microsoft.com/office/drawing/2014/main" id="{2C3051C4-6060-4CFC-B10D-3B574CDDCF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2270125"/>
                        <a:ext cx="1371600" cy="10636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0">
            <a:extLst>
              <a:ext uri="{FF2B5EF4-FFF2-40B4-BE49-F238E27FC236}">
                <a16:creationId xmlns:a16="http://schemas.microsoft.com/office/drawing/2014/main" id="{1075740A-374D-4496-9C88-98C352E2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6797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C2942896-6D26-45DE-B344-A3EA12694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3038" y="2287588"/>
            <a:ext cx="3349624" cy="954107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ABE801FB-2E20-45E2-9F1A-FEDE7436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" y="3459162"/>
            <a:ext cx="3271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E56C4C-75E2-44AB-BEE0-3A533AA88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3928259"/>
            <a:ext cx="11134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1V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1C. 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BB350431-5CCD-4D0E-B4F1-1ECF9550E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256" y="4992896"/>
            <a:ext cx="251460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1µF = 1.10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>
              <a:spcBef>
                <a:spcPct val="50000"/>
              </a:spcBef>
              <a:buClrTx/>
              <a:buSzTx/>
              <a:buFont typeface="VNI-Times" pitchFamily="2" charset="0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1nF = 1.10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>
              <a:spcBef>
                <a:spcPct val="50000"/>
              </a:spcBef>
              <a:buClrTx/>
              <a:buSzTx/>
              <a:buFont typeface="VNI-Times" pitchFamily="2" charset="0"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1pF = 1.10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4FD2A-1D35-47D6-A1CB-89B6F0E8B1FB}"/>
              </a:ext>
            </a:extLst>
          </p:cNvPr>
          <p:cNvSpPr txBox="1"/>
          <p:nvPr/>
        </p:nvSpPr>
        <p:spPr>
          <a:xfrm>
            <a:off x="866775" y="1563688"/>
            <a:ext cx="5181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0487B1-58D3-49FC-A1D3-B5E8A0B382C2}"/>
              </a:ext>
            </a:extLst>
          </p:cNvPr>
          <p:cNvSpPr txBox="1"/>
          <p:nvPr/>
        </p:nvSpPr>
        <p:spPr>
          <a:xfrm>
            <a:off x="866775" y="889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ĐIỆN DUNG CỦA TỤ ĐIỆN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EA0581-64B5-4570-851D-BE4A15B69C98}"/>
              </a:ext>
            </a:extLst>
          </p:cNvPr>
          <p:cNvSpPr txBox="1"/>
          <p:nvPr/>
        </p:nvSpPr>
        <p:spPr>
          <a:xfrm>
            <a:off x="866775" y="4992896"/>
            <a:ext cx="1732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alt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endParaRPr lang="vi-VN" sz="2800" b="1" i="1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F4FEB-F7D9-4A36-BE5D-AD3E55AF16EC}"/>
              </a:ext>
            </a:extLst>
          </p:cNvPr>
          <p:cNvSpPr/>
          <p:nvPr/>
        </p:nvSpPr>
        <p:spPr>
          <a:xfrm>
            <a:off x="718458" y="45982"/>
            <a:ext cx="114735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u="sng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Tiết</a:t>
            </a:r>
            <a:r>
              <a:rPr lang="en-US" sz="3000" b="0" u="sng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Davida" panose="02040603050506020204" pitchFamily="18" charset="0"/>
              </a:rPr>
              <a:t> 9 – 10: CHỦ ĐỀ 4: TỤ ĐIỆN</a:t>
            </a:r>
          </a:p>
        </p:txBody>
      </p:sp>
    </p:spTree>
    <p:extLst>
      <p:ext uri="{BB962C8B-B14F-4D97-AF65-F5344CB8AC3E}">
        <p14:creationId xmlns:p14="http://schemas.microsoft.com/office/powerpoint/2010/main" val="246273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l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l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tri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ong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1" grpId="0" animBg="1"/>
      <p:bldP spid="12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824</Words>
  <Application>Microsoft Office PowerPoint</Application>
  <PresentationFormat>Widescreen</PresentationFormat>
  <Paragraphs>113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Gill Sans Nova</vt:lpstr>
      <vt:lpstr>Times New Roman</vt:lpstr>
      <vt:lpstr>UTM Avo</vt:lpstr>
      <vt:lpstr>UTM Davida</vt:lpstr>
      <vt:lpstr>VNI-Times</vt:lpstr>
      <vt:lpstr>GradientVTI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VIEN DO</dc:creator>
  <cp:lastModifiedBy>VIEN DO</cp:lastModifiedBy>
  <cp:revision>12</cp:revision>
  <dcterms:created xsi:type="dcterms:W3CDTF">2020-10-09T00:27:13Z</dcterms:created>
  <dcterms:modified xsi:type="dcterms:W3CDTF">2020-10-11T14:15:34Z</dcterms:modified>
</cp:coreProperties>
</file>