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6" r:id="rId2"/>
    <p:sldId id="350" r:id="rId3"/>
    <p:sldId id="295" r:id="rId4"/>
    <p:sldId id="367" r:id="rId5"/>
    <p:sldId id="363" r:id="rId6"/>
    <p:sldId id="304" r:id="rId7"/>
    <p:sldId id="368" r:id="rId8"/>
    <p:sldId id="258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548F14-2511-4948-BD49-E603A1F3880C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</dgm:pt>
    <dgm:pt modelId="{3DA25451-0F1F-450D-8E58-E8F920837322}">
      <dgm:prSet phldrT="[Text]" custT="1"/>
      <dgm:spPr/>
      <dgm:t>
        <a:bodyPr/>
        <a:lstStyle/>
        <a:p>
          <a:r>
            <a:rPr lang="en-US" sz="2800" dirty="0">
              <a:latin typeface="Times  New Roman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 New Roman"/>
            </a:rPr>
            <a:t>Suy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nghĩ</a:t>
          </a:r>
          <a:r>
            <a:rPr lang="en-US" sz="2800" dirty="0" smtClean="0">
              <a:latin typeface="Times  New Roman"/>
            </a:rPr>
            <a:t>, </a:t>
          </a:r>
          <a:r>
            <a:rPr lang="en-US" sz="2800" dirty="0" err="1" smtClean="0">
              <a:latin typeface="Times  New Roman"/>
            </a:rPr>
            <a:t>lựa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chọn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loại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sản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phẩm</a:t>
          </a:r>
          <a:r>
            <a:rPr lang="en-US" sz="2800" dirty="0" smtClean="0">
              <a:latin typeface="Times  New Roman"/>
            </a:rPr>
            <a:t>: </a:t>
          </a:r>
          <a:r>
            <a:rPr lang="en-US" sz="2800" dirty="0" err="1" smtClean="0">
              <a:latin typeface="Times  New Roman"/>
            </a:rPr>
            <a:t>tranh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vẽ</a:t>
          </a:r>
          <a:r>
            <a:rPr lang="en-US" sz="2800" dirty="0" smtClean="0">
              <a:latin typeface="Times  New Roman"/>
            </a:rPr>
            <a:t>, </a:t>
          </a:r>
          <a:r>
            <a:rPr lang="en-US" sz="2800" dirty="0" err="1" smtClean="0">
              <a:latin typeface="Times  New Roman"/>
            </a:rPr>
            <a:t>thơ</a:t>
          </a:r>
          <a:r>
            <a:rPr lang="en-US" sz="2800" dirty="0" smtClean="0">
              <a:latin typeface="Times  New Roman"/>
            </a:rPr>
            <a:t>, video clip, </a:t>
          </a:r>
          <a:r>
            <a:rPr lang="en-US" sz="2800" dirty="0" err="1" smtClean="0">
              <a:latin typeface="Times  New Roman"/>
            </a:rPr>
            <a:t>truyện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tranh</a:t>
          </a:r>
          <a:r>
            <a:rPr lang="en-US" sz="2800" dirty="0" smtClean="0">
              <a:latin typeface="Times  New Roman"/>
            </a:rPr>
            <a:t>...</a:t>
          </a:r>
          <a:endParaRPr lang="en-US" sz="2800" dirty="0">
            <a:latin typeface="Times  New Roman"/>
            <a:cs typeface="Times New Roman" panose="02020603050405020304" pitchFamily="18" charset="0"/>
          </a:endParaRPr>
        </a:p>
      </dgm:t>
    </dgm:pt>
    <dgm:pt modelId="{A66BF1A0-AC31-4186-A658-D4DA9C8336B1}" type="parTrans" cxnId="{5B21B300-645E-4889-8DC5-CED791851FB8}">
      <dgm:prSet/>
      <dgm:spPr/>
      <dgm:t>
        <a:bodyPr/>
        <a:lstStyle/>
        <a:p>
          <a:endParaRPr lang="en-US"/>
        </a:p>
      </dgm:t>
    </dgm:pt>
    <dgm:pt modelId="{13B80618-64BF-4B02-8705-8FFABA420440}" type="sibTrans" cxnId="{5B21B300-645E-4889-8DC5-CED791851FB8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DDA238-CD50-4806-AE4A-9575E8E6B7B3}">
      <dgm:prSet phldrT="[Text]" custT="1"/>
      <dgm:spPr/>
      <dgm:t>
        <a:bodyPr/>
        <a:lstStyle/>
        <a:p>
          <a:r>
            <a:rPr lang="en-US" sz="2800" dirty="0" err="1" smtClean="0">
              <a:latin typeface="Times  New Roman"/>
            </a:rPr>
            <a:t>Xây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dựng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nội</a:t>
          </a:r>
          <a:r>
            <a:rPr lang="en-US" sz="2800" dirty="0" smtClean="0">
              <a:latin typeface="Times  New Roman"/>
            </a:rPr>
            <a:t> dung </a:t>
          </a:r>
          <a:r>
            <a:rPr lang="en-US" sz="2800" dirty="0" err="1" smtClean="0">
              <a:latin typeface="Times  New Roman"/>
            </a:rPr>
            <a:t>cho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sản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phẩm</a:t>
          </a:r>
          <a:r>
            <a:rPr lang="en-US" sz="2800" dirty="0" smtClean="0">
              <a:latin typeface="Times  New Roman"/>
            </a:rPr>
            <a:t>: </a:t>
          </a:r>
          <a:r>
            <a:rPr lang="en-US" sz="2800" dirty="0" err="1" smtClean="0">
              <a:latin typeface="Times  New Roman"/>
            </a:rPr>
            <a:t>giới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thiệu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những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giá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trị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nghề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đó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đem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lại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cho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xã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hội</a:t>
          </a:r>
          <a:r>
            <a:rPr lang="en-US" sz="2800" dirty="0" smtClean="0">
              <a:latin typeface="Times  New Roman"/>
            </a:rPr>
            <a:t>; </a:t>
          </a:r>
        </a:p>
      </dgm:t>
    </dgm:pt>
    <dgm:pt modelId="{002C6D4F-9F5A-46E6-A5AE-CB486FACC340}" type="parTrans" cxnId="{352CE3C3-F4A9-4B55-97A5-A1A15731E7ED}">
      <dgm:prSet/>
      <dgm:spPr/>
      <dgm:t>
        <a:bodyPr/>
        <a:lstStyle/>
        <a:p>
          <a:endParaRPr lang="en-US"/>
        </a:p>
      </dgm:t>
    </dgm:pt>
    <dgm:pt modelId="{F94C2244-2633-4DFB-8919-EDA9A62D809B}" type="sibTrans" cxnId="{352CE3C3-F4A9-4B55-97A5-A1A15731E7ED}">
      <dgm:prSet/>
      <dgm:spPr/>
      <dgm:t>
        <a:bodyPr/>
        <a:lstStyle/>
        <a:p>
          <a:endParaRPr lang="en-US"/>
        </a:p>
      </dgm:t>
    </dgm:pt>
    <dgm:pt modelId="{6F552998-52F5-4BEF-97D9-8F970712876E}">
      <dgm:prSet phldrT="[Text]" custT="1"/>
      <dgm:spPr/>
      <dgm:t>
        <a:bodyPr/>
        <a:lstStyle/>
        <a:p>
          <a:r>
            <a:rPr lang="en-US" sz="2800" dirty="0" err="1" smtClean="0">
              <a:latin typeface="Times  New Roman"/>
            </a:rPr>
            <a:t>Thực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hiện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làm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sản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phẩm</a:t>
          </a:r>
          <a:r>
            <a:rPr lang="en-US" sz="2800" dirty="0" smtClean="0">
              <a:latin typeface="Times  New Roman"/>
            </a:rPr>
            <a:t>.</a:t>
          </a:r>
          <a:endParaRPr lang="en-US" sz="2800" dirty="0">
            <a:latin typeface="Times  New Roman"/>
            <a:cs typeface="Times New Roman" panose="02020603050405020304" pitchFamily="18" charset="0"/>
          </a:endParaRPr>
        </a:p>
      </dgm:t>
    </dgm:pt>
    <dgm:pt modelId="{6059A79C-C4BA-4E20-B1A6-9701ED6BFFD0}" type="parTrans" cxnId="{60012E31-F969-4E40-8A8C-BFA8EFA540E0}">
      <dgm:prSet/>
      <dgm:spPr/>
      <dgm:t>
        <a:bodyPr/>
        <a:lstStyle/>
        <a:p>
          <a:endParaRPr lang="en-US"/>
        </a:p>
      </dgm:t>
    </dgm:pt>
    <dgm:pt modelId="{7F4D9598-9228-4EE4-9EB6-CF18A756D4C9}" type="sibTrans" cxnId="{60012E31-F969-4E40-8A8C-BFA8EFA540E0}">
      <dgm:prSet/>
      <dgm:spPr/>
      <dgm:t>
        <a:bodyPr/>
        <a:lstStyle/>
        <a:p>
          <a:endParaRPr lang="en-US"/>
        </a:p>
      </dgm:t>
    </dgm:pt>
    <dgm:pt modelId="{588C7F52-81D6-4BC0-BAE8-C6C4D82CDC73}">
      <dgm:prSet phldrT="[Text]" custT="1"/>
      <dgm:spPr/>
      <dgm:t>
        <a:bodyPr/>
        <a:lstStyle/>
        <a:p>
          <a:r>
            <a:rPr lang="en-US" sz="2800" dirty="0" err="1" smtClean="0">
              <a:latin typeface="Times  New Roman"/>
            </a:rPr>
            <a:t>Thực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hiện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làm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sản</a:t>
          </a:r>
          <a:r>
            <a:rPr lang="en-US" sz="2800" dirty="0" smtClean="0">
              <a:latin typeface="Times  New Roman"/>
            </a:rPr>
            <a:t> </a:t>
          </a:r>
          <a:r>
            <a:rPr lang="en-US" sz="2800" dirty="0" err="1" smtClean="0">
              <a:latin typeface="Times  New Roman"/>
            </a:rPr>
            <a:t>phẩm</a:t>
          </a:r>
          <a:r>
            <a:rPr lang="en-US" sz="2800" dirty="0" smtClean="0">
              <a:latin typeface="Times  New Roman"/>
            </a:rPr>
            <a:t>.</a:t>
          </a:r>
          <a:endParaRPr lang="en-US" sz="2800" dirty="0">
            <a:latin typeface="Times  New Roman"/>
            <a:cs typeface="Times New Roman" panose="02020603050405020304" pitchFamily="18" charset="0"/>
          </a:endParaRPr>
        </a:p>
      </dgm:t>
    </dgm:pt>
    <dgm:pt modelId="{8DEE688F-9FEC-41A2-8E93-B5AEB2162968}" type="parTrans" cxnId="{3D9CB381-133C-4EB8-83D2-C396DDB2D04C}">
      <dgm:prSet/>
      <dgm:spPr/>
      <dgm:t>
        <a:bodyPr/>
        <a:lstStyle/>
        <a:p>
          <a:endParaRPr lang="en-US"/>
        </a:p>
      </dgm:t>
    </dgm:pt>
    <dgm:pt modelId="{C46D15AD-D1A8-48F1-8B71-042F502DDC92}" type="sibTrans" cxnId="{3D9CB381-133C-4EB8-83D2-C396DDB2D04C}">
      <dgm:prSet/>
      <dgm:spPr/>
      <dgm:t>
        <a:bodyPr/>
        <a:lstStyle/>
        <a:p>
          <a:endParaRPr lang="en-US"/>
        </a:p>
      </dgm:t>
    </dgm:pt>
    <dgm:pt modelId="{A952C656-F9DE-46C9-B81C-935BDEDDB631}" type="pres">
      <dgm:prSet presAssocID="{11548F14-2511-4948-BD49-E603A1F3880C}" presName="Name0" presStyleCnt="0">
        <dgm:presLayoutVars>
          <dgm:chMax val="7"/>
          <dgm:chPref val="7"/>
          <dgm:dir/>
        </dgm:presLayoutVars>
      </dgm:prSet>
      <dgm:spPr/>
    </dgm:pt>
    <dgm:pt modelId="{3444F715-A422-4516-A045-20ABD0A77FBA}" type="pres">
      <dgm:prSet presAssocID="{11548F14-2511-4948-BD49-E603A1F3880C}" presName="Name1" presStyleCnt="0"/>
      <dgm:spPr/>
    </dgm:pt>
    <dgm:pt modelId="{4B5E8671-4041-4FDE-845C-70E74184385A}" type="pres">
      <dgm:prSet presAssocID="{11548F14-2511-4948-BD49-E603A1F3880C}" presName="cycle" presStyleCnt="0"/>
      <dgm:spPr/>
    </dgm:pt>
    <dgm:pt modelId="{4496E293-C54D-48A2-83FC-31B289522856}" type="pres">
      <dgm:prSet presAssocID="{11548F14-2511-4948-BD49-E603A1F3880C}" presName="srcNode" presStyleLbl="node1" presStyleIdx="0" presStyleCnt="4"/>
      <dgm:spPr/>
    </dgm:pt>
    <dgm:pt modelId="{B22F9B6E-78B6-4FEB-BD0E-7C52EB216E53}" type="pres">
      <dgm:prSet presAssocID="{11548F14-2511-4948-BD49-E603A1F3880C}" presName="conn" presStyleLbl="parChTrans1D2" presStyleIdx="0" presStyleCnt="1"/>
      <dgm:spPr/>
      <dgm:t>
        <a:bodyPr/>
        <a:lstStyle/>
        <a:p>
          <a:endParaRPr lang="en-US"/>
        </a:p>
      </dgm:t>
    </dgm:pt>
    <dgm:pt modelId="{23884470-A400-4FB1-825A-6CC864F638F3}" type="pres">
      <dgm:prSet presAssocID="{11548F14-2511-4948-BD49-E603A1F3880C}" presName="extraNode" presStyleLbl="node1" presStyleIdx="0" presStyleCnt="4"/>
      <dgm:spPr/>
    </dgm:pt>
    <dgm:pt modelId="{791F7585-6384-4625-BA0B-C44B9AAABAF7}" type="pres">
      <dgm:prSet presAssocID="{11548F14-2511-4948-BD49-E603A1F3880C}" presName="dstNode" presStyleLbl="node1" presStyleIdx="0" presStyleCnt="4"/>
      <dgm:spPr/>
    </dgm:pt>
    <dgm:pt modelId="{FF64A4A0-26E7-42DC-BFE8-1D1F0BE506D1}" type="pres">
      <dgm:prSet presAssocID="{3DA25451-0F1F-450D-8E58-E8F920837322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421214-62FE-4E51-93E4-2239860AAA1F}" type="pres">
      <dgm:prSet presAssocID="{3DA25451-0F1F-450D-8E58-E8F920837322}" presName="accent_1" presStyleCnt="0"/>
      <dgm:spPr/>
    </dgm:pt>
    <dgm:pt modelId="{609D3ACD-5167-49D1-9939-2A05C29F67F2}" type="pres">
      <dgm:prSet presAssocID="{3DA25451-0F1F-450D-8E58-E8F920837322}" presName="accentRepeatNode" presStyleLbl="solidFgAcc1" presStyleIdx="0" presStyleCnt="4" custLinFactNeighborX="829" custLinFactNeighborY="-4983"/>
      <dgm:spPr/>
    </dgm:pt>
    <dgm:pt modelId="{53819804-1D0F-49C4-8F3F-1173971F207A}" type="pres">
      <dgm:prSet presAssocID="{4EDDA238-CD50-4806-AE4A-9575E8E6B7B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609E3-89B0-4A75-82BC-2D9460337A21}" type="pres">
      <dgm:prSet presAssocID="{4EDDA238-CD50-4806-AE4A-9575E8E6B7B3}" presName="accent_2" presStyleCnt="0"/>
      <dgm:spPr/>
    </dgm:pt>
    <dgm:pt modelId="{C6427A55-D79F-4A11-BD1C-061D0869404D}" type="pres">
      <dgm:prSet presAssocID="{4EDDA238-CD50-4806-AE4A-9575E8E6B7B3}" presName="accentRepeatNode" presStyleLbl="solidFgAcc1" presStyleIdx="1" presStyleCnt="4" custLinFactNeighborX="-2854" custLinFactNeighborY="-3968"/>
      <dgm:spPr/>
    </dgm:pt>
    <dgm:pt modelId="{6DC19261-6CE5-4471-A25D-62A7C3E6B2E1}" type="pres">
      <dgm:prSet presAssocID="{6F552998-52F5-4BEF-97D9-8F970712876E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6F4D5A-6378-4DEC-89F2-4C7591C3F6BD}" type="pres">
      <dgm:prSet presAssocID="{6F552998-52F5-4BEF-97D9-8F970712876E}" presName="accent_3" presStyleCnt="0"/>
      <dgm:spPr/>
    </dgm:pt>
    <dgm:pt modelId="{1673E170-0A9B-48F8-8308-1ED9F517FA4C}" type="pres">
      <dgm:prSet presAssocID="{6F552998-52F5-4BEF-97D9-8F970712876E}" presName="accentRepeatNode" presStyleLbl="solidFgAcc1" presStyleIdx="2" presStyleCnt="4"/>
      <dgm:spPr/>
    </dgm:pt>
    <dgm:pt modelId="{8F99F739-C78A-4385-81CC-338BF8CD9C13}" type="pres">
      <dgm:prSet presAssocID="{588C7F52-81D6-4BC0-BAE8-C6C4D82CDC7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BBD72-D4FA-4A6E-B8F4-5FE9BF850FB1}" type="pres">
      <dgm:prSet presAssocID="{588C7F52-81D6-4BC0-BAE8-C6C4D82CDC73}" presName="accent_4" presStyleCnt="0"/>
      <dgm:spPr/>
    </dgm:pt>
    <dgm:pt modelId="{26293D50-AB71-4804-A90A-3836D5D130E0}" type="pres">
      <dgm:prSet presAssocID="{588C7F52-81D6-4BC0-BAE8-C6C4D82CDC73}" presName="accentRepeatNode" presStyleLbl="solidFgAcc1" presStyleIdx="3" presStyleCnt="4"/>
      <dgm:spPr/>
    </dgm:pt>
  </dgm:ptLst>
  <dgm:cxnLst>
    <dgm:cxn modelId="{AD4813E7-55C0-4995-A094-EECBF1DD7880}" type="presOf" srcId="{6F552998-52F5-4BEF-97D9-8F970712876E}" destId="{6DC19261-6CE5-4471-A25D-62A7C3E6B2E1}" srcOrd="0" destOrd="0" presId="urn:microsoft.com/office/officeart/2008/layout/VerticalCurvedList"/>
    <dgm:cxn modelId="{352CE3C3-F4A9-4B55-97A5-A1A15731E7ED}" srcId="{11548F14-2511-4948-BD49-E603A1F3880C}" destId="{4EDDA238-CD50-4806-AE4A-9575E8E6B7B3}" srcOrd="1" destOrd="0" parTransId="{002C6D4F-9F5A-46E6-A5AE-CB486FACC340}" sibTransId="{F94C2244-2633-4DFB-8919-EDA9A62D809B}"/>
    <dgm:cxn modelId="{60012E31-F969-4E40-8A8C-BFA8EFA540E0}" srcId="{11548F14-2511-4948-BD49-E603A1F3880C}" destId="{6F552998-52F5-4BEF-97D9-8F970712876E}" srcOrd="2" destOrd="0" parTransId="{6059A79C-C4BA-4E20-B1A6-9701ED6BFFD0}" sibTransId="{7F4D9598-9228-4EE4-9EB6-CF18A756D4C9}"/>
    <dgm:cxn modelId="{BE981E27-E8AC-4A40-9412-641C17311594}" type="presOf" srcId="{588C7F52-81D6-4BC0-BAE8-C6C4D82CDC73}" destId="{8F99F739-C78A-4385-81CC-338BF8CD9C13}" srcOrd="0" destOrd="0" presId="urn:microsoft.com/office/officeart/2008/layout/VerticalCurvedList"/>
    <dgm:cxn modelId="{DD9543F9-C0C1-492A-86FA-194724DC44D0}" type="presOf" srcId="{13B80618-64BF-4B02-8705-8FFABA420440}" destId="{B22F9B6E-78B6-4FEB-BD0E-7C52EB216E53}" srcOrd="0" destOrd="0" presId="urn:microsoft.com/office/officeart/2008/layout/VerticalCurvedList"/>
    <dgm:cxn modelId="{42FA36DA-D699-47EB-B975-D216734A33E8}" type="presOf" srcId="{4EDDA238-CD50-4806-AE4A-9575E8E6B7B3}" destId="{53819804-1D0F-49C4-8F3F-1173971F207A}" srcOrd="0" destOrd="0" presId="urn:microsoft.com/office/officeart/2008/layout/VerticalCurvedList"/>
    <dgm:cxn modelId="{351D681B-B869-443A-AF9F-84DD1786E5FE}" type="presOf" srcId="{3DA25451-0F1F-450D-8E58-E8F920837322}" destId="{FF64A4A0-26E7-42DC-BFE8-1D1F0BE506D1}" srcOrd="0" destOrd="0" presId="urn:microsoft.com/office/officeart/2008/layout/VerticalCurvedList"/>
    <dgm:cxn modelId="{5B21B300-645E-4889-8DC5-CED791851FB8}" srcId="{11548F14-2511-4948-BD49-E603A1F3880C}" destId="{3DA25451-0F1F-450D-8E58-E8F920837322}" srcOrd="0" destOrd="0" parTransId="{A66BF1A0-AC31-4186-A658-D4DA9C8336B1}" sibTransId="{13B80618-64BF-4B02-8705-8FFABA420440}"/>
    <dgm:cxn modelId="{3D9CB381-133C-4EB8-83D2-C396DDB2D04C}" srcId="{11548F14-2511-4948-BD49-E603A1F3880C}" destId="{588C7F52-81D6-4BC0-BAE8-C6C4D82CDC73}" srcOrd="3" destOrd="0" parTransId="{8DEE688F-9FEC-41A2-8E93-B5AEB2162968}" sibTransId="{C46D15AD-D1A8-48F1-8B71-042F502DDC92}"/>
    <dgm:cxn modelId="{4B7730D8-9E4C-4D4A-A205-7EAF71F4BB82}" type="presOf" srcId="{11548F14-2511-4948-BD49-E603A1F3880C}" destId="{A952C656-F9DE-46C9-B81C-935BDEDDB631}" srcOrd="0" destOrd="0" presId="urn:microsoft.com/office/officeart/2008/layout/VerticalCurvedList"/>
    <dgm:cxn modelId="{5E03B0B0-65F5-4123-8B0C-B893216031B5}" type="presParOf" srcId="{A952C656-F9DE-46C9-B81C-935BDEDDB631}" destId="{3444F715-A422-4516-A045-20ABD0A77FBA}" srcOrd="0" destOrd="0" presId="urn:microsoft.com/office/officeart/2008/layout/VerticalCurvedList"/>
    <dgm:cxn modelId="{650D7364-C46C-43B2-B4C6-D113227802B2}" type="presParOf" srcId="{3444F715-A422-4516-A045-20ABD0A77FBA}" destId="{4B5E8671-4041-4FDE-845C-70E74184385A}" srcOrd="0" destOrd="0" presId="urn:microsoft.com/office/officeart/2008/layout/VerticalCurvedList"/>
    <dgm:cxn modelId="{FC7470F1-2DF0-442A-A3B9-C0956BCCA9D9}" type="presParOf" srcId="{4B5E8671-4041-4FDE-845C-70E74184385A}" destId="{4496E293-C54D-48A2-83FC-31B289522856}" srcOrd="0" destOrd="0" presId="urn:microsoft.com/office/officeart/2008/layout/VerticalCurvedList"/>
    <dgm:cxn modelId="{C89B1B53-497A-498B-A387-0501B5E79C90}" type="presParOf" srcId="{4B5E8671-4041-4FDE-845C-70E74184385A}" destId="{B22F9B6E-78B6-4FEB-BD0E-7C52EB216E53}" srcOrd="1" destOrd="0" presId="urn:microsoft.com/office/officeart/2008/layout/VerticalCurvedList"/>
    <dgm:cxn modelId="{50AAD173-1D1B-4D1C-B3D8-09F5436165BD}" type="presParOf" srcId="{4B5E8671-4041-4FDE-845C-70E74184385A}" destId="{23884470-A400-4FB1-825A-6CC864F638F3}" srcOrd="2" destOrd="0" presId="urn:microsoft.com/office/officeart/2008/layout/VerticalCurvedList"/>
    <dgm:cxn modelId="{246A2A98-205A-49D3-ABF9-14718516D44D}" type="presParOf" srcId="{4B5E8671-4041-4FDE-845C-70E74184385A}" destId="{791F7585-6384-4625-BA0B-C44B9AAABAF7}" srcOrd="3" destOrd="0" presId="urn:microsoft.com/office/officeart/2008/layout/VerticalCurvedList"/>
    <dgm:cxn modelId="{B9B3DEF5-D186-4BC0-A9D1-19BBABF9ACC8}" type="presParOf" srcId="{3444F715-A422-4516-A045-20ABD0A77FBA}" destId="{FF64A4A0-26E7-42DC-BFE8-1D1F0BE506D1}" srcOrd="1" destOrd="0" presId="urn:microsoft.com/office/officeart/2008/layout/VerticalCurvedList"/>
    <dgm:cxn modelId="{66C44ADB-4726-413D-8D08-9C76322B1B42}" type="presParOf" srcId="{3444F715-A422-4516-A045-20ABD0A77FBA}" destId="{07421214-62FE-4E51-93E4-2239860AAA1F}" srcOrd="2" destOrd="0" presId="urn:microsoft.com/office/officeart/2008/layout/VerticalCurvedList"/>
    <dgm:cxn modelId="{B294E4FF-DBC0-450D-8A16-7B1D9F2D33A3}" type="presParOf" srcId="{07421214-62FE-4E51-93E4-2239860AAA1F}" destId="{609D3ACD-5167-49D1-9939-2A05C29F67F2}" srcOrd="0" destOrd="0" presId="urn:microsoft.com/office/officeart/2008/layout/VerticalCurvedList"/>
    <dgm:cxn modelId="{422A60D2-DD07-4924-9434-788932B2E150}" type="presParOf" srcId="{3444F715-A422-4516-A045-20ABD0A77FBA}" destId="{53819804-1D0F-49C4-8F3F-1173971F207A}" srcOrd="3" destOrd="0" presId="urn:microsoft.com/office/officeart/2008/layout/VerticalCurvedList"/>
    <dgm:cxn modelId="{4CEBA409-A88D-469F-8B9E-ED0FFB30108D}" type="presParOf" srcId="{3444F715-A422-4516-A045-20ABD0A77FBA}" destId="{F47609E3-89B0-4A75-82BC-2D9460337A21}" srcOrd="4" destOrd="0" presId="urn:microsoft.com/office/officeart/2008/layout/VerticalCurvedList"/>
    <dgm:cxn modelId="{2127F4A2-423E-4D91-90C5-C2318D598BAD}" type="presParOf" srcId="{F47609E3-89B0-4A75-82BC-2D9460337A21}" destId="{C6427A55-D79F-4A11-BD1C-061D0869404D}" srcOrd="0" destOrd="0" presId="urn:microsoft.com/office/officeart/2008/layout/VerticalCurvedList"/>
    <dgm:cxn modelId="{4F73E305-26C1-4B10-90F6-DE65CE3F1863}" type="presParOf" srcId="{3444F715-A422-4516-A045-20ABD0A77FBA}" destId="{6DC19261-6CE5-4471-A25D-62A7C3E6B2E1}" srcOrd="5" destOrd="0" presId="urn:microsoft.com/office/officeart/2008/layout/VerticalCurvedList"/>
    <dgm:cxn modelId="{C2E8A5CC-9774-4AFB-8EB2-DA56B7D2605C}" type="presParOf" srcId="{3444F715-A422-4516-A045-20ABD0A77FBA}" destId="{5C6F4D5A-6378-4DEC-89F2-4C7591C3F6BD}" srcOrd="6" destOrd="0" presId="urn:microsoft.com/office/officeart/2008/layout/VerticalCurvedList"/>
    <dgm:cxn modelId="{5BF48265-CC6D-4B85-BE40-15DDB997BF9D}" type="presParOf" srcId="{5C6F4D5A-6378-4DEC-89F2-4C7591C3F6BD}" destId="{1673E170-0A9B-48F8-8308-1ED9F517FA4C}" srcOrd="0" destOrd="0" presId="urn:microsoft.com/office/officeart/2008/layout/VerticalCurvedList"/>
    <dgm:cxn modelId="{3AB34636-28D5-4386-ABB6-74311BDA4998}" type="presParOf" srcId="{3444F715-A422-4516-A045-20ABD0A77FBA}" destId="{8F99F739-C78A-4385-81CC-338BF8CD9C13}" srcOrd="7" destOrd="0" presId="urn:microsoft.com/office/officeart/2008/layout/VerticalCurvedList"/>
    <dgm:cxn modelId="{F923CD0D-652F-401E-A692-A5294AB00F3A}" type="presParOf" srcId="{3444F715-A422-4516-A045-20ABD0A77FBA}" destId="{7D7BBD72-D4FA-4A6E-B8F4-5FE9BF850FB1}" srcOrd="8" destOrd="0" presId="urn:microsoft.com/office/officeart/2008/layout/VerticalCurvedList"/>
    <dgm:cxn modelId="{0C7D1E6A-A287-4DB6-88E9-FFF5A14B189A}" type="presParOf" srcId="{7D7BBD72-D4FA-4A6E-B8F4-5FE9BF850FB1}" destId="{26293D50-AB71-4804-A90A-3836D5D130E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1A90B6-9C19-416A-A6A0-D992A94B1C9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1B7B92C-2107-469A-A24D-7CBC95B9C9A8}">
      <dgm:prSet phldrT="[Text]"/>
      <dgm:spPr>
        <a:solidFill>
          <a:srgbClr val="FF0000">
            <a:alpha val="49804"/>
          </a:srgbClr>
        </a:solidFill>
        <a:ln>
          <a:solidFill>
            <a:srgbClr val="FF0000"/>
          </a:solidFill>
        </a:ln>
      </dgm:spPr>
      <dgm:t>
        <a:bodyPr/>
        <a:lstStyle/>
        <a:p>
          <a:r>
            <a:rPr lang="en-US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Ngôn</a:t>
          </a:r>
          <a:r>
            <a: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ngữ</a:t>
          </a:r>
          <a:r>
            <a: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lạc</a:t>
          </a:r>
          <a:r>
            <a: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rõ</a:t>
          </a:r>
          <a:r>
            <a: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ràng</a:t>
          </a:r>
          <a:r>
            <a: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476F07-44C3-48C0-AC4E-6434127E35C4}" type="parTrans" cxnId="{248AE836-E208-41D1-84A0-B62AC61BDE14}">
      <dgm:prSet/>
      <dgm:spPr/>
      <dgm:t>
        <a:bodyPr/>
        <a:lstStyle/>
        <a:p>
          <a:endParaRPr lang="en-US"/>
        </a:p>
      </dgm:t>
    </dgm:pt>
    <dgm:pt modelId="{EDA19FD9-14C4-4499-A589-82E2036ABBDB}" type="sibTrans" cxnId="{248AE836-E208-41D1-84A0-B62AC61BDE14}">
      <dgm:prSet/>
      <dgm:spPr/>
      <dgm:t>
        <a:bodyPr/>
        <a:lstStyle/>
        <a:p>
          <a:endParaRPr lang="en-US"/>
        </a:p>
      </dgm:t>
    </dgm:pt>
    <dgm:pt modelId="{B28CCAC6-3B2D-4BF3-84F8-8E3FE1F635BE}">
      <dgm:prSet phldrT="[Text]"/>
      <dgm:spPr>
        <a:solidFill>
          <a:srgbClr val="00B0F0">
            <a:alpha val="50000"/>
          </a:srgbClr>
        </a:solidFill>
        <a:ln>
          <a:solidFill>
            <a:srgbClr val="00B0F0"/>
          </a:solidFill>
        </a:ln>
      </dgm:spPr>
      <dgm:t>
        <a:bodyPr/>
        <a:lstStyle/>
        <a:p>
          <a:r>
            <a:rPr lang="en-US" dirty="0" err="1" smtClean="0"/>
            <a:t>Tính</a:t>
          </a:r>
          <a:r>
            <a:rPr lang="en-US" dirty="0" smtClean="0"/>
            <a:t> </a:t>
          </a:r>
          <a:r>
            <a:rPr lang="en-US" dirty="0" err="1" smtClean="0"/>
            <a:t>thuyết</a:t>
          </a:r>
          <a:r>
            <a:rPr lang="en-US" dirty="0" smtClean="0"/>
            <a:t> </a:t>
          </a:r>
          <a:r>
            <a:rPr lang="en-US" dirty="0" err="1" smtClean="0"/>
            <a:t>phục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lan</a:t>
          </a:r>
          <a:r>
            <a:rPr lang="en-US" dirty="0" smtClean="0"/>
            <a:t> </a:t>
          </a:r>
          <a:r>
            <a:rPr lang="en-US" dirty="0" err="1" smtClean="0"/>
            <a:t>tỏa</a:t>
          </a:r>
          <a:r>
            <a:rPr lang="en-US" dirty="0" smtClean="0"/>
            <a:t> </a:t>
          </a:r>
          <a:r>
            <a:rPr lang="en-US" dirty="0" err="1" smtClean="0"/>
            <a:t>đến</a:t>
          </a:r>
          <a:r>
            <a:rPr lang="en-US" dirty="0" smtClean="0"/>
            <a:t> </a:t>
          </a:r>
          <a:r>
            <a:rPr lang="en-US" dirty="0" err="1" smtClean="0"/>
            <a:t>mọi</a:t>
          </a:r>
          <a:r>
            <a:rPr lang="en-US" dirty="0" smtClean="0"/>
            <a:t> </a:t>
          </a:r>
          <a:r>
            <a:rPr lang="en-US" dirty="0" err="1" smtClean="0"/>
            <a:t>người</a:t>
          </a:r>
          <a:r>
            <a:rPr lang="en-US" dirty="0" smtClean="0"/>
            <a:t>: </a:t>
          </a:r>
          <a:r>
            <a:rPr lang="en-US" dirty="0" err="1" smtClean="0"/>
            <a:t>tốt</a:t>
          </a:r>
          <a:r>
            <a:rPr lang="en-US" dirty="0" smtClean="0"/>
            <a:t>, </a:t>
          </a:r>
          <a:r>
            <a:rPr lang="en-US" dirty="0" err="1" smtClean="0"/>
            <a:t>khá</a:t>
          </a:r>
          <a:r>
            <a:rPr lang="en-US" dirty="0" smtClean="0"/>
            <a:t>, TB, </a:t>
          </a:r>
          <a:r>
            <a:rPr lang="en-US" dirty="0" err="1" smtClean="0"/>
            <a:t>yếu</a:t>
          </a:r>
          <a:r>
            <a:rPr lang="en-US" dirty="0" smtClean="0"/>
            <a:t>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00FE2B-F63C-492F-9F3E-5E13AA1DFD3A}" type="parTrans" cxnId="{20BB62F0-FA01-444E-892C-D207878FF780}">
      <dgm:prSet/>
      <dgm:spPr/>
      <dgm:t>
        <a:bodyPr/>
        <a:lstStyle/>
        <a:p>
          <a:endParaRPr lang="en-US"/>
        </a:p>
      </dgm:t>
    </dgm:pt>
    <dgm:pt modelId="{28734057-9A8F-42BA-B780-B9A2EFE3F74B}" type="sibTrans" cxnId="{20BB62F0-FA01-444E-892C-D207878FF780}">
      <dgm:prSet/>
      <dgm:spPr/>
      <dgm:t>
        <a:bodyPr/>
        <a:lstStyle/>
        <a:p>
          <a:endParaRPr lang="en-US"/>
        </a:p>
      </dgm:t>
    </dgm:pt>
    <dgm:pt modelId="{3421A7F3-C7E7-460C-A759-560B8E1F0D24}">
      <dgm:prSet phldrT="[Text]"/>
      <dgm:spPr>
        <a:solidFill>
          <a:srgbClr val="FFFF00">
            <a:alpha val="49804"/>
          </a:srgbClr>
        </a:solidFill>
        <a:ln>
          <a:solidFill>
            <a:srgbClr val="FFFF00"/>
          </a:solidFill>
        </a:ln>
      </dgm:spPr>
      <dgm:t>
        <a:bodyPr/>
        <a:lstStyle/>
        <a:p>
          <a:pPr algn="ctr"/>
          <a:r>
            <a:rPr lang="en-US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Phong</a:t>
          </a:r>
          <a:r>
            <a: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cách</a:t>
          </a:r>
          <a:endParaRPr lang="en-US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C0C861-A9ED-458D-9037-65328CB66128}" type="parTrans" cxnId="{977D1143-CFE7-4772-B117-D368A00C23AA}">
      <dgm:prSet/>
      <dgm:spPr/>
      <dgm:t>
        <a:bodyPr/>
        <a:lstStyle/>
        <a:p>
          <a:endParaRPr lang="en-US"/>
        </a:p>
      </dgm:t>
    </dgm:pt>
    <dgm:pt modelId="{FCEB7F0D-87B0-4DBE-88C5-E6F633B21351}" type="sibTrans" cxnId="{977D1143-CFE7-4772-B117-D368A00C23AA}">
      <dgm:prSet/>
      <dgm:spPr/>
      <dgm:t>
        <a:bodyPr/>
        <a:lstStyle/>
        <a:p>
          <a:endParaRPr lang="en-US"/>
        </a:p>
      </dgm:t>
    </dgm:pt>
    <dgm:pt modelId="{C43F07E3-9959-4700-8D23-3E103D731F4B}" type="pres">
      <dgm:prSet presAssocID="{691A90B6-9C19-416A-A6A0-D992A94B1C9F}" presName="compositeShape" presStyleCnt="0">
        <dgm:presLayoutVars>
          <dgm:chMax val="7"/>
          <dgm:dir/>
          <dgm:resizeHandles val="exact"/>
        </dgm:presLayoutVars>
      </dgm:prSet>
      <dgm:spPr/>
    </dgm:pt>
    <dgm:pt modelId="{329961F6-13FC-418C-834B-B24EAC21DFF2}" type="pres">
      <dgm:prSet presAssocID="{A1B7B92C-2107-469A-A24D-7CBC95B9C9A8}" presName="circ1" presStyleLbl="vennNode1" presStyleIdx="0" presStyleCnt="3"/>
      <dgm:spPr/>
      <dgm:t>
        <a:bodyPr/>
        <a:lstStyle/>
        <a:p>
          <a:endParaRPr lang="en-US"/>
        </a:p>
      </dgm:t>
    </dgm:pt>
    <dgm:pt modelId="{BF255718-C448-49DA-8B17-367D96545340}" type="pres">
      <dgm:prSet presAssocID="{A1B7B92C-2107-469A-A24D-7CBC95B9C9A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0403F-A31B-45CA-B0FF-BC8276311E9A}" type="pres">
      <dgm:prSet presAssocID="{B28CCAC6-3B2D-4BF3-84F8-8E3FE1F635BE}" presName="circ2" presStyleLbl="vennNode1" presStyleIdx="1" presStyleCnt="3"/>
      <dgm:spPr/>
      <dgm:t>
        <a:bodyPr/>
        <a:lstStyle/>
        <a:p>
          <a:endParaRPr lang="en-US"/>
        </a:p>
      </dgm:t>
    </dgm:pt>
    <dgm:pt modelId="{6348DAA4-B2C3-4AE1-A50A-8290CC9B1248}" type="pres">
      <dgm:prSet presAssocID="{B28CCAC6-3B2D-4BF3-84F8-8E3FE1F635B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EB58A-520D-4579-A3D0-92590BE58C14}" type="pres">
      <dgm:prSet presAssocID="{3421A7F3-C7E7-460C-A759-560B8E1F0D24}" presName="circ3" presStyleLbl="vennNode1" presStyleIdx="2" presStyleCnt="3" custLinFactNeighborX="1708" custLinFactNeighborY="-947"/>
      <dgm:spPr/>
      <dgm:t>
        <a:bodyPr/>
        <a:lstStyle/>
        <a:p>
          <a:endParaRPr lang="en-US"/>
        </a:p>
      </dgm:t>
    </dgm:pt>
    <dgm:pt modelId="{C58408F6-4354-4975-A4BD-C77AB10126C6}" type="pres">
      <dgm:prSet presAssocID="{3421A7F3-C7E7-460C-A759-560B8E1F0D2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8925D8-A07E-4788-8056-23640178753D}" type="presOf" srcId="{A1B7B92C-2107-469A-A24D-7CBC95B9C9A8}" destId="{BF255718-C448-49DA-8B17-367D96545340}" srcOrd="1" destOrd="0" presId="urn:microsoft.com/office/officeart/2005/8/layout/venn1"/>
    <dgm:cxn modelId="{04517043-DEFD-4F07-832D-A23A2EF90F8F}" type="presOf" srcId="{3421A7F3-C7E7-460C-A759-560B8E1F0D24}" destId="{C58408F6-4354-4975-A4BD-C77AB10126C6}" srcOrd="1" destOrd="0" presId="urn:microsoft.com/office/officeart/2005/8/layout/venn1"/>
    <dgm:cxn modelId="{1E0CD1E6-8859-4D43-9A83-F5276B192F79}" type="presOf" srcId="{691A90B6-9C19-416A-A6A0-D992A94B1C9F}" destId="{C43F07E3-9959-4700-8D23-3E103D731F4B}" srcOrd="0" destOrd="0" presId="urn:microsoft.com/office/officeart/2005/8/layout/venn1"/>
    <dgm:cxn modelId="{C9B1C60E-C0EE-4863-8EA4-E08788132AE3}" type="presOf" srcId="{B28CCAC6-3B2D-4BF3-84F8-8E3FE1F635BE}" destId="{6348DAA4-B2C3-4AE1-A50A-8290CC9B1248}" srcOrd="1" destOrd="0" presId="urn:microsoft.com/office/officeart/2005/8/layout/venn1"/>
    <dgm:cxn modelId="{977D1143-CFE7-4772-B117-D368A00C23AA}" srcId="{691A90B6-9C19-416A-A6A0-D992A94B1C9F}" destId="{3421A7F3-C7E7-460C-A759-560B8E1F0D24}" srcOrd="2" destOrd="0" parTransId="{6FC0C861-A9ED-458D-9037-65328CB66128}" sibTransId="{FCEB7F0D-87B0-4DBE-88C5-E6F633B21351}"/>
    <dgm:cxn modelId="{6FC27AC8-9558-4DFA-B770-54B0CC61AE58}" type="presOf" srcId="{3421A7F3-C7E7-460C-A759-560B8E1F0D24}" destId="{F1AEB58A-520D-4579-A3D0-92590BE58C14}" srcOrd="0" destOrd="0" presId="urn:microsoft.com/office/officeart/2005/8/layout/venn1"/>
    <dgm:cxn modelId="{20BB62F0-FA01-444E-892C-D207878FF780}" srcId="{691A90B6-9C19-416A-A6A0-D992A94B1C9F}" destId="{B28CCAC6-3B2D-4BF3-84F8-8E3FE1F635BE}" srcOrd="1" destOrd="0" parTransId="{D200FE2B-F63C-492F-9F3E-5E13AA1DFD3A}" sibTransId="{28734057-9A8F-42BA-B780-B9A2EFE3F74B}"/>
    <dgm:cxn modelId="{5DA721A8-C741-4C1B-93DE-647A661CE8BA}" type="presOf" srcId="{B28CCAC6-3B2D-4BF3-84F8-8E3FE1F635BE}" destId="{5E30403F-A31B-45CA-B0FF-BC8276311E9A}" srcOrd="0" destOrd="0" presId="urn:microsoft.com/office/officeart/2005/8/layout/venn1"/>
    <dgm:cxn modelId="{248AE836-E208-41D1-84A0-B62AC61BDE14}" srcId="{691A90B6-9C19-416A-A6A0-D992A94B1C9F}" destId="{A1B7B92C-2107-469A-A24D-7CBC95B9C9A8}" srcOrd="0" destOrd="0" parTransId="{18476F07-44C3-48C0-AC4E-6434127E35C4}" sibTransId="{EDA19FD9-14C4-4499-A589-82E2036ABBDB}"/>
    <dgm:cxn modelId="{43F7917B-D681-4876-A1D8-57EA75620507}" type="presOf" srcId="{A1B7B92C-2107-469A-A24D-7CBC95B9C9A8}" destId="{329961F6-13FC-418C-834B-B24EAC21DFF2}" srcOrd="0" destOrd="0" presId="urn:microsoft.com/office/officeart/2005/8/layout/venn1"/>
    <dgm:cxn modelId="{C2DD5092-66AB-468F-AA01-DA4A21DD09AA}" type="presParOf" srcId="{C43F07E3-9959-4700-8D23-3E103D731F4B}" destId="{329961F6-13FC-418C-834B-B24EAC21DFF2}" srcOrd="0" destOrd="0" presId="urn:microsoft.com/office/officeart/2005/8/layout/venn1"/>
    <dgm:cxn modelId="{BF3C9181-2C2A-4AE2-901E-3E9E9A2EB689}" type="presParOf" srcId="{C43F07E3-9959-4700-8D23-3E103D731F4B}" destId="{BF255718-C448-49DA-8B17-367D96545340}" srcOrd="1" destOrd="0" presId="urn:microsoft.com/office/officeart/2005/8/layout/venn1"/>
    <dgm:cxn modelId="{8B805F7D-0C5A-417E-841D-4AB864A58FE7}" type="presParOf" srcId="{C43F07E3-9959-4700-8D23-3E103D731F4B}" destId="{5E30403F-A31B-45CA-B0FF-BC8276311E9A}" srcOrd="2" destOrd="0" presId="urn:microsoft.com/office/officeart/2005/8/layout/venn1"/>
    <dgm:cxn modelId="{C436D53D-9C3E-49B8-8936-03B13F7437E0}" type="presParOf" srcId="{C43F07E3-9959-4700-8D23-3E103D731F4B}" destId="{6348DAA4-B2C3-4AE1-A50A-8290CC9B1248}" srcOrd="3" destOrd="0" presId="urn:microsoft.com/office/officeart/2005/8/layout/venn1"/>
    <dgm:cxn modelId="{A055850F-6B11-4C71-8D8D-4EB429FD9FE3}" type="presParOf" srcId="{C43F07E3-9959-4700-8D23-3E103D731F4B}" destId="{F1AEB58A-520D-4579-A3D0-92590BE58C14}" srcOrd="4" destOrd="0" presId="urn:microsoft.com/office/officeart/2005/8/layout/venn1"/>
    <dgm:cxn modelId="{4EF5AD18-8C83-47E7-B10E-F6EFF69704A0}" type="presParOf" srcId="{C43F07E3-9959-4700-8D23-3E103D731F4B}" destId="{C58408F6-4354-4975-A4BD-C77AB10126C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F9B6E-78B6-4FEB-BD0E-7C52EB216E53}">
      <dsp:nvSpPr>
        <dsp:cNvPr id="0" name=""/>
        <dsp:cNvSpPr/>
      </dsp:nvSpPr>
      <dsp:spPr>
        <a:xfrm>
          <a:off x="-7755416" y="-1184976"/>
          <a:ext cx="9227952" cy="9227952"/>
        </a:xfrm>
        <a:prstGeom prst="blockArc">
          <a:avLst>
            <a:gd name="adj1" fmla="val 18900000"/>
            <a:gd name="adj2" fmla="val 2700000"/>
            <a:gd name="adj3" fmla="val 2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4A4A0-26E7-42DC-BFE8-1D1F0BE506D1}">
      <dsp:nvSpPr>
        <dsp:cNvPr id="0" name=""/>
        <dsp:cNvSpPr/>
      </dsp:nvSpPr>
      <dsp:spPr>
        <a:xfrm>
          <a:off x="770279" y="527243"/>
          <a:ext cx="8122005" cy="10550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743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latin typeface="Times  New Roman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 New Roman"/>
            </a:rPr>
            <a:t>Suy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nghĩ</a:t>
          </a:r>
          <a:r>
            <a:rPr lang="en-US" sz="2800" kern="1200" dirty="0" smtClean="0">
              <a:latin typeface="Times  New Roman"/>
            </a:rPr>
            <a:t>, </a:t>
          </a:r>
          <a:r>
            <a:rPr lang="en-US" sz="2800" kern="1200" dirty="0" err="1" smtClean="0">
              <a:latin typeface="Times  New Roman"/>
            </a:rPr>
            <a:t>lựa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chọn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loại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sản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phẩm</a:t>
          </a:r>
          <a:r>
            <a:rPr lang="en-US" sz="2800" kern="1200" dirty="0" smtClean="0">
              <a:latin typeface="Times  New Roman"/>
            </a:rPr>
            <a:t>: </a:t>
          </a:r>
          <a:r>
            <a:rPr lang="en-US" sz="2800" kern="1200" dirty="0" err="1" smtClean="0">
              <a:latin typeface="Times  New Roman"/>
            </a:rPr>
            <a:t>tranh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vẽ</a:t>
          </a:r>
          <a:r>
            <a:rPr lang="en-US" sz="2800" kern="1200" dirty="0" smtClean="0">
              <a:latin typeface="Times  New Roman"/>
            </a:rPr>
            <a:t>, </a:t>
          </a:r>
          <a:r>
            <a:rPr lang="en-US" sz="2800" kern="1200" dirty="0" err="1" smtClean="0">
              <a:latin typeface="Times  New Roman"/>
            </a:rPr>
            <a:t>thơ</a:t>
          </a:r>
          <a:r>
            <a:rPr lang="en-US" sz="2800" kern="1200" dirty="0" smtClean="0">
              <a:latin typeface="Times  New Roman"/>
            </a:rPr>
            <a:t>, video clip, </a:t>
          </a:r>
          <a:r>
            <a:rPr lang="en-US" sz="2800" kern="1200" dirty="0" err="1" smtClean="0">
              <a:latin typeface="Times  New Roman"/>
            </a:rPr>
            <a:t>truyện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tranh</a:t>
          </a:r>
          <a:r>
            <a:rPr lang="en-US" sz="2800" kern="1200" dirty="0" smtClean="0">
              <a:latin typeface="Times  New Roman"/>
            </a:rPr>
            <a:t>...</a:t>
          </a:r>
          <a:endParaRPr lang="en-US" sz="2800" kern="1200" dirty="0">
            <a:latin typeface="Times  New Roman"/>
            <a:cs typeface="Times New Roman" panose="02020603050405020304" pitchFamily="18" charset="0"/>
          </a:endParaRPr>
        </a:p>
      </dsp:txBody>
      <dsp:txXfrm>
        <a:off x="770279" y="527243"/>
        <a:ext cx="8122005" cy="1055034"/>
      </dsp:txXfrm>
    </dsp:sp>
    <dsp:sp modelId="{609D3ACD-5167-49D1-9939-2A05C29F67F2}">
      <dsp:nvSpPr>
        <dsp:cNvPr id="0" name=""/>
        <dsp:cNvSpPr/>
      </dsp:nvSpPr>
      <dsp:spPr>
        <a:xfrm>
          <a:off x="121815" y="329648"/>
          <a:ext cx="1318793" cy="131879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3819804-1D0F-49C4-8F3F-1173971F207A}">
      <dsp:nvSpPr>
        <dsp:cNvPr id="0" name=""/>
        <dsp:cNvSpPr/>
      </dsp:nvSpPr>
      <dsp:spPr>
        <a:xfrm>
          <a:off x="1375155" y="2110069"/>
          <a:ext cx="7517130" cy="10550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743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 New Roman"/>
            </a:rPr>
            <a:t>Xây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dựng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nội</a:t>
          </a:r>
          <a:r>
            <a:rPr lang="en-US" sz="2800" kern="1200" dirty="0" smtClean="0">
              <a:latin typeface="Times  New Roman"/>
            </a:rPr>
            <a:t> dung </a:t>
          </a:r>
          <a:r>
            <a:rPr lang="en-US" sz="2800" kern="1200" dirty="0" err="1" smtClean="0">
              <a:latin typeface="Times  New Roman"/>
            </a:rPr>
            <a:t>cho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sản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phẩm</a:t>
          </a:r>
          <a:r>
            <a:rPr lang="en-US" sz="2800" kern="1200" dirty="0" smtClean="0">
              <a:latin typeface="Times  New Roman"/>
            </a:rPr>
            <a:t>: </a:t>
          </a:r>
          <a:r>
            <a:rPr lang="en-US" sz="2800" kern="1200" dirty="0" err="1" smtClean="0">
              <a:latin typeface="Times  New Roman"/>
            </a:rPr>
            <a:t>giới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thiệu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những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giá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trị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nghề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đó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đem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lại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cho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xã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hội</a:t>
          </a:r>
          <a:r>
            <a:rPr lang="en-US" sz="2800" kern="1200" dirty="0" smtClean="0">
              <a:latin typeface="Times  New Roman"/>
            </a:rPr>
            <a:t>; </a:t>
          </a:r>
        </a:p>
      </dsp:txBody>
      <dsp:txXfrm>
        <a:off x="1375155" y="2110069"/>
        <a:ext cx="7517130" cy="1055034"/>
      </dsp:txXfrm>
    </dsp:sp>
    <dsp:sp modelId="{C6427A55-D79F-4A11-BD1C-061D0869404D}">
      <dsp:nvSpPr>
        <dsp:cNvPr id="0" name=""/>
        <dsp:cNvSpPr/>
      </dsp:nvSpPr>
      <dsp:spPr>
        <a:xfrm>
          <a:off x="678120" y="1925860"/>
          <a:ext cx="1318793" cy="131879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DC19261-6CE5-4471-A25D-62A7C3E6B2E1}">
      <dsp:nvSpPr>
        <dsp:cNvPr id="0" name=""/>
        <dsp:cNvSpPr/>
      </dsp:nvSpPr>
      <dsp:spPr>
        <a:xfrm>
          <a:off x="1375155" y="3692895"/>
          <a:ext cx="7517130" cy="10550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743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 New Roman"/>
            </a:rPr>
            <a:t>Thực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hiện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làm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sản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phẩm</a:t>
          </a:r>
          <a:r>
            <a:rPr lang="en-US" sz="2800" kern="1200" dirty="0" smtClean="0">
              <a:latin typeface="Times  New Roman"/>
            </a:rPr>
            <a:t>.</a:t>
          </a:r>
          <a:endParaRPr lang="en-US" sz="2800" kern="1200" dirty="0">
            <a:latin typeface="Times  New Roman"/>
            <a:cs typeface="Times New Roman" panose="02020603050405020304" pitchFamily="18" charset="0"/>
          </a:endParaRPr>
        </a:p>
      </dsp:txBody>
      <dsp:txXfrm>
        <a:off x="1375155" y="3692895"/>
        <a:ext cx="7517130" cy="1055034"/>
      </dsp:txXfrm>
    </dsp:sp>
    <dsp:sp modelId="{1673E170-0A9B-48F8-8308-1ED9F517FA4C}">
      <dsp:nvSpPr>
        <dsp:cNvPr id="0" name=""/>
        <dsp:cNvSpPr/>
      </dsp:nvSpPr>
      <dsp:spPr>
        <a:xfrm>
          <a:off x="715758" y="3561016"/>
          <a:ext cx="1318793" cy="131879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F99F739-C78A-4385-81CC-338BF8CD9C13}">
      <dsp:nvSpPr>
        <dsp:cNvPr id="0" name=""/>
        <dsp:cNvSpPr/>
      </dsp:nvSpPr>
      <dsp:spPr>
        <a:xfrm>
          <a:off x="770279" y="5275722"/>
          <a:ext cx="8122005" cy="10550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743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 New Roman"/>
            </a:rPr>
            <a:t>Thực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hiện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làm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sản</a:t>
          </a:r>
          <a:r>
            <a:rPr lang="en-US" sz="2800" kern="1200" dirty="0" smtClean="0">
              <a:latin typeface="Times  New Roman"/>
            </a:rPr>
            <a:t> </a:t>
          </a:r>
          <a:r>
            <a:rPr lang="en-US" sz="2800" kern="1200" dirty="0" err="1" smtClean="0">
              <a:latin typeface="Times  New Roman"/>
            </a:rPr>
            <a:t>phẩm</a:t>
          </a:r>
          <a:r>
            <a:rPr lang="en-US" sz="2800" kern="1200" dirty="0" smtClean="0">
              <a:latin typeface="Times  New Roman"/>
            </a:rPr>
            <a:t>.</a:t>
          </a:r>
          <a:endParaRPr lang="en-US" sz="2800" kern="1200" dirty="0">
            <a:latin typeface="Times  New Roman"/>
            <a:cs typeface="Times New Roman" panose="02020603050405020304" pitchFamily="18" charset="0"/>
          </a:endParaRPr>
        </a:p>
      </dsp:txBody>
      <dsp:txXfrm>
        <a:off x="770279" y="5275722"/>
        <a:ext cx="8122005" cy="1055034"/>
      </dsp:txXfrm>
    </dsp:sp>
    <dsp:sp modelId="{26293D50-AB71-4804-A90A-3836D5D130E0}">
      <dsp:nvSpPr>
        <dsp:cNvPr id="0" name=""/>
        <dsp:cNvSpPr/>
      </dsp:nvSpPr>
      <dsp:spPr>
        <a:xfrm>
          <a:off x="110882" y="5143842"/>
          <a:ext cx="1318793" cy="131879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961F6-13FC-418C-834B-B24EAC21DFF2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rgbClr val="FF0000">
            <a:alpha val="49804"/>
          </a:srgb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Ngôn</a:t>
          </a:r>
          <a:r>
            <a:rPr lang="en-US" sz="19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ngữ</a:t>
          </a:r>
          <a:r>
            <a:rPr lang="en-US" sz="19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19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19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lạc</a:t>
          </a:r>
          <a:r>
            <a:rPr lang="en-US" sz="19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9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rõ</a:t>
          </a:r>
          <a:r>
            <a:rPr lang="en-US" sz="19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ràng</a:t>
          </a:r>
          <a:r>
            <a:rPr lang="en-US" sz="19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9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53920" y="477519"/>
        <a:ext cx="1788160" cy="1097280"/>
      </dsp:txXfrm>
    </dsp:sp>
    <dsp:sp modelId="{5E30403F-A31B-45CA-B0FF-BC8276311E9A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Tính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thuyết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phục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và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lan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tỏa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đến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mọi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người</a:t>
          </a:r>
          <a:r>
            <a:rPr lang="en-US" sz="1900" kern="1200" dirty="0" smtClean="0"/>
            <a:t>: </a:t>
          </a:r>
          <a:r>
            <a:rPr lang="en-US" sz="1900" kern="1200" dirty="0" err="1" smtClean="0"/>
            <a:t>tốt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khá</a:t>
          </a:r>
          <a:r>
            <a:rPr lang="en-US" sz="1900" kern="1200" dirty="0" smtClean="0"/>
            <a:t>, TB, </a:t>
          </a:r>
          <a:r>
            <a:rPr lang="en-US" sz="1900" kern="1200" dirty="0" err="1" smtClean="0"/>
            <a:t>yếu</a:t>
          </a:r>
          <a:r>
            <a:rPr lang="en-US" sz="1900" kern="1200" dirty="0" smtClean="0"/>
            <a:t>.</a:t>
          </a:r>
          <a:endParaRPr lang="en-US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54400" y="2204720"/>
        <a:ext cx="1463040" cy="1341120"/>
      </dsp:txXfrm>
    </dsp:sp>
    <dsp:sp modelId="{F1AEB58A-520D-4579-A3D0-92590BE58C14}">
      <dsp:nvSpPr>
        <dsp:cNvPr id="0" name=""/>
        <dsp:cNvSpPr/>
      </dsp:nvSpPr>
      <dsp:spPr>
        <a:xfrm>
          <a:off x="990591" y="1551708"/>
          <a:ext cx="2438400" cy="2438400"/>
        </a:xfrm>
        <a:prstGeom prst="ellipse">
          <a:avLst/>
        </a:prstGeom>
        <a:solidFill>
          <a:srgbClr val="FFFF00">
            <a:alpha val="49804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Phong</a:t>
          </a:r>
          <a:r>
            <a:rPr lang="en-US" sz="19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cách</a:t>
          </a:r>
          <a:endParaRPr lang="en-US" sz="19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20207" y="2181628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22CF5-C9AF-4E24-80E3-6504FF2AF49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CEECF-57F0-41B6-8259-D6587D4AE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5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fld id="{C04410BB-2B01-41DB-AF94-65EE4B96C10D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diagramLayout" Target="../diagrams/layout2.xml"/><Relationship Id="rId7" Type="http://schemas.openxmlformats.org/officeDocument/2006/relationships/image" Target="../media/image2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hyperlink" Target="http://www.bigoo.ws/Glitters/cartoon/Cartoon-21254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>
            <a:extLst>
              <a:ext uri="{FF2B5EF4-FFF2-40B4-BE49-F238E27FC236}">
                <a16:creationId xmlns:a16="http://schemas.microsoft.com/office/drawing/2014/main" id="{0866E4CE-B2B1-4E80-BC69-FEEC06BBAA12}"/>
              </a:ext>
            </a:extLst>
          </p:cNvPr>
          <p:cNvSpPr/>
          <p:nvPr/>
        </p:nvSpPr>
        <p:spPr>
          <a:xfrm rot="5400000">
            <a:off x="4181744" y="-3866727"/>
            <a:ext cx="741760" cy="878800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5" name="Rectangle 4"/>
          <p:cNvSpPr/>
          <p:nvPr/>
        </p:nvSpPr>
        <p:spPr>
          <a:xfrm>
            <a:off x="621928" y="191869"/>
            <a:ext cx="8362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9BE94102-001D-4B79-9573-AC8D3F468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78862"/>
            <a:ext cx="70494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3000" b="1" dirty="0">
                <a:solidFill>
                  <a:srgbClr val="C00000"/>
                </a:solidFill>
                <a:latin typeface="Times  New Roman"/>
              </a:rPr>
              <a:t>5</a:t>
            </a:r>
            <a:r>
              <a:rPr lang="en-US" altLang="en-US" sz="3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.</a:t>
            </a:r>
            <a:endParaRPr lang="en-US" altLang="en-US" sz="3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498684" y="1019561"/>
            <a:ext cx="3679706" cy="4282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THẢO LUẬN NHÓM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746552"/>
              </p:ext>
            </p:extLst>
          </p:nvPr>
        </p:nvGraphicFramePr>
        <p:xfrm>
          <a:off x="152398" y="1676400"/>
          <a:ext cx="8794229" cy="48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6879">
                  <a:extLst>
                    <a:ext uri="{9D8B030D-6E8A-4147-A177-3AD203B41FA5}">
                      <a16:colId xmlns:a16="http://schemas.microsoft.com/office/drawing/2014/main" val="1990965489"/>
                    </a:ext>
                  </a:extLst>
                </a:gridCol>
                <a:gridCol w="7307350">
                  <a:extLst>
                    <a:ext uri="{9D8B030D-6E8A-4147-A177-3AD203B41FA5}">
                      <a16:colId xmlns:a16="http://schemas.microsoft.com/office/drawing/2014/main" val="3444128154"/>
                    </a:ext>
                  </a:extLst>
                </a:gridCol>
              </a:tblGrid>
              <a:tr h="2614607">
                <a:tc gridSpan="2">
                  <a:txBody>
                    <a:bodyPr/>
                    <a:lstStyle/>
                    <a:p>
                      <a:pPr algn="just"/>
                      <a:endParaRPr lang="en-US" sz="2400" b="1" i="0" kern="1200" dirty="0">
                        <a:solidFill>
                          <a:schemeClr val="bg1"/>
                        </a:solidFill>
                        <a:effectLst/>
                        <a:latin typeface="Times  New Roman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US" sz="2400" b="1" i="0" kern="1200" dirty="0">
                        <a:solidFill>
                          <a:schemeClr val="bg1"/>
                        </a:solidFill>
                        <a:effectLst/>
                        <a:latin typeface="Times  New Roman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US" sz="2400" b="1" i="0" kern="1200" dirty="0">
                        <a:solidFill>
                          <a:schemeClr val="bg1"/>
                        </a:solidFill>
                        <a:effectLst/>
                        <a:latin typeface="Times  New Roman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US" sz="2400" b="1" i="0" kern="1200" dirty="0">
                        <a:solidFill>
                          <a:schemeClr val="bg1"/>
                        </a:solidFill>
                        <a:effectLst/>
                        <a:latin typeface="Times  New Roman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US" sz="2400" b="1" i="0" kern="1200" dirty="0">
                        <a:solidFill>
                          <a:schemeClr val="bg1"/>
                        </a:solidFill>
                        <a:effectLst/>
                        <a:latin typeface="Times  New Roman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28766"/>
                  </a:ext>
                </a:extLst>
              </a:tr>
              <a:tr h="9094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Vì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sao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 T.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tự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hào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về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công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việc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của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bố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 New Roman"/>
                          <a:ea typeface="+mn-ea"/>
                          <a:cs typeface="+mn-cs"/>
                        </a:rPr>
                        <a:t>?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Times  New Roman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908877"/>
                  </a:ext>
                </a:extLst>
              </a:tr>
              <a:tr h="12765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Nếu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là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T.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sẽ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ứng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xử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như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thế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nào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với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nhóm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bạn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xì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xào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việc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bố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mình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312961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152399" y="1828800"/>
            <a:ext cx="88198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Times  New Roman"/>
              </a:rPr>
              <a:t>       </a:t>
            </a:r>
            <a:r>
              <a:rPr lang="en-US" sz="2400" b="1" dirty="0" err="1" smtClean="0">
                <a:solidFill>
                  <a:schemeClr val="bg1"/>
                </a:solidFill>
                <a:latin typeface="Times  New Roman"/>
              </a:rPr>
              <a:t>Bố</a:t>
            </a:r>
            <a:r>
              <a:rPr lang="en-US" sz="2400" b="1" dirty="0" smtClean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T.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lái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xe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công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nghệ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.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Mỗi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buổi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sáng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bố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thường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chở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T.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đến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trường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.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số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bạn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tỏng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lớp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xì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xào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về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công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việc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bố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T.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Mặc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dù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vậy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, T.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vẫn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luôn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tự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hào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về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công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việc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bố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.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Nhờ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công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việc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ấy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mà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bố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thể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lo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toan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cuộc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sống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cho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gia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đình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.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Hơn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nữa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với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sự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tận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tụy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bố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mọi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người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thể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đến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nơi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mình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cần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đúng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giờ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 New Roman"/>
              </a:rPr>
              <a:t>và</a:t>
            </a:r>
            <a:r>
              <a:rPr lang="en-US" sz="2400" b="1" dirty="0">
                <a:solidFill>
                  <a:schemeClr val="bg1"/>
                </a:solidFill>
                <a:latin typeface="Times  New Roman"/>
              </a:rPr>
              <a:t> an </a:t>
            </a:r>
            <a:r>
              <a:rPr lang="en-US" sz="2400" b="1" dirty="0" err="1" smtClean="0">
                <a:solidFill>
                  <a:schemeClr val="bg1"/>
                </a:solidFill>
                <a:latin typeface="Times  New Roman"/>
              </a:rPr>
              <a:t>toàn</a:t>
            </a:r>
            <a:r>
              <a:rPr lang="en-US" sz="2400" b="1" dirty="0" smtClean="0">
                <a:solidFill>
                  <a:schemeClr val="bg1"/>
                </a:solidFill>
                <a:latin typeface="Times  New Roman"/>
              </a:rPr>
              <a:t>.</a:t>
            </a:r>
            <a:endParaRPr lang="en-US" alt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982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18" grpId="0" animBg="1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0800000">
            <a:off x="540657" y="1505686"/>
            <a:ext cx="3802743" cy="5204059"/>
          </a:xfrm>
          <a:prstGeom prst="wedgeRectCallout">
            <a:avLst>
              <a:gd name="adj1" fmla="val -53939"/>
              <a:gd name="adj2" fmla="val 6221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7" descr="clover">
            <a:extLst>
              <a:ext uri="{FF2B5EF4-FFF2-40B4-BE49-F238E27FC236}">
                <a16:creationId xmlns:a16="http://schemas.microsoft.com/office/drawing/2014/main" id="{6ACF7798-57BD-4BBB-9061-4C79CA5ECA1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253" y="152400"/>
            <a:ext cx="48934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6">
            <a:extLst>
              <a:ext uri="{FF2B5EF4-FFF2-40B4-BE49-F238E27FC236}">
                <a16:creationId xmlns:a16="http://schemas.microsoft.com/office/drawing/2014/main" id="{E12570C3-2084-4204-A016-CE9A8A1B5335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76200"/>
            <a:ext cx="6292453" cy="838200"/>
            <a:chOff x="1344" y="1680"/>
            <a:chExt cx="2928" cy="448"/>
          </a:xfrm>
        </p:grpSpPr>
        <p:sp>
          <p:nvSpPr>
            <p:cNvPr id="3083" name="Freeform 7">
              <a:extLst>
                <a:ext uri="{FF2B5EF4-FFF2-40B4-BE49-F238E27FC236}">
                  <a16:creationId xmlns:a16="http://schemas.microsoft.com/office/drawing/2014/main" id="{7B81CB9B-C803-4858-BB95-2AE1F5C3C43C}"/>
                </a:ext>
              </a:extLst>
            </p:cNvPr>
            <p:cNvSpPr>
              <a:spLocks/>
            </p:cNvSpPr>
            <p:nvPr/>
          </p:nvSpPr>
          <p:spPr bwMode="gray">
            <a:xfrm>
              <a:off x="1440" y="1938"/>
              <a:ext cx="2736" cy="190"/>
            </a:xfrm>
            <a:custGeom>
              <a:avLst/>
              <a:gdLst>
                <a:gd name="T0" fmla="*/ 2147483646 w 1120"/>
                <a:gd name="T1" fmla="*/ 2 h 252"/>
                <a:gd name="T2" fmla="*/ 2147483646 w 1120"/>
                <a:gd name="T3" fmla="*/ 2 h 252"/>
                <a:gd name="T4" fmla="*/ 2147483646 w 1120"/>
                <a:gd name="T5" fmla="*/ 2 h 252"/>
                <a:gd name="T6" fmla="*/ 2147483646 w 1120"/>
                <a:gd name="T7" fmla="*/ 2 h 252"/>
                <a:gd name="T8" fmla="*/ 2147483646 w 1120"/>
                <a:gd name="T9" fmla="*/ 2 h 252"/>
                <a:gd name="T10" fmla="*/ 2147483646 w 1120"/>
                <a:gd name="T11" fmla="*/ 2 h 252"/>
                <a:gd name="T12" fmla="*/ 2147483646 w 1120"/>
                <a:gd name="T13" fmla="*/ 2 h 252"/>
                <a:gd name="T14" fmla="*/ 2147483646 w 1120"/>
                <a:gd name="T15" fmla="*/ 2 h 252"/>
                <a:gd name="T16" fmla="*/ 2147483646 w 1120"/>
                <a:gd name="T17" fmla="*/ 2 h 252"/>
                <a:gd name="T18" fmla="*/ 2147483646 w 1120"/>
                <a:gd name="T19" fmla="*/ 2 h 252"/>
                <a:gd name="T20" fmla="*/ 2147483646 w 1120"/>
                <a:gd name="T21" fmla="*/ 2 h 252"/>
                <a:gd name="T22" fmla="*/ 2147483646 w 1120"/>
                <a:gd name="T23" fmla="*/ 2 h 252"/>
                <a:gd name="T24" fmla="*/ 2147483646 w 1120"/>
                <a:gd name="T25" fmla="*/ 2 h 252"/>
                <a:gd name="T26" fmla="*/ 2147483646 w 1120"/>
                <a:gd name="T27" fmla="*/ 2 h 252"/>
                <a:gd name="T28" fmla="*/ 2147483646 w 1120"/>
                <a:gd name="T29" fmla="*/ 2 h 252"/>
                <a:gd name="T30" fmla="*/ 2147483646 w 1120"/>
                <a:gd name="T31" fmla="*/ 2 h 252"/>
                <a:gd name="T32" fmla="*/ 2147483646 w 1120"/>
                <a:gd name="T33" fmla="*/ 2 h 252"/>
                <a:gd name="T34" fmla="*/ 2147483646 w 1120"/>
                <a:gd name="T35" fmla="*/ 2 h 252"/>
                <a:gd name="T36" fmla="*/ 2147483646 w 1120"/>
                <a:gd name="T37" fmla="*/ 2 h 252"/>
                <a:gd name="T38" fmla="*/ 2147483646 w 1120"/>
                <a:gd name="T39" fmla="*/ 2 h 252"/>
                <a:gd name="T40" fmla="*/ 2147483646 w 1120"/>
                <a:gd name="T41" fmla="*/ 2 h 252"/>
                <a:gd name="T42" fmla="*/ 2147483646 w 1120"/>
                <a:gd name="T43" fmla="*/ 2 h 252"/>
                <a:gd name="T44" fmla="*/ 0 w 1120"/>
                <a:gd name="T45" fmla="*/ 2 h 252"/>
                <a:gd name="T46" fmla="*/ 0 w 1120"/>
                <a:gd name="T47" fmla="*/ 2 h 252"/>
                <a:gd name="T48" fmla="*/ 2147483646 w 1120"/>
                <a:gd name="T49" fmla="*/ 0 h 252"/>
                <a:gd name="T50" fmla="*/ 2147483646 w 1120"/>
                <a:gd name="T51" fmla="*/ 2 h 252"/>
                <a:gd name="T52" fmla="*/ 2147483646 w 1120"/>
                <a:gd name="T53" fmla="*/ 2 h 252"/>
                <a:gd name="T54" fmla="*/ 2147483646 w 1120"/>
                <a:gd name="T55" fmla="*/ 2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309843B5-C7FE-43EB-8DED-E686B44CF40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344" y="1680"/>
              <a:ext cx="2928" cy="39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Rectangle 1">
            <a:extLst>
              <a:ext uri="{FF2B5EF4-FFF2-40B4-BE49-F238E27FC236}">
                <a16:creationId xmlns:a16="http://schemas.microsoft.com/office/drawing/2014/main" id="{F7D3DEEE-EE7D-4E2F-B780-217D08563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2399"/>
            <a:ext cx="76795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5CA1A8-DB2E-4A8F-8380-919D6B3DD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31" y="1583507"/>
            <a:ext cx="3419669" cy="5068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just"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T</a:t>
            </a:r>
            <a:r>
              <a:rPr lang="en-US" i="1" dirty="0"/>
              <a:t> </a:t>
            </a:r>
            <a:r>
              <a:rPr lang="en-US" dirty="0" err="1"/>
              <a:t>nhờ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lo </a:t>
            </a:r>
            <a:r>
              <a:rPr lang="en-US" dirty="0" err="1"/>
              <a:t>toan</a:t>
            </a:r>
            <a:r>
              <a:rPr lang="en-US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đình</a:t>
            </a:r>
            <a:r>
              <a:rPr lang="en-US" dirty="0"/>
              <a:t>.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nữa</a:t>
            </a:r>
            <a:r>
              <a:rPr lang="en-US" dirty="0"/>
              <a:t>,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tận</a:t>
            </a:r>
            <a:r>
              <a:rPr lang="en-US" dirty="0"/>
              <a:t> </a:t>
            </a:r>
            <a:r>
              <a:rPr lang="en-US" dirty="0" err="1"/>
              <a:t>tụy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mọi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Rectangular Callout 14"/>
          <p:cNvSpPr/>
          <p:nvPr/>
        </p:nvSpPr>
        <p:spPr>
          <a:xfrm rot="10800000">
            <a:off x="4807857" y="1524000"/>
            <a:ext cx="3802743" cy="5204059"/>
          </a:xfrm>
          <a:prstGeom prst="wedgeRectCallout">
            <a:avLst>
              <a:gd name="adj1" fmla="val 53313"/>
              <a:gd name="adj2" fmla="val 6249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5CA1A8-DB2E-4A8F-8380-919D6B3DD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685626"/>
            <a:ext cx="3442996" cy="448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T.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nghề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khuyên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tôn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nghề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mọi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.</a:t>
            </a:r>
          </a:p>
          <a:p>
            <a:pPr lvl="0" algn="just">
              <a:spcBef>
                <a:spcPct val="0"/>
              </a:spcBef>
              <a:buNone/>
            </a:pPr>
            <a:endParaRPr lang="en-US" dirty="0"/>
          </a:p>
        </p:txBody>
      </p:sp>
      <p:grpSp>
        <p:nvGrpSpPr>
          <p:cNvPr id="16" name="Group 34"/>
          <p:cNvGrpSpPr>
            <a:grpSpLocks/>
          </p:cNvGrpSpPr>
          <p:nvPr/>
        </p:nvGrpSpPr>
        <p:grpSpPr bwMode="auto">
          <a:xfrm>
            <a:off x="0" y="0"/>
            <a:ext cx="9174163" cy="6858000"/>
            <a:chOff x="14" y="-9"/>
            <a:chExt cx="5781" cy="4329"/>
          </a:xfrm>
        </p:grpSpPr>
        <p:pic>
          <p:nvPicPr>
            <p:cNvPr id="17" name="Picture 35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36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37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38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35198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loud Callout 1"/>
          <p:cNvSpPr/>
          <p:nvPr/>
        </p:nvSpPr>
        <p:spPr>
          <a:xfrm>
            <a:off x="380999" y="1752600"/>
            <a:ext cx="8630489" cy="4038600"/>
          </a:xfrm>
          <a:prstGeom prst="cloudCallout">
            <a:avLst>
              <a:gd name="adj1" fmla="val 38646"/>
              <a:gd name="adj2" fmla="val -4265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38200" y="2286000"/>
            <a:ext cx="73914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vi-VN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HS chia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sẻ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trước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lớp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về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những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việc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làm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thể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hiện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sự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trân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quý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nghề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của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bố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mẹ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,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người</a:t>
            </a:r>
            <a:r>
              <a:rPr lang="en-US" sz="4400" dirty="0">
                <a:solidFill>
                  <a:srgbClr val="000099"/>
                </a:solidFill>
                <a:latin typeface="Times  New Roman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Times  New Roman"/>
              </a:rPr>
              <a:t>thân</a:t>
            </a:r>
            <a:r>
              <a:rPr lang="en-US" sz="4400" dirty="0" smtClean="0">
                <a:solidFill>
                  <a:srgbClr val="000099"/>
                </a:solidFill>
                <a:latin typeface="Times  New Roman"/>
              </a:rPr>
              <a:t>.</a:t>
            </a:r>
            <a:endParaRPr lang="en-US" sz="4400" b="1" u="sng" dirty="0">
              <a:solidFill>
                <a:srgbClr val="000099"/>
              </a:solidFill>
              <a:latin typeface="Times  New Roman"/>
              <a:cs typeface="Times New Roman" pitchFamily="18" charset="0"/>
            </a:endParaRP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0" y="0"/>
            <a:ext cx="9174163" cy="6858000"/>
            <a:chOff x="14" y="-9"/>
            <a:chExt cx="5781" cy="4329"/>
          </a:xfrm>
        </p:grpSpPr>
        <p:pic>
          <p:nvPicPr>
            <p:cNvPr id="5" name="Picture 35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36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7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8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Diagram 54"/>
          <p:cNvGraphicFramePr/>
          <p:nvPr>
            <p:extLst>
              <p:ext uri="{D42A27DB-BD31-4B8C-83A1-F6EECF244321}">
                <p14:modId xmlns:p14="http://schemas.microsoft.com/office/powerpoint/2010/main" val="3313871224"/>
              </p:ext>
            </p:extLst>
          </p:nvPr>
        </p:nvGraphicFramePr>
        <p:xfrm>
          <a:off x="152400" y="0"/>
          <a:ext cx="8991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6" name="Rectangle 55"/>
          <p:cNvSpPr/>
          <p:nvPr/>
        </p:nvSpPr>
        <p:spPr>
          <a:xfrm>
            <a:off x="762000" y="762000"/>
            <a:ext cx="59132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500" dirty="0">
              <a:solidFill>
                <a:srgbClr val="000099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295400" y="2264658"/>
            <a:ext cx="59132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500" dirty="0">
              <a:solidFill>
                <a:srgbClr val="000099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295400" y="3864858"/>
            <a:ext cx="58904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500" dirty="0">
              <a:solidFill>
                <a:srgbClr val="000099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90465" y="5465058"/>
            <a:ext cx="52873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5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500" dirty="0">
              <a:solidFill>
                <a:srgbClr val="000099"/>
              </a:solidFill>
            </a:endParaRPr>
          </a:p>
        </p:txBody>
      </p:sp>
      <p:grpSp>
        <p:nvGrpSpPr>
          <p:cNvPr id="60" name="Group 34"/>
          <p:cNvGrpSpPr>
            <a:grpSpLocks/>
          </p:cNvGrpSpPr>
          <p:nvPr/>
        </p:nvGrpSpPr>
        <p:grpSpPr bwMode="auto">
          <a:xfrm>
            <a:off x="0" y="0"/>
            <a:ext cx="9174163" cy="6858000"/>
            <a:chOff x="14" y="-9"/>
            <a:chExt cx="5781" cy="4329"/>
          </a:xfrm>
        </p:grpSpPr>
        <p:pic>
          <p:nvPicPr>
            <p:cNvPr id="61" name="Picture 35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36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37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38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57564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5" grpId="0">
        <p:bldAsOne/>
      </p:bldGraphic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781B710A-5F3D-45EF-88DE-BE32525EF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911"/>
            <a:ext cx="9144000" cy="689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13BE48-BF12-4667-AC4F-A6F7B6E11E8A}"/>
              </a:ext>
            </a:extLst>
          </p:cNvPr>
          <p:cNvSpPr txBox="1"/>
          <p:nvPr/>
        </p:nvSpPr>
        <p:spPr>
          <a:xfrm>
            <a:off x="2362200" y="2819400"/>
            <a:ext cx="50688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HOẠT ĐỘNG </a:t>
            </a:r>
          </a:p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VẬN DỤNG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347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5" descr="Káº¿t quáº£ hÃ¬nh áº£nh cho slide ÄÆ¡n giáº£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3" name="Group 34"/>
          <p:cNvGrpSpPr>
            <a:grpSpLocks/>
          </p:cNvGrpSpPr>
          <p:nvPr/>
        </p:nvGrpSpPr>
        <p:grpSpPr bwMode="auto">
          <a:xfrm>
            <a:off x="0" y="0"/>
            <a:ext cx="9174163" cy="6858000"/>
            <a:chOff x="14" y="-9"/>
            <a:chExt cx="5781" cy="4329"/>
          </a:xfrm>
        </p:grpSpPr>
        <p:pic>
          <p:nvPicPr>
            <p:cNvPr id="5127" name="Picture 35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Picture 36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9" name="Picture 37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38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77063" y="1447800"/>
            <a:ext cx="836213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</a:rPr>
              <a:t>TRƯNG </a:t>
            </a:r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</a:rPr>
              <a:t>BÀY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VÀ GIỚI THIỆU SẢN PHẨM CỦA HỌC SINH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667000" y="3280892"/>
            <a:ext cx="3685769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Theo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vi-VN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 descr="stop_sign_cute_with_hand_animated_on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8992" y="4500570"/>
            <a:ext cx="2071702" cy="1936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890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1143000"/>
            <a:ext cx="9058701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B0F0"/>
                </a:solidFill>
                <a:latin typeface="Times  New Roman"/>
              </a:rPr>
              <a:t>Yêu</a:t>
            </a:r>
            <a:r>
              <a:rPr lang="en-US" sz="2800" dirty="0" smtClean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 New Roman"/>
              </a:rPr>
              <a:t>cầu</a:t>
            </a:r>
            <a:r>
              <a:rPr lang="en-US" sz="2800" dirty="0" smtClean="0">
                <a:solidFill>
                  <a:srgbClr val="00B0F0"/>
                </a:solidFill>
                <a:latin typeface="Times  New Roman"/>
              </a:rPr>
              <a:t>: 6 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HS / </a:t>
            </a:r>
            <a:r>
              <a:rPr lang="en-US" sz="2800" dirty="0" err="1" smtClean="0">
                <a:solidFill>
                  <a:srgbClr val="00B0F0"/>
                </a:solidFill>
                <a:latin typeface="Times  New Roman"/>
              </a:rPr>
              <a:t>nhóm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,</a:t>
            </a:r>
            <a:r>
              <a:rPr lang="en-US" sz="2800" dirty="0" smtClean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tuyên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truyền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,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vận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động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mọi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người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trong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nhóm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 New Roman"/>
              </a:rPr>
              <a:t>thể</a:t>
            </a:r>
            <a:r>
              <a:rPr lang="en-US" sz="2800" dirty="0" smtClean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hiện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sự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tôn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trọng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người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Times  New Roman"/>
              </a:rPr>
              <a:t>lao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 New Roman"/>
              </a:rPr>
              <a:t>động</a:t>
            </a:r>
            <a:r>
              <a:rPr lang="en-US" sz="2800" dirty="0">
                <a:solidFill>
                  <a:srgbClr val="00B0F0"/>
                </a:solidFill>
                <a:latin typeface="Times  New Roman"/>
              </a:rPr>
              <a:t>:</a:t>
            </a:r>
            <a:endParaRPr lang="en-US" sz="2800" dirty="0">
              <a:solidFill>
                <a:srgbClr val="00B0F0"/>
              </a:solidFill>
              <a:latin typeface="Times  New Roman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99011000"/>
              </p:ext>
            </p:extLst>
          </p:nvPr>
        </p:nvGraphicFramePr>
        <p:xfrm>
          <a:off x="1202139" y="268566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-21881"/>
            <a:ext cx="90587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FF0000"/>
                </a:solidFill>
                <a:latin typeface="Times  New Roman"/>
              </a:rPr>
              <a:t>Tuyên</a:t>
            </a:r>
            <a:r>
              <a:rPr lang="en-US" sz="2800" b="1" u="sng" dirty="0" smtClean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truyền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,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vận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động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người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thân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,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bạn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bè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và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mọi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người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xung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quanh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“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Tôn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trọng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người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lao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 New Roman"/>
              </a:rPr>
              <a:t>động</a:t>
            </a:r>
            <a:r>
              <a:rPr lang="en-US" sz="2800" b="1" u="sng" dirty="0">
                <a:solidFill>
                  <a:srgbClr val="FF0000"/>
                </a:solidFill>
                <a:latin typeface="Times  New Roman"/>
              </a:rPr>
              <a:t>”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0" y="0"/>
            <a:ext cx="9174163" cy="6858000"/>
            <a:chOff x="14" y="-9"/>
            <a:chExt cx="5781" cy="4329"/>
          </a:xfrm>
        </p:grpSpPr>
        <p:pic>
          <p:nvPicPr>
            <p:cNvPr id="7" name="Picture 35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6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7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8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1752600" y="1905000"/>
            <a:ext cx="4932363" cy="2492375"/>
            <a:chOff x="2608" y="0"/>
            <a:chExt cx="3107" cy="1570"/>
          </a:xfrm>
        </p:grpSpPr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2608" y="118"/>
              <a:ext cx="3107" cy="1452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CC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CC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3" name="Picture 8" descr="sun3[1]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835" y="300"/>
              <a:ext cx="572" cy="572"/>
            </a:xfrm>
            <a:prstGeom prst="rect">
              <a:avLst/>
            </a:prstGeom>
            <a:noFill/>
          </p:spPr>
        </p:pic>
        <p:pic>
          <p:nvPicPr>
            <p:cNvPr id="14" name="Picture 9" descr="sun3[1]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923" y="0"/>
              <a:ext cx="572" cy="572"/>
            </a:xfrm>
            <a:prstGeom prst="rect">
              <a:avLst/>
            </a:prstGeom>
            <a:noFill/>
          </p:spPr>
        </p:pic>
        <p:pic>
          <p:nvPicPr>
            <p:cNvPr id="15" name="Picture 10" descr="sun3[1]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921" y="346"/>
              <a:ext cx="572" cy="57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159298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36228" name="Picture 4" descr="14636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29" name="Picture 5" descr="ATT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971800"/>
            <a:ext cx="1905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6230" name="WordArt 6"/>
          <p:cNvSpPr>
            <a:spLocks noChangeArrowheads="1" noChangeShapeType="1" noTextEdit="1"/>
          </p:cNvSpPr>
          <p:nvPr/>
        </p:nvSpPr>
        <p:spPr bwMode="auto">
          <a:xfrm>
            <a:off x="6096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5400" kern="10" dirty="0" err="1">
                <a:solidFill>
                  <a:srgbClr val="FF00FF"/>
                </a:solidFill>
                <a:effectLst>
                  <a:prstShdw prst="shdw17" dist="17961" dir="2700000">
                    <a:srgbClr val="FF00FF">
                      <a:gamma/>
                      <a:shade val="60000"/>
                      <a:invGamma/>
                    </a:srgbClr>
                  </a:prstShdw>
                </a:effectLst>
                <a:latin typeface="VNI-Times"/>
              </a:rPr>
              <a:t>Chaøo</a:t>
            </a:r>
            <a:r>
              <a:rPr lang="en-US" sz="5400" kern="10" dirty="0">
                <a:solidFill>
                  <a:srgbClr val="FF00FF"/>
                </a:solidFill>
                <a:effectLst>
                  <a:prstShdw prst="shdw17" dist="17961" dir="2700000">
                    <a:srgbClr val="FF00FF">
                      <a:gamma/>
                      <a:shade val="60000"/>
                      <a:invGamma/>
                    </a:srgbClr>
                  </a:prstShdw>
                </a:effectLst>
                <a:latin typeface="VNI-Times"/>
              </a:rPr>
              <a:t> </a:t>
            </a:r>
            <a:r>
              <a:rPr lang="en-US" sz="5400" kern="10" dirty="0" err="1">
                <a:solidFill>
                  <a:srgbClr val="FF00FF"/>
                </a:solidFill>
                <a:effectLst>
                  <a:prstShdw prst="shdw17" dist="17961" dir="2700000">
                    <a:srgbClr val="FF00FF">
                      <a:gamma/>
                      <a:shade val="60000"/>
                      <a:invGamma/>
                    </a:srgbClr>
                  </a:prstShdw>
                </a:effectLst>
                <a:latin typeface="VNI-Times"/>
              </a:rPr>
              <a:t>taïm</a:t>
            </a:r>
            <a:r>
              <a:rPr lang="en-US" sz="5400" kern="10" dirty="0">
                <a:solidFill>
                  <a:srgbClr val="FF00FF"/>
                </a:solidFill>
                <a:effectLst>
                  <a:prstShdw prst="shdw17" dist="17961" dir="2700000">
                    <a:srgbClr val="FF00FF">
                      <a:gamma/>
                      <a:shade val="60000"/>
                      <a:invGamma/>
                    </a:srgbClr>
                  </a:prstShdw>
                </a:effectLst>
                <a:latin typeface="VNI-Times"/>
              </a:rPr>
              <a:t> </a:t>
            </a:r>
            <a:r>
              <a:rPr lang="en-US" sz="5400" kern="10" dirty="0" err="1">
                <a:solidFill>
                  <a:srgbClr val="FF00FF"/>
                </a:solidFill>
                <a:effectLst>
                  <a:prstShdw prst="shdw17" dist="17961" dir="2700000">
                    <a:srgbClr val="FF00FF">
                      <a:gamma/>
                      <a:shade val="60000"/>
                      <a:invGamma/>
                    </a:srgbClr>
                  </a:prstShdw>
                </a:effectLst>
                <a:latin typeface="VNI-Times"/>
              </a:rPr>
              <a:t>bieät</a:t>
            </a:r>
            <a:endParaRPr lang="en-US" sz="5400" kern="10" dirty="0">
              <a:solidFill>
                <a:srgbClr val="FF00FF"/>
              </a:solidFill>
              <a:effectLst>
                <a:prstShdw prst="shdw17" dist="17961" dir="2700000">
                  <a:srgbClr val="FF00FF">
                    <a:gamma/>
                    <a:shade val="60000"/>
                    <a:invGamma/>
                  </a:srgbClr>
                </a:prstShdw>
              </a:effectLst>
              <a:latin typeface="VNI-Times"/>
            </a:endParaRPr>
          </a:p>
        </p:txBody>
      </p:sp>
      <p:pic>
        <p:nvPicPr>
          <p:cNvPr id="436231" name="Picture 7" descr="Cartoon Glitters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563" y="5486400"/>
            <a:ext cx="13414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232" name="Picture 8" descr="1466F10D5EAC4B0AA7D758AB687A66F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233" name="Picture 9" descr="1466F10D5EAC4B0AA7D758AB687A66F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0"/>
            <a:ext cx="12382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0266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0"/>
                                        <p:tgtEl>
                                          <p:spTgt spid="436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3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136&quot;&gt;&lt;property id=&quot;20148&quot; value=&quot;5&quot;/&gt;&lt;property id=&quot;20300&quot; value=&quot;Slide 1&quot;/&gt;&lt;property id=&quot;20307&quot; value=&quot;259&quot;/&gt;&lt;/object&gt;&lt;object type=&quot;3&quot; unique_id=&quot;10137&quot;&gt;&lt;property id=&quot;20148&quot; value=&quot;5&quot;/&gt;&lt;property id=&quot;20300&quot; value=&quot;Slide 15&quot;/&gt;&lt;property id=&quot;20307&quot; value=&quot;258&quot;/&gt;&lt;/object&gt;&lt;object type=&quot;3&quot; unique_id=&quot;10158&quot;&gt;&lt;property id=&quot;20148&quot; value=&quot;5&quot;/&gt;&lt;property id=&quot;20300&quot; value=&quot;Slide 2&quot;/&gt;&lt;property id=&quot;20307&quot; value=&quot;260&quot;/&gt;&lt;/object&gt;&lt;object type=&quot;3&quot; unique_id=&quot;10231&quot;&gt;&lt;property id=&quot;20148&quot; value=&quot;5&quot;/&gt;&lt;property id=&quot;20300&quot; value=&quot;Slide 3 - &amp;quot;1. Tìm hieåu:&amp;quot;&quot;/&gt;&lt;property id=&quot;20307&quot; value=&quot;263&quot;/&gt;&lt;/object&gt;&lt;object type=&quot;3&quot; unique_id=&quot;10232&quot;&gt;&lt;property id=&quot;20148&quot; value=&quot;5&quot;/&gt;&lt;property id=&quot;20300&quot; value=&quot;Slide 12 - &amp;quot;2. Thöïc haønh:&amp;quot;&quot;/&gt;&lt;property id=&quot;20307&quot; value=&quot;264&quot;/&gt;&lt;/object&gt;&lt;object type=&quot;3&quot; unique_id=&quot;10233&quot;&gt;&lt;property id=&quot;20148&quot; value=&quot;5&quot;/&gt;&lt;property id=&quot;20300&quot; value=&quot;Slide 13 - &amp;quot;Höôùng daãn hoïc taäp:&amp;quot;&quot;/&gt;&lt;property id=&quot;20307&quot; value=&quot;265&quot;/&gt;&lt;/object&gt;&lt;object type=&quot;3&quot; unique_id=&quot;10285&quot;&gt;&lt;property id=&quot;20148&quot; value=&quot;5&quot;/&gt;&lt;property id=&quot;20300&quot; value=&quot;Slide 4&quot;/&gt;&lt;property id=&quot;20307&quot; value=&quot;267&quot;/&gt;&lt;/object&gt;&lt;object type=&quot;3&quot; unique_id=&quot;10407&quot;&gt;&lt;property id=&quot;20148&quot; value=&quot;5&quot;/&gt;&lt;property id=&quot;20300&quot; value=&quot;Slide 6&quot;/&gt;&lt;property id=&quot;20307&quot; value=&quot;268&quot;/&gt;&lt;/object&gt;&lt;object type=&quot;3&quot; unique_id=&quot;10492&quot;&gt;&lt;property id=&quot;20148&quot; value=&quot;5&quot;/&gt;&lt;property id=&quot;20300&quot; value=&quot;Slide 7&quot;/&gt;&lt;property id=&quot;20307&quot; value=&quot;269&quot;/&gt;&lt;/object&gt;&lt;object type=&quot;3&quot; unique_id=&quot;10584&quot;&gt;&lt;property id=&quot;20148&quot; value=&quot;5&quot;/&gt;&lt;property id=&quot;20300&quot; value=&quot;Slide 8&quot;/&gt;&lt;property id=&quot;20307&quot; value=&quot;270&quot;/&gt;&lt;/object&gt;&lt;object type=&quot;3&quot; unique_id=&quot;10627&quot;&gt;&lt;property id=&quot;20148&quot; value=&quot;5&quot;/&gt;&lt;property id=&quot;20300&quot; value=&quot;Slide 9&quot;/&gt;&lt;property id=&quot;20307&quot; value=&quot;271&quot;/&gt;&lt;/object&gt;&lt;object type=&quot;3&quot; unique_id=&quot;10703&quot;&gt;&lt;property id=&quot;20148&quot; value=&quot;5&quot;/&gt;&lt;property id=&quot;20300&quot; value=&quot;Slide 5&quot;/&gt;&lt;property id=&quot;20307&quot; value=&quot;272&quot;/&gt;&lt;/object&gt;&lt;object type=&quot;3&quot; unique_id=&quot;10704&quot;&gt;&lt;property id=&quot;20148&quot; value=&quot;5&quot;/&gt;&lt;property id=&quot;20300&quot; value=&quot;Slide 10&quot;/&gt;&lt;property id=&quot;20307&quot; value=&quot;273&quot;/&gt;&lt;/object&gt;&lt;object type=&quot;3&quot; unique_id=&quot;10705&quot;&gt;&lt;property id=&quot;20148&quot; value=&quot;5&quot;/&gt;&lt;property id=&quot;20300&quot; value=&quot;Slide 11 - &amp;quot;Ghi nhôù: Coù theå moâ phoûng khoâng gian ba chieàu treân maët phaúng hai chieàu baèng caùch:&amp;quot;&quot;/&gt;&lt;property id=&quot;20307&quot; value=&quot;274&quot;/&gt;&lt;/object&gt;&lt;object type=&quot;3&quot; unique_id=&quot;11098&quot;&gt;&lt;property id=&quot;20148&quot; value=&quot;5&quot;/&gt;&lt;property id=&quot;20300&quot; value=&quot;Slide 14&quot;/&gt;&lt;property id=&quot;20307&quot; value=&quot;27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4929</TotalTime>
  <Words>373</Words>
  <Application>Microsoft Office PowerPoint</Application>
  <PresentationFormat>On-screen Show (4:3)</PresentationFormat>
  <Paragraphs>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.VnTime</vt:lpstr>
      <vt:lpstr>Arial</vt:lpstr>
      <vt:lpstr>Calibri</vt:lpstr>
      <vt:lpstr>Comic Sans MS</vt:lpstr>
      <vt:lpstr>Times  New Roman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chaøo möøng quyù thaày coâ ñeán döï giôø</dc:title>
  <dc:creator>Suong</dc:creator>
  <cp:lastModifiedBy>Admin</cp:lastModifiedBy>
  <cp:revision>511</cp:revision>
  <dcterms:created xsi:type="dcterms:W3CDTF">2006-08-16T00:00:00Z</dcterms:created>
  <dcterms:modified xsi:type="dcterms:W3CDTF">2021-08-14T09:48:51Z</dcterms:modified>
</cp:coreProperties>
</file>