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73" r:id="rId3"/>
    <p:sldId id="559" r:id="rId4"/>
    <p:sldId id="558" r:id="rId5"/>
    <p:sldId id="274" r:id="rId6"/>
    <p:sldId id="560" r:id="rId7"/>
    <p:sldId id="278" r:id="rId8"/>
    <p:sldId id="561" r:id="rId9"/>
    <p:sldId id="279" r:id="rId10"/>
    <p:sldId id="280" r:id="rId11"/>
    <p:sldId id="281" r:id="rId12"/>
    <p:sldId id="563" r:id="rId13"/>
    <p:sldId id="565" r:id="rId14"/>
    <p:sldId id="564" r:id="rId15"/>
    <p:sldId id="566" r:id="rId16"/>
    <p:sldId id="568" r:id="rId17"/>
    <p:sldId id="256" r:id="rId18"/>
    <p:sldId id="567" r:id="rId19"/>
    <p:sldId id="258" r:id="rId20"/>
    <p:sldId id="2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744" autoAdjust="0"/>
  </p:normalViewPr>
  <p:slideViewPr>
    <p:cSldViewPr snapToGrid="0">
      <p:cViewPr varScale="1">
        <p:scale>
          <a:sx n="64" d="100"/>
          <a:sy n="64" d="100"/>
        </p:scale>
        <p:origin x="9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58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15</a:t>
            </a:fld>
            <a:endParaRPr lang="en-US"/>
          </a:p>
        </p:txBody>
      </p:sp>
    </p:spTree>
    <p:extLst>
      <p:ext uri="{BB962C8B-B14F-4D97-AF65-F5344CB8AC3E}">
        <p14:creationId xmlns:p14="http://schemas.microsoft.com/office/powerpoint/2010/main" val="149126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17</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19</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641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2</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55464564"/>
      </p:ext>
    </p:extLst>
  </p:cSld>
  <p:clrMapOvr>
    <a:masterClrMapping/>
  </p:clrMapOvr>
  <p:transition spd="slow" advClick="0" advTm="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16514894"/>
      </p:ext>
    </p:extLst>
  </p:cSld>
  <p:clrMapOvr>
    <a:masterClrMapping/>
  </p:clrMapOvr>
  <p:transition spd="slow" advClick="0" advTm="200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498222"/>
      </p:ext>
    </p:extLst>
  </p:cSld>
  <p:clrMapOvr>
    <a:masterClrMapping/>
  </p:clrMapOvr>
  <p:transition spd="slow" advClick="0" advTm="200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72403946"/>
      </p:ext>
    </p:extLst>
  </p:cSld>
  <p:clrMapOvr>
    <a:masterClrMapping/>
  </p:clrMapOvr>
  <p:transition spd="slow" advClick="0" advTm="200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80257012"/>
      </p:ext>
    </p:extLst>
  </p:cSld>
  <p:clrMapOvr>
    <a:masterClrMapping/>
  </p:clrMapOvr>
  <p:transition spd="slow" advClick="0" advTm="200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71860505"/>
      </p:ext>
    </p:extLst>
  </p:cSld>
  <p:clrMapOvr>
    <a:masterClrMapping/>
  </p:clrMapOvr>
  <p:transition spd="slow" advClick="0" advTm="200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90719446"/>
      </p:ext>
    </p:extLst>
  </p:cSld>
  <p:clrMapOvr>
    <a:masterClrMapping/>
  </p:clrMapOvr>
  <p:transition spd="slow" advClick="0" advTm="200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3845310"/>
      </p:ext>
    </p:extLst>
  </p:cSld>
  <p:clrMapOvr>
    <a:masterClrMapping/>
  </p:clrMapOvr>
  <p:transition spd="slow" advClick="0" advTm="2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61793307"/>
      </p:ext>
    </p:extLst>
  </p:cSld>
  <p:clrMapOvr>
    <a:masterClrMapping/>
  </p:clrMapOvr>
  <p:transition spd="slow" advClick="0" advTm="200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46674588"/>
      </p:ext>
    </p:extLst>
  </p:cSld>
  <p:clrMapOvr>
    <a:masterClrMapping/>
  </p:clrMapOvr>
  <p:transition spd="slow" advClick="0" advTm="200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5189829"/>
      </p:ext>
    </p:extLst>
  </p:cSld>
  <p:clrMapOvr>
    <a:masterClrMapping/>
  </p:clrMapOvr>
  <p:transition spd="slow" advClick="0" advTm="200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453500"/>
      </p:ext>
    </p:extLst>
  </p:cSld>
  <p:clrMapOvr>
    <a:masterClrMapping/>
  </p:clrMapOvr>
  <p:transition spd="slow" advClick="0" advTm="200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34830148"/>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3775048"/>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29187184"/>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60510247"/>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4448000"/>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0994162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72774384"/>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71171873"/>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9297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6788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58354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0119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0982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15346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833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9690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0395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2023/10/15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9645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5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77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304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47023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C3267EC0-1F60-2490-B388-BB90D7817DE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47"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47"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39" r:id="rId42"/>
    <p:sldLayoutId id="2147483740" r:id="rId43"/>
    <p:sldLayoutId id="2147483741" r:id="rId44"/>
    <p:sldLayoutId id="2147483742" r:id="rId4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16.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7.png"/><Relationship Id="rId5" Type="http://schemas.microsoft.com/office/2007/relationships/media" Target="../media/media3.mp3"/><Relationship Id="rId10" Type="http://schemas.openxmlformats.org/officeDocument/2006/relationships/notesSlide" Target="../notesSlides/notesSlide11.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8.png"/><Relationship Id="rId5" Type="http://schemas.microsoft.com/office/2007/relationships/media" Target="../media/media3.mp3"/><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7.png"/><Relationship Id="rId5" Type="http://schemas.microsoft.com/office/2007/relationships/media" Target="../media/media3.mp3"/><Relationship Id="rId10" Type="http://schemas.openxmlformats.org/officeDocument/2006/relationships/notesSlide" Target="../notesSlides/notesSlide12.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pxhere.com/en/photo/699329" TargetMode="Externa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pxhere.com/en/photo/699329" TargetMode="Externa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256991B4-201C-3AD7-8635-930F1EA93695}"/>
              </a:ext>
            </a:extLst>
          </p:cNvPr>
          <p:cNvPicPr>
            <a:picLocks noChangeAspect="1"/>
          </p:cNvPicPr>
          <p:nvPr/>
        </p:nvPicPr>
        <p:blipFill>
          <a:blip r:embed="rId3"/>
          <a:srcRect/>
          <a:stretch/>
        </p:blipFill>
        <p:spPr>
          <a:xfrm>
            <a:off x="1970212" y="705530"/>
            <a:ext cx="7564265" cy="6095297"/>
          </a:xfrm>
          <a:prstGeom prst="rect">
            <a:avLst/>
          </a:prstGeom>
        </p:spPr>
      </p:pic>
      <p:pic>
        <p:nvPicPr>
          <p:cNvPr id="9" name="Picture 8">
            <a:extLst>
              <a:ext uri="{FF2B5EF4-FFF2-40B4-BE49-F238E27FC236}">
                <a16:creationId xmlns:a16="http://schemas.microsoft.com/office/drawing/2014/main" id="{A02CCB37-2127-C026-AA60-0F06ED4C50A6}"/>
              </a:ext>
            </a:extLst>
          </p:cNvPr>
          <p:cNvPicPr>
            <a:picLocks noChangeAspect="1"/>
          </p:cNvPicPr>
          <p:nvPr/>
        </p:nvPicPr>
        <p:blipFill>
          <a:blip r:embed="rId4"/>
          <a:stretch>
            <a:fillRect/>
          </a:stretch>
        </p:blipFill>
        <p:spPr>
          <a:xfrm>
            <a:off x="4995862" y="5686424"/>
            <a:ext cx="2090738" cy="514351"/>
          </a:xfrm>
          <a:prstGeom prst="rect">
            <a:avLst/>
          </a:prstGeom>
        </p:spPr>
      </p:pic>
      <p:pic>
        <p:nvPicPr>
          <p:cNvPr id="40" name="Picture 39">
            <a:extLst>
              <a:ext uri="{FF2B5EF4-FFF2-40B4-BE49-F238E27FC236}">
                <a16:creationId xmlns:a16="http://schemas.microsoft.com/office/drawing/2014/main" id="{DE842D79-5DA1-57EE-D0D0-19903F5DC522}"/>
              </a:ext>
            </a:extLst>
          </p:cNvPr>
          <p:cNvPicPr>
            <a:picLocks noChangeAspect="1"/>
          </p:cNvPicPr>
          <p:nvPr/>
        </p:nvPicPr>
        <p:blipFill>
          <a:blip r:embed="rId5"/>
          <a:stretch>
            <a:fillRect/>
          </a:stretch>
        </p:blipFill>
        <p:spPr>
          <a:xfrm>
            <a:off x="0" y="-120750"/>
            <a:ext cx="12192000" cy="447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1614 0.03472 L -0.31614 0.03496 C -0.19036 0.04792 -0.29856 0.0375 0.00873 0.0375 L 0.00873 0.03773 L 0.00873 0.0375 " pathEditMode="relative" rAng="0" ptsTypes="AAAAA">
                                      <p:cBhvr>
                                        <p:cTn id="6" dur="3700" fill="hold"/>
                                        <p:tgtEl>
                                          <p:spTgt spid="7"/>
                                        </p:tgtEl>
                                        <p:attrNameLst>
                                          <p:attrName>ppt_x</p:attrName>
                                          <p:attrName>ppt_y</p:attrName>
                                        </p:attrNameLst>
                                      </p:cBhvr>
                                      <p:rCtr x="16237" y="324"/>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1+ppt_w/2"/>
                                          </p:val>
                                        </p:tav>
                                      </p:tavLst>
                                    </p:anim>
                                    <p:anim calcmode="lin" valueType="num">
                                      <p:cBhvr additive="base">
                                        <p:cTn id="11" dur="500"/>
                                        <p:tgtEl>
                                          <p:spTgt spid="7"/>
                                        </p:tgtEl>
                                        <p:attrNameLst>
                                          <p:attrName>ppt_y</p:attrName>
                                        </p:attrNameLst>
                                      </p:cBhvr>
                                      <p:tavLst>
                                        <p:tav tm="0">
                                          <p:val>
                                            <p:strVal val="ppt_y"/>
                                          </p:val>
                                        </p:tav>
                                        <p:tav tm="100000">
                                          <p:val>
                                            <p:strVal val="ppt_y"/>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1421396324"/>
              </p:ext>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97420"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wipe(down)">
                                      <p:cBhvr>
                                        <p:cTn id="129" dur="500"/>
                                        <p:tgtEl>
                                          <p:spTgt spid="10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wipe(down)">
                                      <p:cBhvr>
                                        <p:cTn id="134" dur="500"/>
                                        <p:tgtEl>
                                          <p:spTgt spid="11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wipe(down)">
                                      <p:cBhvr>
                                        <p:cTn id="139" dur="500"/>
                                        <p:tgtEl>
                                          <p:spTgt spid="11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wipe(down)">
                                      <p:cBhvr>
                                        <p:cTn id="144" dur="500"/>
                                        <p:tgtEl>
                                          <p:spTgt spid="11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5"/>
                                        </p:tgtEl>
                                        <p:attrNameLst>
                                          <p:attrName>style.visibility</p:attrName>
                                        </p:attrNameLst>
                                      </p:cBhvr>
                                      <p:to>
                                        <p:strVal val="visible"/>
                                      </p:to>
                                    </p:set>
                                    <p:animEffect transition="in" filter="wipe(down)">
                                      <p:cBhvr>
                                        <p:cTn id="149" dur="500"/>
                                        <p:tgtEl>
                                          <p:spTgt spid="11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7"/>
                                        </p:tgtEl>
                                        <p:attrNameLst>
                                          <p:attrName>style.visibility</p:attrName>
                                        </p:attrNameLst>
                                      </p:cBhvr>
                                      <p:to>
                                        <p:strVal val="visible"/>
                                      </p:to>
                                    </p:set>
                                    <p:animEffect transition="in" filter="wipe(down)">
                                      <p:cBhvr>
                                        <p:cTn id="154" dur="500"/>
                                        <p:tgtEl>
                                          <p:spTgt spid="1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500"/>
                                        <p:tgtEl>
                                          <p:spTgt spid="6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wipe(down)">
                                      <p:cBhvr>
                                        <p:cTn id="164" dur="500"/>
                                        <p:tgtEl>
                                          <p:spTgt spid="11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21"/>
                                        </p:tgtEl>
                                        <p:attrNameLst>
                                          <p:attrName>style.visibility</p:attrName>
                                        </p:attrNameLst>
                                      </p:cBhvr>
                                      <p:to>
                                        <p:strVal val="visible"/>
                                      </p:to>
                                    </p:set>
                                    <p:animEffect transition="in" filter="wipe(down)">
                                      <p:cBhvr>
                                        <p:cTn id="169" dur="500"/>
                                        <p:tgtEl>
                                          <p:spTgt spid="12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3"/>
                                        </p:tgtEl>
                                        <p:attrNameLst>
                                          <p:attrName>style.visibility</p:attrName>
                                        </p:attrNameLst>
                                      </p:cBhvr>
                                      <p:to>
                                        <p:strVal val="visible"/>
                                      </p:to>
                                    </p:set>
                                    <p:animEffect transition="in" filter="wipe(down)">
                                      <p:cBhvr>
                                        <p:cTn id="174" dur="500"/>
                                        <p:tgtEl>
                                          <p:spTgt spid="12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7"/>
                                        </p:tgtEl>
                                        <p:attrNameLst>
                                          <p:attrName>style.visibility</p:attrName>
                                        </p:attrNameLst>
                                      </p:cBhvr>
                                      <p:to>
                                        <p:strVal val="visible"/>
                                      </p:to>
                                    </p:set>
                                    <p:animEffect transition="in" filter="fade">
                                      <p:cBhvr>
                                        <p:cTn id="179" dur="500"/>
                                        <p:tgtEl>
                                          <p:spTgt spid="6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5"/>
                                        </p:tgtEl>
                                        <p:attrNameLst>
                                          <p:attrName>style.visibility</p:attrName>
                                        </p:attrNameLst>
                                      </p:cBhvr>
                                      <p:to>
                                        <p:strVal val="visible"/>
                                      </p:to>
                                    </p:set>
                                    <p:animEffect transition="in" filter="fade">
                                      <p:cBhvr>
                                        <p:cTn id="184" dur="500"/>
                                        <p:tgtEl>
                                          <p:spTgt spid="12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126"/>
                                        </p:tgtEl>
                                        <p:attrNameLst>
                                          <p:attrName>style.visibility</p:attrName>
                                        </p:attrNameLst>
                                      </p:cBhvr>
                                      <p:to>
                                        <p:strVal val="visible"/>
                                      </p:to>
                                    </p:set>
                                    <p:animEffect transition="in" filter="wipe(down)">
                                      <p:cBhvr>
                                        <p:cTn id="189" dur="500"/>
                                        <p:tgtEl>
                                          <p:spTgt spid="12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127"/>
                                        </p:tgtEl>
                                        <p:attrNameLst>
                                          <p:attrName>style.visibility</p:attrName>
                                        </p:attrNameLst>
                                      </p:cBhvr>
                                      <p:to>
                                        <p:strVal val="visible"/>
                                      </p:to>
                                    </p:set>
                                    <p:animEffect transition="in" filter="wipe(down)">
                                      <p:cBhvr>
                                        <p:cTn id="194" dur="500"/>
                                        <p:tgtEl>
                                          <p:spTgt spid="1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128"/>
                                        </p:tgtEl>
                                        <p:attrNameLst>
                                          <p:attrName>style.visibility</p:attrName>
                                        </p:attrNameLst>
                                      </p:cBhvr>
                                      <p:to>
                                        <p:strVal val="visible"/>
                                      </p:to>
                                    </p:set>
                                    <p:animEffect transition="in" filter="wipe(down)">
                                      <p:cBhvr>
                                        <p:cTn id="199" dur="500"/>
                                        <p:tgtEl>
                                          <p:spTgt spid="12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129"/>
                                        </p:tgtEl>
                                        <p:attrNameLst>
                                          <p:attrName>style.visibility</p:attrName>
                                        </p:attrNameLst>
                                      </p:cBhvr>
                                      <p:to>
                                        <p:strVal val="visible"/>
                                      </p:to>
                                    </p:set>
                                    <p:animEffect transition="in" filter="wipe(down)">
                                      <p:cBhvr>
                                        <p:cTn id="204" dur="500"/>
                                        <p:tgtEl>
                                          <p:spTgt spid="12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78"/>
                                        </p:tgtEl>
                                        <p:attrNameLst>
                                          <p:attrName>style.visibility</p:attrName>
                                        </p:attrNameLst>
                                      </p:cBhvr>
                                      <p:to>
                                        <p:strVal val="visible"/>
                                      </p:to>
                                    </p:set>
                                    <p:animEffect transition="in" filter="fade">
                                      <p:cBhvr>
                                        <p:cTn id="209" dur="500"/>
                                        <p:tgtEl>
                                          <p:spTgt spid="7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30"/>
                                        </p:tgtEl>
                                        <p:attrNameLst>
                                          <p:attrName>style.visibility</p:attrName>
                                        </p:attrNameLst>
                                      </p:cBhvr>
                                      <p:to>
                                        <p:strVal val="visible"/>
                                      </p:to>
                                    </p:set>
                                    <p:animEffect transition="in" filter="wipe(down)">
                                      <p:cBhvr>
                                        <p:cTn id="214" dur="500"/>
                                        <p:tgtEl>
                                          <p:spTgt spid="13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31"/>
                                        </p:tgtEl>
                                        <p:attrNameLst>
                                          <p:attrName>style.visibility</p:attrName>
                                        </p:attrNameLst>
                                      </p:cBhvr>
                                      <p:to>
                                        <p:strVal val="visible"/>
                                      </p:to>
                                    </p:set>
                                    <p:animEffect transition="in" filter="wipe(down)">
                                      <p:cBhvr>
                                        <p:cTn id="219" dur="500"/>
                                        <p:tgtEl>
                                          <p:spTgt spid="13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nodeType="clickEffect">
                                  <p:stCondLst>
                                    <p:cond delay="0"/>
                                  </p:stCondLst>
                                  <p:childTnLst>
                                    <p:set>
                                      <p:cBhvr>
                                        <p:cTn id="223" dur="1" fill="hold">
                                          <p:stCondLst>
                                            <p:cond delay="0"/>
                                          </p:stCondLst>
                                        </p:cTn>
                                        <p:tgtEl>
                                          <p:spTgt spid="132"/>
                                        </p:tgtEl>
                                        <p:attrNameLst>
                                          <p:attrName>style.visibility</p:attrName>
                                        </p:attrNameLst>
                                      </p:cBhvr>
                                      <p:to>
                                        <p:strVal val="visible"/>
                                      </p:to>
                                    </p:set>
                                    <p:animEffect transition="in" filter="wipe(down)">
                                      <p:cBhvr>
                                        <p:cTn id="224" dur="500"/>
                                        <p:tgtEl>
                                          <p:spTgt spid="132"/>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87"/>
                                        </p:tgtEl>
                                        <p:attrNameLst>
                                          <p:attrName>style.visibility</p:attrName>
                                        </p:attrNameLst>
                                      </p:cBhvr>
                                      <p:to>
                                        <p:strVal val="visible"/>
                                      </p:to>
                                    </p:set>
                                    <p:animEffect transition="in" filter="fade">
                                      <p:cBhvr>
                                        <p:cTn id="229" dur="500"/>
                                        <p:tgtEl>
                                          <p:spTgt spid="87"/>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nodeType="clickEffect">
                                  <p:stCondLst>
                                    <p:cond delay="0"/>
                                  </p:stCondLst>
                                  <p:childTnLst>
                                    <p:set>
                                      <p:cBhvr>
                                        <p:cTn id="233" dur="1" fill="hold">
                                          <p:stCondLst>
                                            <p:cond delay="0"/>
                                          </p:stCondLst>
                                        </p:cTn>
                                        <p:tgtEl>
                                          <p:spTgt spid="133"/>
                                        </p:tgtEl>
                                        <p:attrNameLst>
                                          <p:attrName>style.visibility</p:attrName>
                                        </p:attrNameLst>
                                      </p:cBhvr>
                                      <p:to>
                                        <p:strVal val="visible"/>
                                      </p:to>
                                    </p:set>
                                    <p:animEffect transition="in" filter="wipe(down)">
                                      <p:cBhvr>
                                        <p:cTn id="234" dur="500"/>
                                        <p:tgtEl>
                                          <p:spTgt spid="13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3"/>
                                        </p:tgtEl>
                                        <p:attrNameLst>
                                          <p:attrName>style.visibility</p:attrName>
                                        </p:attrNameLst>
                                      </p:cBhvr>
                                      <p:to>
                                        <p:strVal val="visible"/>
                                      </p:to>
                                    </p:set>
                                    <p:animEffect transition="in" filter="wipe(down)">
                                      <p:cBhvr>
                                        <p:cTn id="239" dur="500"/>
                                        <p:tgtEl>
                                          <p:spTgt spid="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nodeType="clickEffect">
                                  <p:stCondLst>
                                    <p:cond delay="0"/>
                                  </p:stCondLst>
                                  <p:childTnLst>
                                    <p:set>
                                      <p:cBhvr>
                                        <p:cTn id="243" dur="1" fill="hold">
                                          <p:stCondLst>
                                            <p:cond delay="0"/>
                                          </p:stCondLst>
                                        </p:cTn>
                                        <p:tgtEl>
                                          <p:spTgt spid="134"/>
                                        </p:tgtEl>
                                        <p:attrNameLst>
                                          <p:attrName>style.visibility</p:attrName>
                                        </p:attrNameLst>
                                      </p:cBhvr>
                                      <p:to>
                                        <p:strVal val="visible"/>
                                      </p:to>
                                    </p:set>
                                    <p:animEffect transition="in" filter="wipe(down)">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nodeType="clickEffect">
                                  <p:stCondLst>
                                    <p:cond delay="0"/>
                                  </p:stCondLst>
                                  <p:childTnLst>
                                    <p:set>
                                      <p:cBhvr>
                                        <p:cTn id="248" dur="1" fill="hold">
                                          <p:stCondLst>
                                            <p:cond delay="0"/>
                                          </p:stCondLst>
                                        </p:cTn>
                                        <p:tgtEl>
                                          <p:spTgt spid="135"/>
                                        </p:tgtEl>
                                        <p:attrNameLst>
                                          <p:attrName>style.visibility</p:attrName>
                                        </p:attrNameLst>
                                      </p:cBhvr>
                                      <p:to>
                                        <p:strVal val="visible"/>
                                      </p:to>
                                    </p:set>
                                    <p:animEffect transition="in" filter="wipe(down)">
                                      <p:cBhvr>
                                        <p:cTn id="249" dur="500"/>
                                        <p:tgtEl>
                                          <p:spTgt spid="135"/>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4" fill="hold" nodeType="clickEffect">
                                  <p:stCondLst>
                                    <p:cond delay="0"/>
                                  </p:stCondLst>
                                  <p:childTnLst>
                                    <p:set>
                                      <p:cBhvr>
                                        <p:cTn id="253" dur="1" fill="hold">
                                          <p:stCondLst>
                                            <p:cond delay="0"/>
                                          </p:stCondLst>
                                        </p:cTn>
                                        <p:tgtEl>
                                          <p:spTgt spid="136"/>
                                        </p:tgtEl>
                                        <p:attrNameLst>
                                          <p:attrName>style.visibility</p:attrName>
                                        </p:attrNameLst>
                                      </p:cBhvr>
                                      <p:to>
                                        <p:strVal val="visible"/>
                                      </p:to>
                                    </p:set>
                                    <p:animEffect transition="in" filter="wipe(down)">
                                      <p:cBhvr>
                                        <p:cTn id="254" dur="500"/>
                                        <p:tgtEl>
                                          <p:spTgt spid="13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99"/>
                                        </p:tgtEl>
                                        <p:attrNameLst>
                                          <p:attrName>style.visibility</p:attrName>
                                        </p:attrNameLst>
                                      </p:cBhvr>
                                      <p:to>
                                        <p:strVal val="visible"/>
                                      </p:to>
                                    </p:set>
                                    <p:animEffect transition="in" filter="fade">
                                      <p:cBhvr>
                                        <p:cTn id="25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6"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11"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2"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4"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5"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6"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9"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456412" y="1766921"/>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12"/>
          <a:stretch>
            <a:fillRect/>
          </a:stretch>
        </p:blipFill>
        <p:spPr>
          <a:xfrm>
            <a:off x="3766931" y="1179314"/>
            <a:ext cx="3878054" cy="1064069"/>
          </a:xfrm>
          <a:prstGeom prst="rect">
            <a:avLst/>
          </a:prstGeom>
        </p:spPr>
      </p:pic>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8C02DD-E862-FA79-463D-AF659C3B327D}"/>
              </a:ext>
            </a:extLst>
          </p:cNvPr>
          <p:cNvPicPr>
            <a:picLocks noChangeAspect="1"/>
          </p:cNvPicPr>
          <p:nvPr/>
        </p:nvPicPr>
        <p:blipFill>
          <a:blip r:embed="rId3"/>
          <a:stretch>
            <a:fillRect/>
          </a:stretch>
        </p:blipFill>
        <p:spPr>
          <a:xfrm>
            <a:off x="1909066" y="869834"/>
            <a:ext cx="7565792" cy="6096528"/>
          </a:xfrm>
          <a:prstGeom prst="rect">
            <a:avLst/>
          </a:prstGeom>
        </p:spPr>
      </p:pic>
      <p:pic>
        <p:nvPicPr>
          <p:cNvPr id="10" name="Picture 9">
            <a:extLst>
              <a:ext uri="{FF2B5EF4-FFF2-40B4-BE49-F238E27FC236}">
                <a16:creationId xmlns:a16="http://schemas.microsoft.com/office/drawing/2014/main" id="{E4037C7C-6283-681B-D7D2-A786E1B821AA}"/>
              </a:ext>
            </a:extLst>
          </p:cNvPr>
          <p:cNvPicPr>
            <a:picLocks noChangeAspect="1"/>
          </p:cNvPicPr>
          <p:nvPr/>
        </p:nvPicPr>
        <p:blipFill>
          <a:blip r:embed="rId4"/>
          <a:stretch>
            <a:fillRect/>
          </a:stretch>
        </p:blipFill>
        <p:spPr>
          <a:xfrm>
            <a:off x="-317872" y="0"/>
            <a:ext cx="12125995" cy="4535817"/>
          </a:xfrm>
          <a:prstGeom prst="rect">
            <a:avLst/>
          </a:prstGeom>
        </p:spPr>
      </p:pic>
    </p:spTree>
    <p:extLst>
      <p:ext uri="{BB962C8B-B14F-4D97-AF65-F5344CB8AC3E}">
        <p14:creationId xmlns:p14="http://schemas.microsoft.com/office/powerpoint/2010/main" val="413629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2649648767"/>
              </p:ext>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160</TotalTime>
  <Words>946</Words>
  <PresentationFormat>Widescreen</PresentationFormat>
  <Paragraphs>101</Paragraphs>
  <Slides>20</Slides>
  <Notes>13</Notes>
  <HiddenSlides>0</HiddenSlides>
  <MMClips>12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DengXian</vt:lpstr>
      <vt:lpstr>DengXian</vt:lpstr>
      <vt:lpstr>DengXian Light</vt:lpstr>
      <vt:lpstr>Arial</vt:lpstr>
      <vt:lpstr>Calibri</vt:lpstr>
      <vt:lpstr>Cambria</vt:lpstr>
      <vt:lpstr>UTM Cookies</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2023-08-29T00:56:01Z</dcterms:created>
  <dcterms:modified xsi:type="dcterms:W3CDTF">2023-10-15T09:13:40Z</dcterms:modified>
</cp:coreProperties>
</file>