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7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64" y="9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6255239" cy="907047"/>
            <a:chOff x="4539228" y="210532"/>
            <a:chExt cx="6149694" cy="90704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149694" cy="907047"/>
              <a:chOff x="4539228" y="210532"/>
              <a:chExt cx="6149694" cy="90704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2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4: Ở LẠI VỚI CHIẾN KHU</a:t>
            </a:r>
            <a:endParaRPr lang="en-US" sz="28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51719" y="3962400"/>
            <a:ext cx="765951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9670</TotalTime>
  <Words>36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1046</cp:revision>
  <dcterms:created xsi:type="dcterms:W3CDTF">2008-09-09T22:52:10Z</dcterms:created>
  <dcterms:modified xsi:type="dcterms:W3CDTF">2022-08-02T13:29:00Z</dcterms:modified>
</cp:coreProperties>
</file>