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9"/>
  </p:notesMasterIdLst>
  <p:sldIdLst>
    <p:sldId id="261" r:id="rId2"/>
    <p:sldId id="259" r:id="rId3"/>
    <p:sldId id="262" r:id="rId4"/>
    <p:sldId id="263" r:id="rId5"/>
    <p:sldId id="267" r:id="rId6"/>
    <p:sldId id="273" r:id="rId7"/>
    <p:sldId id="27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40A46-1FDB-4AD3-8AD7-ECD9E28DBC73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E03FA-D099-4917-A473-5C311E00C0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263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345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2D233270-926E-4C9B-A5E8-E896668F5C86}" type="slidenum">
              <a:rPr lang="zh-CN" altLang="en-US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436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978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871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078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481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08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F7A1-7960-47E6-84E4-90D514745A6D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228-055B-4BE7-ACC1-33A91715BC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325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F7A1-7960-47E6-84E4-90D514745A6D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228-055B-4BE7-ACC1-33A91715BC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837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F7A1-7960-47E6-84E4-90D514745A6D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228-055B-4BE7-ACC1-33A91715BCD0}" type="slidenum">
              <a:rPr lang="vi-VN" smtClean="0"/>
              <a:t>‹#›</a:t>
            </a:fld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1425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F7A1-7960-47E6-84E4-90D514745A6D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228-055B-4BE7-ACC1-33A91715BC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37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F7A1-7960-47E6-84E4-90D514745A6D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228-055B-4BE7-ACC1-33A91715BCD0}" type="slidenum">
              <a:rPr lang="vi-VN" smtClean="0"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1182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F7A1-7960-47E6-84E4-90D514745A6D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228-055B-4BE7-ACC1-33A91715BC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5916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F7A1-7960-47E6-84E4-90D514745A6D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228-055B-4BE7-ACC1-33A91715BC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3000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F7A1-7960-47E6-84E4-90D514745A6D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228-055B-4BE7-ACC1-33A91715BC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0189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A7E72-A374-4AB3-A22B-D5E26AFA5EB5}" type="datetimeFigureOut">
              <a:rPr lang="zh-CN" altLang="en-US"/>
              <a:pPr>
                <a:defRPr/>
              </a:pPr>
              <a:t>2021/8/22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D67C9-34CD-4B72-B599-24CE178D47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558981"/>
      </p:ext>
    </p:extLst>
  </p:cSld>
  <p:clrMapOvr>
    <a:masterClrMapping/>
  </p:clrMapOvr>
  <p:transition spd="slow" advTm="3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10666366" y="5472803"/>
            <a:ext cx="1496284" cy="1524513"/>
            <a:chOff x="-46800" y="206536"/>
            <a:chExt cx="6530780" cy="6654858"/>
          </a:xfrm>
        </p:grpSpPr>
        <p:sp>
          <p:nvSpPr>
            <p:cNvPr id="16" name="AutoShape 2"/>
            <p:cNvSpPr>
              <a:spLocks/>
            </p:cNvSpPr>
            <p:nvPr userDrawn="1"/>
          </p:nvSpPr>
          <p:spPr bwMode="auto">
            <a:xfrm>
              <a:off x="1038879" y="1027357"/>
              <a:ext cx="4354650" cy="5834037"/>
            </a:xfrm>
            <a:custGeom>
              <a:avLst/>
              <a:gdLst>
                <a:gd name="T0" fmla="*/ 1048398 w 20607"/>
                <a:gd name="T1" fmla="*/ 3881437 h 21337"/>
                <a:gd name="T2" fmla="*/ 1133597 w 20607"/>
                <a:gd name="T3" fmla="*/ 2299356 h 21337"/>
                <a:gd name="T4" fmla="*/ 4077 w 20607"/>
                <a:gd name="T5" fmla="*/ 1625921 h 21337"/>
                <a:gd name="T6" fmla="*/ 1229481 w 20607"/>
                <a:gd name="T7" fmla="*/ 1901335 h 21337"/>
                <a:gd name="T8" fmla="*/ 1282765 w 20607"/>
                <a:gd name="T9" fmla="*/ 901188 h 21337"/>
                <a:gd name="T10" fmla="*/ 749920 w 20607"/>
                <a:gd name="T11" fmla="*/ 248127 h 21337"/>
                <a:gd name="T12" fmla="*/ 1346735 w 20607"/>
                <a:gd name="T13" fmla="*/ 574657 h 21337"/>
                <a:gd name="T14" fmla="*/ 1794240 w 20607"/>
                <a:gd name="T15" fmla="*/ 3092 h 21337"/>
                <a:gd name="T16" fmla="*/ 1527818 w 20607"/>
                <a:gd name="T17" fmla="*/ 758387 h 21337"/>
                <a:gd name="T18" fmla="*/ 1762185 w 20607"/>
                <a:gd name="T19" fmla="*/ 1952452 h 21337"/>
                <a:gd name="T20" fmla="*/ 2891705 w 20607"/>
                <a:gd name="T21" fmla="*/ 1472752 h 21337"/>
                <a:gd name="T22" fmla="*/ 1826155 w 20607"/>
                <a:gd name="T23" fmla="*/ 2278982 h 21337"/>
                <a:gd name="T24" fmla="*/ 1836840 w 20607"/>
                <a:gd name="T25" fmla="*/ 3881437 h 21337"/>
                <a:gd name="T26" fmla="*/ 1048398 w 20607"/>
                <a:gd name="T27" fmla="*/ 3881437 h 213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607" h="21337">
                  <a:moveTo>
                    <a:pt x="7457" y="21337"/>
                  </a:moveTo>
                  <a:cubicBezTo>
                    <a:pt x="7457" y="21337"/>
                    <a:pt x="10109" y="14324"/>
                    <a:pt x="8063" y="12640"/>
                  </a:cubicBezTo>
                  <a:cubicBezTo>
                    <a:pt x="4425" y="9779"/>
                    <a:pt x="-425" y="9050"/>
                    <a:pt x="29" y="8938"/>
                  </a:cubicBezTo>
                  <a:cubicBezTo>
                    <a:pt x="2909" y="8377"/>
                    <a:pt x="7532" y="11238"/>
                    <a:pt x="8745" y="10452"/>
                  </a:cubicBezTo>
                  <a:cubicBezTo>
                    <a:pt x="9730" y="9835"/>
                    <a:pt x="9882" y="6301"/>
                    <a:pt x="9124" y="4954"/>
                  </a:cubicBezTo>
                  <a:cubicBezTo>
                    <a:pt x="7684" y="2317"/>
                    <a:pt x="4122" y="1364"/>
                    <a:pt x="5334" y="1364"/>
                  </a:cubicBezTo>
                  <a:cubicBezTo>
                    <a:pt x="7002" y="1364"/>
                    <a:pt x="9276" y="3439"/>
                    <a:pt x="9579" y="3159"/>
                  </a:cubicBezTo>
                  <a:cubicBezTo>
                    <a:pt x="9958" y="2934"/>
                    <a:pt x="12004" y="-263"/>
                    <a:pt x="12762" y="17"/>
                  </a:cubicBezTo>
                  <a:cubicBezTo>
                    <a:pt x="12989" y="129"/>
                    <a:pt x="10867" y="1756"/>
                    <a:pt x="10867" y="4169"/>
                  </a:cubicBezTo>
                  <a:cubicBezTo>
                    <a:pt x="10867" y="6525"/>
                    <a:pt x="11246" y="11294"/>
                    <a:pt x="12534" y="10733"/>
                  </a:cubicBezTo>
                  <a:cubicBezTo>
                    <a:pt x="14732" y="9723"/>
                    <a:pt x="19052" y="7984"/>
                    <a:pt x="20568" y="8096"/>
                  </a:cubicBezTo>
                  <a:cubicBezTo>
                    <a:pt x="21175" y="8152"/>
                    <a:pt x="14429" y="10116"/>
                    <a:pt x="12989" y="12528"/>
                  </a:cubicBezTo>
                  <a:cubicBezTo>
                    <a:pt x="11777" y="14548"/>
                    <a:pt x="12459" y="20663"/>
                    <a:pt x="13065" y="21337"/>
                  </a:cubicBezTo>
                  <a:lnTo>
                    <a:pt x="7457" y="21337"/>
                  </a:lnTo>
                  <a:close/>
                </a:path>
              </a:pathLst>
            </a:custGeom>
            <a:solidFill>
              <a:srgbClr val="BECE37"/>
            </a:soli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AutoShape 3"/>
            <p:cNvSpPr>
              <a:spLocks/>
            </p:cNvSpPr>
            <p:nvPr userDrawn="1"/>
          </p:nvSpPr>
          <p:spPr bwMode="auto">
            <a:xfrm>
              <a:off x="3806766" y="2948175"/>
              <a:ext cx="417570" cy="598914"/>
            </a:xfrm>
            <a:custGeom>
              <a:avLst/>
              <a:gdLst>
                <a:gd name="T0" fmla="*/ 152974 w 9894"/>
                <a:gd name="T1" fmla="*/ 398445 h 21600"/>
                <a:gd name="T2" fmla="*/ 78481 w 9894"/>
                <a:gd name="T3" fmla="*/ 0 h 21600"/>
                <a:gd name="T4" fmla="*/ 152974 w 9894"/>
                <a:gd name="T5" fmla="*/ 3984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94" h="21600">
                  <a:moveTo>
                    <a:pt x="5448" y="21599"/>
                  </a:moveTo>
                  <a:cubicBezTo>
                    <a:pt x="5448" y="21599"/>
                    <a:pt x="-4783" y="19938"/>
                    <a:pt x="2795" y="0"/>
                  </a:cubicBezTo>
                  <a:cubicBezTo>
                    <a:pt x="2795" y="0"/>
                    <a:pt x="16817" y="14399"/>
                    <a:pt x="5448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AutoShape 4"/>
            <p:cNvSpPr>
              <a:spLocks/>
            </p:cNvSpPr>
            <p:nvPr userDrawn="1"/>
          </p:nvSpPr>
          <p:spPr bwMode="auto">
            <a:xfrm>
              <a:off x="4513054" y="2616506"/>
              <a:ext cx="393709" cy="615616"/>
            </a:xfrm>
            <a:custGeom>
              <a:avLst/>
              <a:gdLst>
                <a:gd name="T0" fmla="*/ 97733 w 9611"/>
                <a:gd name="T1" fmla="*/ 409556 h 21600"/>
                <a:gd name="T2" fmla="*/ 140549 w 9611"/>
                <a:gd name="T3" fmla="*/ 0 h 21600"/>
                <a:gd name="T4" fmla="*/ 97733 w 9611"/>
                <a:gd name="T5" fmla="*/ 40955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11" h="21600">
                  <a:moveTo>
                    <a:pt x="3586" y="21599"/>
                  </a:moveTo>
                  <a:cubicBezTo>
                    <a:pt x="3586" y="21599"/>
                    <a:pt x="-5446" y="17280"/>
                    <a:pt x="5157" y="0"/>
                  </a:cubicBezTo>
                  <a:cubicBezTo>
                    <a:pt x="5157" y="0"/>
                    <a:pt x="16153" y="18900"/>
                    <a:pt x="3586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AutoShape 5"/>
            <p:cNvSpPr>
              <a:spLocks/>
            </p:cNvSpPr>
            <p:nvPr userDrawn="1"/>
          </p:nvSpPr>
          <p:spPr bwMode="auto">
            <a:xfrm>
              <a:off x="5073790" y="2334945"/>
              <a:ext cx="465291" cy="722991"/>
            </a:xfrm>
            <a:custGeom>
              <a:avLst/>
              <a:gdLst>
                <a:gd name="T0" fmla="*/ 64632 w 10585"/>
                <a:gd name="T1" fmla="*/ 480990 h 21600"/>
                <a:gd name="T2" fmla="*/ 257359 w 10585"/>
                <a:gd name="T3" fmla="*/ 0 h 21600"/>
                <a:gd name="T4" fmla="*/ 64632 w 10585"/>
                <a:gd name="T5" fmla="*/ 48099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5" h="21600">
                  <a:moveTo>
                    <a:pt x="2210" y="21599"/>
                  </a:moveTo>
                  <a:cubicBezTo>
                    <a:pt x="2210" y="21599"/>
                    <a:pt x="-5844" y="11489"/>
                    <a:pt x="8800" y="0"/>
                  </a:cubicBezTo>
                  <a:cubicBezTo>
                    <a:pt x="8800" y="0"/>
                    <a:pt x="15756" y="19761"/>
                    <a:pt x="2210" y="21599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AutoShape 6"/>
            <p:cNvSpPr>
              <a:spLocks/>
            </p:cNvSpPr>
            <p:nvPr userDrawn="1"/>
          </p:nvSpPr>
          <p:spPr bwMode="auto">
            <a:xfrm>
              <a:off x="5732356" y="2649912"/>
              <a:ext cx="751624" cy="405638"/>
            </a:xfrm>
            <a:custGeom>
              <a:avLst/>
              <a:gdLst>
                <a:gd name="T0" fmla="*/ 778 w 19937"/>
                <a:gd name="T1" fmla="*/ 168005 h 14258"/>
                <a:gd name="T2" fmla="*/ 500037 w 19937"/>
                <a:gd name="T3" fmla="*/ 24909 h 14258"/>
                <a:gd name="T4" fmla="*/ 372570 w 19937"/>
                <a:gd name="T5" fmla="*/ 178226 h 14258"/>
                <a:gd name="T6" fmla="*/ 778 w 19937"/>
                <a:gd name="T7" fmla="*/ 168005 h 142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937" h="14258">
                  <a:moveTo>
                    <a:pt x="31" y="8876"/>
                  </a:moveTo>
                  <a:cubicBezTo>
                    <a:pt x="31" y="8876"/>
                    <a:pt x="-1663" y="-4084"/>
                    <a:pt x="19936" y="1316"/>
                  </a:cubicBezTo>
                  <a:cubicBezTo>
                    <a:pt x="19936" y="1316"/>
                    <a:pt x="17819" y="4016"/>
                    <a:pt x="14854" y="9416"/>
                  </a:cubicBezTo>
                  <a:cubicBezTo>
                    <a:pt x="11889" y="14276"/>
                    <a:pt x="2995" y="17515"/>
                    <a:pt x="31" y="8876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AutoShape 7"/>
            <p:cNvSpPr>
              <a:spLocks/>
            </p:cNvSpPr>
            <p:nvPr userDrawn="1"/>
          </p:nvSpPr>
          <p:spPr bwMode="auto">
            <a:xfrm>
              <a:off x="5488973" y="3346656"/>
              <a:ext cx="649021" cy="372233"/>
            </a:xfrm>
            <a:custGeom>
              <a:avLst/>
              <a:gdLst>
                <a:gd name="T0" fmla="*/ 101230 w 19438"/>
                <a:gd name="T1" fmla="*/ 0 h 16645"/>
                <a:gd name="T2" fmla="*/ 431800 w 19438"/>
                <a:gd name="T3" fmla="*/ 207330 h 16645"/>
                <a:gd name="T4" fmla="*/ 47916 w 19438"/>
                <a:gd name="T5" fmla="*/ 165864 h 16645"/>
                <a:gd name="T6" fmla="*/ 101230 w 19438"/>
                <a:gd name="T7" fmla="*/ 0 h 166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438" h="16645">
                  <a:moveTo>
                    <a:pt x="4557" y="0"/>
                  </a:moveTo>
                  <a:cubicBezTo>
                    <a:pt x="4557" y="0"/>
                    <a:pt x="17038" y="2090"/>
                    <a:pt x="19438" y="13935"/>
                  </a:cubicBezTo>
                  <a:cubicBezTo>
                    <a:pt x="19438" y="13935"/>
                    <a:pt x="11277" y="21599"/>
                    <a:pt x="2157" y="11148"/>
                  </a:cubicBezTo>
                  <a:cubicBezTo>
                    <a:pt x="-2162" y="5574"/>
                    <a:pt x="717" y="696"/>
                    <a:pt x="4557" y="0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AutoShape 8"/>
            <p:cNvSpPr>
              <a:spLocks/>
            </p:cNvSpPr>
            <p:nvPr userDrawn="1"/>
          </p:nvSpPr>
          <p:spPr bwMode="auto">
            <a:xfrm>
              <a:off x="5042770" y="3675939"/>
              <a:ext cx="529716" cy="503469"/>
            </a:xfrm>
            <a:custGeom>
              <a:avLst/>
              <a:gdLst>
                <a:gd name="T0" fmla="*/ 36000 w 20049"/>
                <a:gd name="T1" fmla="*/ 28683 h 18650"/>
                <a:gd name="T2" fmla="*/ 257485 w 20049"/>
                <a:gd name="T3" fmla="*/ 59305 h 18650"/>
                <a:gd name="T4" fmla="*/ 352425 w 20049"/>
                <a:gd name="T5" fmla="*/ 334944 h 18650"/>
                <a:gd name="T6" fmla="*/ 25453 w 20049"/>
                <a:gd name="T7" fmla="*/ 181813 h 18650"/>
                <a:gd name="T8" fmla="*/ 36000 w 20049"/>
                <a:gd name="T9" fmla="*/ 28683 h 18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49" h="18650">
                  <a:moveTo>
                    <a:pt x="2048" y="1597"/>
                  </a:moveTo>
                  <a:cubicBezTo>
                    <a:pt x="2048" y="1597"/>
                    <a:pt x="8649" y="-2950"/>
                    <a:pt x="14648" y="3302"/>
                  </a:cubicBezTo>
                  <a:cubicBezTo>
                    <a:pt x="20049" y="8986"/>
                    <a:pt x="18848" y="15807"/>
                    <a:pt x="20049" y="18649"/>
                  </a:cubicBezTo>
                  <a:cubicBezTo>
                    <a:pt x="20049" y="18649"/>
                    <a:pt x="6848" y="16944"/>
                    <a:pt x="1448" y="10123"/>
                  </a:cubicBezTo>
                  <a:cubicBezTo>
                    <a:pt x="-1551" y="6144"/>
                    <a:pt x="848" y="3302"/>
                    <a:pt x="2048" y="159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AutoShape 9"/>
            <p:cNvSpPr>
              <a:spLocks/>
            </p:cNvSpPr>
            <p:nvPr userDrawn="1"/>
          </p:nvSpPr>
          <p:spPr bwMode="auto">
            <a:xfrm>
              <a:off x="4577480" y="4007607"/>
              <a:ext cx="563121" cy="474837"/>
            </a:xfrm>
            <a:custGeom>
              <a:avLst/>
              <a:gdLst>
                <a:gd name="T0" fmla="*/ 31648 w 16064"/>
                <a:gd name="T1" fmla="*/ 10489 h 17680"/>
                <a:gd name="T2" fmla="*/ 288894 w 16064"/>
                <a:gd name="T3" fmla="*/ 81587 h 17680"/>
                <a:gd name="T4" fmla="*/ 374627 w 16064"/>
                <a:gd name="T5" fmla="*/ 315180 h 17680"/>
                <a:gd name="T6" fmla="*/ 31648 w 16064"/>
                <a:gd name="T7" fmla="*/ 10489 h 176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064" h="17680">
                  <a:moveTo>
                    <a:pt x="1357" y="587"/>
                  </a:moveTo>
                  <a:cubicBezTo>
                    <a:pt x="1357" y="587"/>
                    <a:pt x="8710" y="-2255"/>
                    <a:pt x="12387" y="4566"/>
                  </a:cubicBezTo>
                  <a:cubicBezTo>
                    <a:pt x="16063" y="10818"/>
                    <a:pt x="14685" y="15366"/>
                    <a:pt x="16063" y="17639"/>
                  </a:cubicBezTo>
                  <a:cubicBezTo>
                    <a:pt x="16063" y="17639"/>
                    <a:pt x="-5536" y="19345"/>
                    <a:pt x="1357" y="587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AutoShape 10"/>
            <p:cNvSpPr>
              <a:spLocks/>
            </p:cNvSpPr>
            <p:nvPr userDrawn="1"/>
          </p:nvSpPr>
          <p:spPr bwMode="auto">
            <a:xfrm>
              <a:off x="1874018" y="2948175"/>
              <a:ext cx="393709" cy="553577"/>
            </a:xfrm>
            <a:custGeom>
              <a:avLst/>
              <a:gdLst>
                <a:gd name="T0" fmla="*/ 64765 w 12554"/>
                <a:gd name="T1" fmla="*/ 358088 h 19439"/>
                <a:gd name="T2" fmla="*/ 257911 w 12554"/>
                <a:gd name="T3" fmla="*/ 0 h 19439"/>
                <a:gd name="T4" fmla="*/ 257911 w 12554"/>
                <a:gd name="T5" fmla="*/ 173928 h 19439"/>
                <a:gd name="T6" fmla="*/ 64765 w 12554"/>
                <a:gd name="T7" fmla="*/ 358088 h 194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54" h="19439">
                  <a:moveTo>
                    <a:pt x="3104" y="18900"/>
                  </a:moveTo>
                  <a:cubicBezTo>
                    <a:pt x="3104" y="18900"/>
                    <a:pt x="-8210" y="10260"/>
                    <a:pt x="12361" y="0"/>
                  </a:cubicBezTo>
                  <a:cubicBezTo>
                    <a:pt x="12361" y="0"/>
                    <a:pt x="11847" y="4320"/>
                    <a:pt x="12361" y="9180"/>
                  </a:cubicBezTo>
                  <a:cubicBezTo>
                    <a:pt x="13389" y="13500"/>
                    <a:pt x="10304" y="21599"/>
                    <a:pt x="3104" y="18900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AutoShape 11"/>
            <p:cNvSpPr>
              <a:spLocks/>
            </p:cNvSpPr>
            <p:nvPr userDrawn="1"/>
          </p:nvSpPr>
          <p:spPr bwMode="auto">
            <a:xfrm>
              <a:off x="1384866" y="2673773"/>
              <a:ext cx="391322" cy="627546"/>
            </a:xfrm>
            <a:custGeom>
              <a:avLst/>
              <a:gdLst>
                <a:gd name="T0" fmla="*/ 37685 w 13741"/>
                <a:gd name="T1" fmla="*/ 369406 h 20925"/>
                <a:gd name="T2" fmla="*/ 102314 w 13741"/>
                <a:gd name="T3" fmla="*/ 61554 h 20925"/>
                <a:gd name="T4" fmla="*/ 220770 w 13741"/>
                <a:gd name="T5" fmla="*/ 0 h 20925"/>
                <a:gd name="T6" fmla="*/ 188465 w 13741"/>
                <a:gd name="T7" fmla="*/ 400193 h 20925"/>
                <a:gd name="T8" fmla="*/ 37685 w 13741"/>
                <a:gd name="T9" fmla="*/ 369406 h 209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41" h="20925">
                  <a:moveTo>
                    <a:pt x="1989" y="18514"/>
                  </a:moveTo>
                  <a:cubicBezTo>
                    <a:pt x="1989" y="18514"/>
                    <a:pt x="-4263" y="10800"/>
                    <a:pt x="5400" y="3085"/>
                  </a:cubicBezTo>
                  <a:cubicBezTo>
                    <a:pt x="7673" y="1542"/>
                    <a:pt x="11652" y="0"/>
                    <a:pt x="11652" y="0"/>
                  </a:cubicBezTo>
                  <a:cubicBezTo>
                    <a:pt x="11652" y="0"/>
                    <a:pt x="17337" y="15942"/>
                    <a:pt x="9947" y="20057"/>
                  </a:cubicBezTo>
                  <a:cubicBezTo>
                    <a:pt x="7105" y="21599"/>
                    <a:pt x="3694" y="21085"/>
                    <a:pt x="1989" y="18514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AutoShape 12"/>
            <p:cNvSpPr>
              <a:spLocks/>
            </p:cNvSpPr>
            <p:nvPr userDrawn="1"/>
          </p:nvSpPr>
          <p:spPr bwMode="auto">
            <a:xfrm>
              <a:off x="740616" y="2583101"/>
              <a:ext cx="408024" cy="641863"/>
            </a:xfrm>
            <a:custGeom>
              <a:avLst/>
              <a:gdLst>
                <a:gd name="T0" fmla="*/ 147495 w 14722"/>
                <a:gd name="T1" fmla="*/ 426471 h 21125"/>
                <a:gd name="T2" fmla="*/ 39866 w 14722"/>
                <a:gd name="T3" fmla="*/ 152298 h 21125"/>
                <a:gd name="T4" fmla="*/ 125977 w 14722"/>
                <a:gd name="T5" fmla="*/ 0 h 21125"/>
                <a:gd name="T6" fmla="*/ 201319 w 14722"/>
                <a:gd name="T7" fmla="*/ 111687 h 21125"/>
                <a:gd name="T8" fmla="*/ 147495 w 14722"/>
                <a:gd name="T9" fmla="*/ 426471 h 21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22" h="21125">
                  <a:moveTo>
                    <a:pt x="7999" y="21097"/>
                  </a:moveTo>
                  <a:cubicBezTo>
                    <a:pt x="2162" y="21600"/>
                    <a:pt x="-3092" y="15069"/>
                    <a:pt x="2162" y="7534"/>
                  </a:cubicBezTo>
                  <a:cubicBezTo>
                    <a:pt x="6832" y="0"/>
                    <a:pt x="6832" y="0"/>
                    <a:pt x="6832" y="0"/>
                  </a:cubicBezTo>
                  <a:cubicBezTo>
                    <a:pt x="6832" y="0"/>
                    <a:pt x="9167" y="3516"/>
                    <a:pt x="10918" y="5525"/>
                  </a:cubicBezTo>
                  <a:cubicBezTo>
                    <a:pt x="14421" y="10046"/>
                    <a:pt x="18507" y="21097"/>
                    <a:pt x="7999" y="2109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AutoShape 13"/>
            <p:cNvSpPr>
              <a:spLocks/>
            </p:cNvSpPr>
            <p:nvPr userDrawn="1"/>
          </p:nvSpPr>
          <p:spPr bwMode="auto">
            <a:xfrm>
              <a:off x="-46800" y="3172469"/>
              <a:ext cx="782643" cy="379392"/>
            </a:xfrm>
            <a:custGeom>
              <a:avLst/>
              <a:gdLst>
                <a:gd name="T0" fmla="*/ 520184 w 21189"/>
                <a:gd name="T1" fmla="*/ 157142 h 15674"/>
                <a:gd name="T2" fmla="*/ 95544 w 21189"/>
                <a:gd name="T3" fmla="*/ 34366 h 15674"/>
                <a:gd name="T4" fmla="*/ 0 w 21189"/>
                <a:gd name="T5" fmla="*/ 105980 h 15674"/>
                <a:gd name="T6" fmla="*/ 244143 w 21189"/>
                <a:gd name="T7" fmla="*/ 249208 h 15674"/>
                <a:gd name="T8" fmla="*/ 520184 w 21189"/>
                <a:gd name="T9" fmla="*/ 157142 h 156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89" h="15674">
                  <a:moveTo>
                    <a:pt x="21168" y="9758"/>
                  </a:moveTo>
                  <a:cubicBezTo>
                    <a:pt x="21168" y="9758"/>
                    <a:pt x="12959" y="-5489"/>
                    <a:pt x="3888" y="2134"/>
                  </a:cubicBezTo>
                  <a:cubicBezTo>
                    <a:pt x="3888" y="2134"/>
                    <a:pt x="1296" y="5311"/>
                    <a:pt x="0" y="6581"/>
                  </a:cubicBezTo>
                  <a:cubicBezTo>
                    <a:pt x="0" y="6581"/>
                    <a:pt x="4320" y="14840"/>
                    <a:pt x="9935" y="15475"/>
                  </a:cubicBezTo>
                  <a:cubicBezTo>
                    <a:pt x="15119" y="16111"/>
                    <a:pt x="21599" y="15475"/>
                    <a:pt x="21168" y="9758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AutoShape 14"/>
            <p:cNvSpPr>
              <a:spLocks/>
            </p:cNvSpPr>
            <p:nvPr userDrawn="1"/>
          </p:nvSpPr>
          <p:spPr bwMode="auto">
            <a:xfrm>
              <a:off x="611766" y="3652078"/>
              <a:ext cx="613230" cy="560735"/>
            </a:xfrm>
            <a:custGeom>
              <a:avLst/>
              <a:gdLst>
                <a:gd name="T0" fmla="*/ 295532 w 20364"/>
                <a:gd name="T1" fmla="*/ 1467 h 21100"/>
                <a:gd name="T2" fmla="*/ 73868 w 20364"/>
                <a:gd name="T3" fmla="*/ 187256 h 21100"/>
                <a:gd name="T4" fmla="*/ 0 w 20364"/>
                <a:gd name="T5" fmla="*/ 373044 h 21100"/>
                <a:gd name="T6" fmla="*/ 401075 w 20364"/>
                <a:gd name="T7" fmla="*/ 197581 h 21100"/>
                <a:gd name="T8" fmla="*/ 295532 w 20364"/>
                <a:gd name="T9" fmla="*/ 1467 h 21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64" h="21100">
                  <a:moveTo>
                    <a:pt x="14751" y="83"/>
                  </a:moveTo>
                  <a:cubicBezTo>
                    <a:pt x="12117" y="83"/>
                    <a:pt x="4214" y="2418"/>
                    <a:pt x="3687" y="10591"/>
                  </a:cubicBezTo>
                  <a:cubicBezTo>
                    <a:pt x="2634" y="18181"/>
                    <a:pt x="0" y="21099"/>
                    <a:pt x="0" y="21099"/>
                  </a:cubicBezTo>
                  <a:cubicBezTo>
                    <a:pt x="0" y="21099"/>
                    <a:pt x="18439" y="19932"/>
                    <a:pt x="20019" y="11175"/>
                  </a:cubicBezTo>
                  <a:cubicBezTo>
                    <a:pt x="21599" y="1835"/>
                    <a:pt x="17385" y="-500"/>
                    <a:pt x="14751" y="83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AutoShape 15"/>
            <p:cNvSpPr>
              <a:spLocks/>
            </p:cNvSpPr>
            <p:nvPr userDrawn="1"/>
          </p:nvSpPr>
          <p:spPr bwMode="auto">
            <a:xfrm>
              <a:off x="1315667" y="3947955"/>
              <a:ext cx="529716" cy="596527"/>
            </a:xfrm>
            <a:custGeom>
              <a:avLst/>
              <a:gdLst>
                <a:gd name="T0" fmla="*/ 245334 w 11653"/>
                <a:gd name="T1" fmla="*/ 19646 h 19110"/>
                <a:gd name="T2" fmla="*/ 31151 w 11653"/>
                <a:gd name="T3" fmla="*/ 396875 h 19110"/>
                <a:gd name="T4" fmla="*/ 245334 w 11653"/>
                <a:gd name="T5" fmla="*/ 19646 h 191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53" h="19110">
                  <a:moveTo>
                    <a:pt x="8112" y="946"/>
                  </a:moveTo>
                  <a:cubicBezTo>
                    <a:pt x="3863" y="-2490"/>
                    <a:pt x="-2510" y="3400"/>
                    <a:pt x="1030" y="19110"/>
                  </a:cubicBezTo>
                  <a:cubicBezTo>
                    <a:pt x="1030" y="19110"/>
                    <a:pt x="19090" y="10273"/>
                    <a:pt x="8112" y="946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AutoShape 16"/>
            <p:cNvSpPr>
              <a:spLocks/>
            </p:cNvSpPr>
            <p:nvPr userDrawn="1"/>
          </p:nvSpPr>
          <p:spPr bwMode="auto">
            <a:xfrm>
              <a:off x="3663600" y="206536"/>
              <a:ext cx="472449" cy="703902"/>
            </a:xfrm>
            <a:custGeom>
              <a:avLst/>
              <a:gdLst>
                <a:gd name="T0" fmla="*/ 67128 w 13523"/>
                <a:gd name="T1" fmla="*/ 449800 h 18670"/>
                <a:gd name="T2" fmla="*/ 270092 w 13523"/>
                <a:gd name="T3" fmla="*/ 0 h 18670"/>
                <a:gd name="T4" fmla="*/ 312814 w 13523"/>
                <a:gd name="T5" fmla="*/ 173780 h 18670"/>
                <a:gd name="T6" fmla="*/ 67128 w 13523"/>
                <a:gd name="T7" fmla="*/ 449800 h 186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23" h="18670">
                  <a:moveTo>
                    <a:pt x="2888" y="17932"/>
                  </a:moveTo>
                  <a:cubicBezTo>
                    <a:pt x="2888" y="17932"/>
                    <a:pt x="-7682" y="8558"/>
                    <a:pt x="11620" y="0"/>
                  </a:cubicBezTo>
                  <a:cubicBezTo>
                    <a:pt x="11620" y="0"/>
                    <a:pt x="12998" y="3260"/>
                    <a:pt x="13458" y="6928"/>
                  </a:cubicBezTo>
                  <a:cubicBezTo>
                    <a:pt x="13917" y="10596"/>
                    <a:pt x="12079" y="21599"/>
                    <a:pt x="2888" y="17932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AutoShape 17"/>
            <p:cNvSpPr>
              <a:spLocks/>
            </p:cNvSpPr>
            <p:nvPr userDrawn="1"/>
          </p:nvSpPr>
          <p:spPr bwMode="auto">
            <a:xfrm>
              <a:off x="3083775" y="440375"/>
              <a:ext cx="424727" cy="665724"/>
            </a:xfrm>
            <a:custGeom>
              <a:avLst/>
              <a:gdLst>
                <a:gd name="T0" fmla="*/ 251649 w 16246"/>
                <a:gd name="T1" fmla="*/ 413107 h 20641"/>
                <a:gd name="T2" fmla="*/ 144297 w 16246"/>
                <a:gd name="T3" fmla="*/ 110830 h 20641"/>
                <a:gd name="T4" fmla="*/ 4766 w 16246"/>
                <a:gd name="T5" fmla="*/ 0 h 20641"/>
                <a:gd name="T6" fmla="*/ 4766 w 16246"/>
                <a:gd name="T7" fmla="*/ 191426 h 20641"/>
                <a:gd name="T8" fmla="*/ 101369 w 16246"/>
                <a:gd name="T9" fmla="*/ 433256 h 20641"/>
                <a:gd name="T10" fmla="*/ 251649 w 16246"/>
                <a:gd name="T11" fmla="*/ 413107 h 206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46" h="20641">
                  <a:moveTo>
                    <a:pt x="14468" y="19252"/>
                  </a:moveTo>
                  <a:cubicBezTo>
                    <a:pt x="14468" y="19252"/>
                    <a:pt x="21257" y="11739"/>
                    <a:pt x="8296" y="5165"/>
                  </a:cubicBezTo>
                  <a:cubicBezTo>
                    <a:pt x="1508" y="1408"/>
                    <a:pt x="274" y="0"/>
                    <a:pt x="274" y="0"/>
                  </a:cubicBezTo>
                  <a:cubicBezTo>
                    <a:pt x="274" y="0"/>
                    <a:pt x="-343" y="6573"/>
                    <a:pt x="274" y="8921"/>
                  </a:cubicBezTo>
                  <a:cubicBezTo>
                    <a:pt x="274" y="11269"/>
                    <a:pt x="-343" y="17843"/>
                    <a:pt x="5828" y="20191"/>
                  </a:cubicBezTo>
                  <a:cubicBezTo>
                    <a:pt x="10148" y="21600"/>
                    <a:pt x="14468" y="19252"/>
                    <a:pt x="14468" y="19252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AutoShape 18"/>
            <p:cNvSpPr>
              <a:spLocks/>
            </p:cNvSpPr>
            <p:nvPr userDrawn="1"/>
          </p:nvSpPr>
          <p:spPr bwMode="auto">
            <a:xfrm>
              <a:off x="3842558" y="1046446"/>
              <a:ext cx="689585" cy="377005"/>
            </a:xfrm>
            <a:custGeom>
              <a:avLst/>
              <a:gdLst>
                <a:gd name="T0" fmla="*/ 20914 w 19743"/>
                <a:gd name="T1" fmla="*/ 65328 h 11814"/>
                <a:gd name="T2" fmla="*/ 458764 w 19743"/>
                <a:gd name="T3" fmla="*/ 197832 h 11814"/>
                <a:gd name="T4" fmla="*/ 52959 w 19743"/>
                <a:gd name="T5" fmla="*/ 208023 h 11814"/>
                <a:gd name="T6" fmla="*/ 20914 w 19743"/>
                <a:gd name="T7" fmla="*/ 65328 h 1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43" h="11814">
                  <a:moveTo>
                    <a:pt x="900" y="3077"/>
                  </a:moveTo>
                  <a:cubicBezTo>
                    <a:pt x="900" y="3077"/>
                    <a:pt x="12389" y="-7002"/>
                    <a:pt x="19742" y="9318"/>
                  </a:cubicBezTo>
                  <a:cubicBezTo>
                    <a:pt x="19742" y="9318"/>
                    <a:pt x="11011" y="14598"/>
                    <a:pt x="2279" y="9798"/>
                  </a:cubicBezTo>
                  <a:cubicBezTo>
                    <a:pt x="-1857" y="7878"/>
                    <a:pt x="900" y="4038"/>
                    <a:pt x="900" y="307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AutoShape 19"/>
            <p:cNvSpPr>
              <a:spLocks/>
            </p:cNvSpPr>
            <p:nvPr userDrawn="1"/>
          </p:nvSpPr>
          <p:spPr bwMode="auto">
            <a:xfrm>
              <a:off x="3506115" y="1638202"/>
              <a:ext cx="739693" cy="353144"/>
            </a:xfrm>
            <a:custGeom>
              <a:avLst/>
              <a:gdLst>
                <a:gd name="T0" fmla="*/ 767 w 21174"/>
                <a:gd name="T1" fmla="*/ 120504 h 12449"/>
                <a:gd name="T2" fmla="*/ 492102 w 21174"/>
                <a:gd name="T3" fmla="*/ 59337 h 12449"/>
                <a:gd name="T4" fmla="*/ 342563 w 21174"/>
                <a:gd name="T5" fmla="*/ 161251 h 12449"/>
                <a:gd name="T6" fmla="*/ 767 w 21174"/>
                <a:gd name="T7" fmla="*/ 120504 h 124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4" h="12449">
                  <a:moveTo>
                    <a:pt x="33" y="6385"/>
                  </a:moveTo>
                  <a:cubicBezTo>
                    <a:pt x="-426" y="3685"/>
                    <a:pt x="3710" y="-4415"/>
                    <a:pt x="21173" y="3144"/>
                  </a:cubicBezTo>
                  <a:cubicBezTo>
                    <a:pt x="21173" y="3144"/>
                    <a:pt x="17037" y="6925"/>
                    <a:pt x="14739" y="8544"/>
                  </a:cubicBezTo>
                  <a:cubicBezTo>
                    <a:pt x="12442" y="10704"/>
                    <a:pt x="493" y="17184"/>
                    <a:pt x="33" y="6385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AutoShape 20"/>
            <p:cNvSpPr>
              <a:spLocks/>
            </p:cNvSpPr>
            <p:nvPr userDrawn="1"/>
          </p:nvSpPr>
          <p:spPr bwMode="auto">
            <a:xfrm>
              <a:off x="3539521" y="2201323"/>
              <a:ext cx="653794" cy="508241"/>
            </a:xfrm>
            <a:custGeom>
              <a:avLst/>
              <a:gdLst>
                <a:gd name="T0" fmla="*/ 1930 w 21180"/>
                <a:gd name="T1" fmla="*/ 193334 h 18889"/>
                <a:gd name="T2" fmla="*/ 361042 w 21180"/>
                <a:gd name="T3" fmla="*/ 0 h 18889"/>
                <a:gd name="T4" fmla="*/ 434954 w 21180"/>
                <a:gd name="T5" fmla="*/ 0 h 18889"/>
                <a:gd name="T6" fmla="*/ 244843 w 21180"/>
                <a:gd name="T7" fmla="*/ 315438 h 18889"/>
                <a:gd name="T8" fmla="*/ 1930 w 21180"/>
                <a:gd name="T9" fmla="*/ 193334 h 18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80" h="18889">
                  <a:moveTo>
                    <a:pt x="94" y="10800"/>
                  </a:moveTo>
                  <a:cubicBezTo>
                    <a:pt x="-420" y="7957"/>
                    <a:pt x="608" y="0"/>
                    <a:pt x="17580" y="0"/>
                  </a:cubicBezTo>
                  <a:cubicBezTo>
                    <a:pt x="17580" y="0"/>
                    <a:pt x="20151" y="568"/>
                    <a:pt x="21179" y="0"/>
                  </a:cubicBezTo>
                  <a:cubicBezTo>
                    <a:pt x="21179" y="0"/>
                    <a:pt x="18094" y="13073"/>
                    <a:pt x="11922" y="17621"/>
                  </a:cubicBezTo>
                  <a:cubicBezTo>
                    <a:pt x="5751" y="21599"/>
                    <a:pt x="608" y="15347"/>
                    <a:pt x="94" y="10800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AutoShape 21"/>
            <p:cNvSpPr>
              <a:spLocks/>
            </p:cNvSpPr>
            <p:nvPr userDrawn="1"/>
          </p:nvSpPr>
          <p:spPr bwMode="auto">
            <a:xfrm>
              <a:off x="2165123" y="2473340"/>
              <a:ext cx="734921" cy="427113"/>
            </a:xfrm>
            <a:custGeom>
              <a:avLst/>
              <a:gdLst>
                <a:gd name="T0" fmla="*/ 486225 w 20815"/>
                <a:gd name="T1" fmla="*/ 156920 h 18748"/>
                <a:gd name="T2" fmla="*/ 158536 w 20815"/>
                <a:gd name="T3" fmla="*/ 3441 h 18748"/>
                <a:gd name="T4" fmla="*/ 0 w 20815"/>
                <a:gd name="T5" fmla="*/ 23902 h 18748"/>
                <a:gd name="T6" fmla="*/ 253695 w 20815"/>
                <a:gd name="T7" fmla="*/ 279691 h 18748"/>
                <a:gd name="T8" fmla="*/ 486225 w 20815"/>
                <a:gd name="T9" fmla="*/ 156920 h 18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15" h="18748">
                  <a:moveTo>
                    <a:pt x="20699" y="10353"/>
                  </a:moveTo>
                  <a:cubicBezTo>
                    <a:pt x="20699" y="10353"/>
                    <a:pt x="19799" y="-1797"/>
                    <a:pt x="6749" y="227"/>
                  </a:cubicBezTo>
                  <a:cubicBezTo>
                    <a:pt x="6749" y="227"/>
                    <a:pt x="899" y="2252"/>
                    <a:pt x="0" y="1577"/>
                  </a:cubicBezTo>
                  <a:cubicBezTo>
                    <a:pt x="0" y="1577"/>
                    <a:pt x="4499" y="16428"/>
                    <a:pt x="10800" y="18453"/>
                  </a:cubicBezTo>
                  <a:cubicBezTo>
                    <a:pt x="17099" y="19803"/>
                    <a:pt x="21600" y="16428"/>
                    <a:pt x="20699" y="10353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AutoShape 22"/>
            <p:cNvSpPr>
              <a:spLocks/>
            </p:cNvSpPr>
            <p:nvPr userDrawn="1"/>
          </p:nvSpPr>
          <p:spPr bwMode="auto">
            <a:xfrm>
              <a:off x="1826296" y="1860109"/>
              <a:ext cx="668110" cy="331670"/>
            </a:xfrm>
            <a:custGeom>
              <a:avLst/>
              <a:gdLst>
                <a:gd name="T0" fmla="*/ 436645 w 20033"/>
                <a:gd name="T1" fmla="*/ 72419 h 15680"/>
                <a:gd name="T2" fmla="*/ 74531 w 20033"/>
                <a:gd name="T3" fmla="*/ 42022 h 15680"/>
                <a:gd name="T4" fmla="*/ 0 w 20033"/>
                <a:gd name="T5" fmla="*/ 143361 h 15680"/>
                <a:gd name="T6" fmla="*/ 202336 w 20033"/>
                <a:gd name="T7" fmla="*/ 204155 h 15680"/>
                <a:gd name="T8" fmla="*/ 436645 w 20033"/>
                <a:gd name="T9" fmla="*/ 72419 h 15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33" h="15680">
                  <a:moveTo>
                    <a:pt x="19679" y="5146"/>
                  </a:moveTo>
                  <a:cubicBezTo>
                    <a:pt x="17760" y="826"/>
                    <a:pt x="10559" y="-2773"/>
                    <a:pt x="3359" y="2986"/>
                  </a:cubicBezTo>
                  <a:cubicBezTo>
                    <a:pt x="479" y="5866"/>
                    <a:pt x="0" y="10187"/>
                    <a:pt x="0" y="10187"/>
                  </a:cubicBezTo>
                  <a:cubicBezTo>
                    <a:pt x="0" y="10187"/>
                    <a:pt x="6239" y="12346"/>
                    <a:pt x="9119" y="14507"/>
                  </a:cubicBezTo>
                  <a:cubicBezTo>
                    <a:pt x="15360" y="18827"/>
                    <a:pt x="21600" y="10187"/>
                    <a:pt x="19679" y="5146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AutoShape 23"/>
            <p:cNvSpPr>
              <a:spLocks/>
            </p:cNvSpPr>
            <p:nvPr userDrawn="1"/>
          </p:nvSpPr>
          <p:spPr bwMode="auto">
            <a:xfrm>
              <a:off x="1642565" y="822152"/>
              <a:ext cx="458133" cy="544033"/>
            </a:xfrm>
            <a:custGeom>
              <a:avLst/>
              <a:gdLst>
                <a:gd name="T0" fmla="*/ 269324 w 15070"/>
                <a:gd name="T1" fmla="*/ 347181 h 19631"/>
                <a:gd name="T2" fmla="*/ 194752 w 15070"/>
                <a:gd name="T3" fmla="*/ 91893 h 19631"/>
                <a:gd name="T4" fmla="*/ 34909 w 15070"/>
                <a:gd name="T5" fmla="*/ 0 h 19631"/>
                <a:gd name="T6" fmla="*/ 45568 w 15070"/>
                <a:gd name="T7" fmla="*/ 275699 h 19631"/>
                <a:gd name="T8" fmla="*/ 269324 w 15070"/>
                <a:gd name="T9" fmla="*/ 347181 h 196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70" h="19631">
                  <a:moveTo>
                    <a:pt x="13316" y="18830"/>
                  </a:moveTo>
                  <a:cubicBezTo>
                    <a:pt x="13316" y="18830"/>
                    <a:pt x="19111" y="9415"/>
                    <a:pt x="9629" y="4984"/>
                  </a:cubicBezTo>
                  <a:cubicBezTo>
                    <a:pt x="2780" y="1661"/>
                    <a:pt x="1726" y="0"/>
                    <a:pt x="1726" y="0"/>
                  </a:cubicBezTo>
                  <a:cubicBezTo>
                    <a:pt x="1726" y="0"/>
                    <a:pt x="-2488" y="8307"/>
                    <a:pt x="2253" y="14953"/>
                  </a:cubicBezTo>
                  <a:cubicBezTo>
                    <a:pt x="6994" y="21599"/>
                    <a:pt x="11736" y="19384"/>
                    <a:pt x="13316" y="18830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AutoShape 24"/>
            <p:cNvSpPr>
              <a:spLocks/>
            </p:cNvSpPr>
            <p:nvPr userDrawn="1"/>
          </p:nvSpPr>
          <p:spPr bwMode="auto">
            <a:xfrm>
              <a:off x="2356011" y="755341"/>
              <a:ext cx="489153" cy="670496"/>
            </a:xfrm>
            <a:custGeom>
              <a:avLst/>
              <a:gdLst>
                <a:gd name="T0" fmla="*/ 72915 w 15376"/>
                <a:gd name="T1" fmla="*/ 419155 h 20489"/>
                <a:gd name="T2" fmla="*/ 51643 w 15376"/>
                <a:gd name="T3" fmla="*/ 173784 h 20489"/>
                <a:gd name="T4" fmla="*/ 253666 w 15376"/>
                <a:gd name="T5" fmla="*/ 0 h 20489"/>
                <a:gd name="T6" fmla="*/ 296188 w 15376"/>
                <a:gd name="T7" fmla="*/ 388478 h 20489"/>
                <a:gd name="T8" fmla="*/ 72915 w 15376"/>
                <a:gd name="T9" fmla="*/ 419155 h 20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76" h="20489">
                  <a:moveTo>
                    <a:pt x="3445" y="19252"/>
                  </a:moveTo>
                  <a:cubicBezTo>
                    <a:pt x="3445" y="19252"/>
                    <a:pt x="-3587" y="13147"/>
                    <a:pt x="2440" y="7982"/>
                  </a:cubicBezTo>
                  <a:cubicBezTo>
                    <a:pt x="8468" y="2347"/>
                    <a:pt x="11985" y="1878"/>
                    <a:pt x="11985" y="0"/>
                  </a:cubicBezTo>
                  <a:cubicBezTo>
                    <a:pt x="11985" y="0"/>
                    <a:pt x="18013" y="14086"/>
                    <a:pt x="13994" y="17843"/>
                  </a:cubicBezTo>
                  <a:cubicBezTo>
                    <a:pt x="10478" y="21599"/>
                    <a:pt x="5957" y="20660"/>
                    <a:pt x="3445" y="19252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AutoShape 25"/>
            <p:cNvSpPr>
              <a:spLocks/>
            </p:cNvSpPr>
            <p:nvPr userDrawn="1"/>
          </p:nvSpPr>
          <p:spPr bwMode="auto">
            <a:xfrm>
              <a:off x="4567936" y="1602409"/>
              <a:ext cx="541646" cy="672882"/>
            </a:xfrm>
            <a:custGeom>
              <a:avLst/>
              <a:gdLst>
                <a:gd name="T0" fmla="*/ 21227 w 16671"/>
                <a:gd name="T1" fmla="*/ 388836 h 20543"/>
                <a:gd name="T2" fmla="*/ 106113 w 16671"/>
                <a:gd name="T3" fmla="*/ 122777 h 20543"/>
                <a:gd name="T4" fmla="*/ 339567 w 16671"/>
                <a:gd name="T5" fmla="*/ 0 h 20543"/>
                <a:gd name="T6" fmla="*/ 307727 w 16671"/>
                <a:gd name="T7" fmla="*/ 399079 h 20543"/>
                <a:gd name="T8" fmla="*/ 21227 w 16671"/>
                <a:gd name="T9" fmla="*/ 388836 h 205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671" h="20543">
                  <a:moveTo>
                    <a:pt x="982" y="17843"/>
                  </a:moveTo>
                  <a:cubicBezTo>
                    <a:pt x="982" y="17843"/>
                    <a:pt x="-2945" y="8921"/>
                    <a:pt x="4909" y="5634"/>
                  </a:cubicBezTo>
                  <a:cubicBezTo>
                    <a:pt x="13255" y="2347"/>
                    <a:pt x="15709" y="0"/>
                    <a:pt x="15709" y="0"/>
                  </a:cubicBezTo>
                  <a:cubicBezTo>
                    <a:pt x="15709" y="0"/>
                    <a:pt x="18654" y="15026"/>
                    <a:pt x="14236" y="18313"/>
                  </a:cubicBezTo>
                  <a:cubicBezTo>
                    <a:pt x="9327" y="21130"/>
                    <a:pt x="3436" y="21599"/>
                    <a:pt x="982" y="17843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AutoShape 26"/>
            <p:cNvSpPr>
              <a:spLocks/>
            </p:cNvSpPr>
            <p:nvPr userDrawn="1"/>
          </p:nvSpPr>
          <p:spPr bwMode="auto">
            <a:xfrm>
              <a:off x="4577480" y="647966"/>
              <a:ext cx="410411" cy="629933"/>
            </a:xfrm>
            <a:custGeom>
              <a:avLst/>
              <a:gdLst>
                <a:gd name="T0" fmla="*/ 128757 w 19262"/>
                <a:gd name="T1" fmla="*/ 419100 h 21600"/>
                <a:gd name="T2" fmla="*/ 2055 w 19262"/>
                <a:gd name="T3" fmla="*/ 214653 h 21600"/>
                <a:gd name="T4" fmla="*/ 139318 w 19262"/>
                <a:gd name="T5" fmla="*/ 0 h 21600"/>
                <a:gd name="T6" fmla="*/ 266019 w 19262"/>
                <a:gd name="T7" fmla="*/ 204428 h 21600"/>
                <a:gd name="T8" fmla="*/ 128757 w 19262"/>
                <a:gd name="T9" fmla="*/ 41910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62" h="21600">
                  <a:moveTo>
                    <a:pt x="9083" y="21600"/>
                  </a:moveTo>
                  <a:cubicBezTo>
                    <a:pt x="9083" y="21600"/>
                    <a:pt x="-1344" y="16331"/>
                    <a:pt x="145" y="11063"/>
                  </a:cubicBezTo>
                  <a:cubicBezTo>
                    <a:pt x="1635" y="5795"/>
                    <a:pt x="9828" y="1580"/>
                    <a:pt x="9828" y="0"/>
                  </a:cubicBezTo>
                  <a:cubicBezTo>
                    <a:pt x="9828" y="0"/>
                    <a:pt x="18021" y="6848"/>
                    <a:pt x="18766" y="10536"/>
                  </a:cubicBezTo>
                  <a:cubicBezTo>
                    <a:pt x="20256" y="13697"/>
                    <a:pt x="18766" y="21073"/>
                    <a:pt x="9083" y="21600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AutoShape 27"/>
            <p:cNvSpPr>
              <a:spLocks/>
            </p:cNvSpPr>
            <p:nvPr userDrawn="1"/>
          </p:nvSpPr>
          <p:spPr bwMode="auto">
            <a:xfrm>
              <a:off x="1000701" y="1836248"/>
              <a:ext cx="436659" cy="639477"/>
            </a:xfrm>
            <a:custGeom>
              <a:avLst/>
              <a:gdLst>
                <a:gd name="T0" fmla="*/ 177114 w 12174"/>
                <a:gd name="T1" fmla="*/ 425430 h 21600"/>
                <a:gd name="T2" fmla="*/ 91182 w 12174"/>
                <a:gd name="T3" fmla="*/ 0 h 21600"/>
                <a:gd name="T4" fmla="*/ 209330 w 12174"/>
                <a:gd name="T5" fmla="*/ 111425 h 21600"/>
                <a:gd name="T6" fmla="*/ 177114 w 12174"/>
                <a:gd name="T7" fmla="*/ 42543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74" h="21600">
                  <a:moveTo>
                    <a:pt x="7422" y="21599"/>
                  </a:moveTo>
                  <a:cubicBezTo>
                    <a:pt x="7422" y="21599"/>
                    <a:pt x="-6528" y="17485"/>
                    <a:pt x="3821" y="0"/>
                  </a:cubicBezTo>
                  <a:cubicBezTo>
                    <a:pt x="3821" y="0"/>
                    <a:pt x="5622" y="3085"/>
                    <a:pt x="8772" y="5657"/>
                  </a:cubicBezTo>
                  <a:cubicBezTo>
                    <a:pt x="11921" y="8228"/>
                    <a:pt x="15071" y="21599"/>
                    <a:pt x="7422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AutoShape 28"/>
            <p:cNvSpPr>
              <a:spLocks/>
            </p:cNvSpPr>
            <p:nvPr userDrawn="1"/>
          </p:nvSpPr>
          <p:spPr bwMode="auto">
            <a:xfrm>
              <a:off x="167950" y="1967485"/>
              <a:ext cx="510627" cy="672882"/>
            </a:xfrm>
            <a:custGeom>
              <a:avLst/>
              <a:gdLst>
                <a:gd name="T0" fmla="*/ 144509 w 11872"/>
                <a:gd name="T1" fmla="*/ 447654 h 21600"/>
                <a:gd name="T2" fmla="*/ 80582 w 11872"/>
                <a:gd name="T3" fmla="*/ 0 h 21600"/>
                <a:gd name="T4" fmla="*/ 165828 w 11872"/>
                <a:gd name="T5" fmla="*/ 71213 h 21600"/>
                <a:gd name="T6" fmla="*/ 144509 w 11872"/>
                <a:gd name="T7" fmla="*/ 44765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872" h="21600">
                  <a:moveTo>
                    <a:pt x="5050" y="21599"/>
                  </a:moveTo>
                  <a:cubicBezTo>
                    <a:pt x="5050" y="21599"/>
                    <a:pt x="-4632" y="15218"/>
                    <a:pt x="2816" y="0"/>
                  </a:cubicBezTo>
                  <a:cubicBezTo>
                    <a:pt x="2816" y="0"/>
                    <a:pt x="4305" y="2454"/>
                    <a:pt x="5795" y="3436"/>
                  </a:cubicBezTo>
                  <a:cubicBezTo>
                    <a:pt x="10636" y="7363"/>
                    <a:pt x="16968" y="17181"/>
                    <a:pt x="5050" y="21599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AutoShape 29"/>
            <p:cNvSpPr>
              <a:spLocks/>
            </p:cNvSpPr>
            <p:nvPr userDrawn="1"/>
          </p:nvSpPr>
          <p:spPr bwMode="auto">
            <a:xfrm>
              <a:off x="1077057" y="1036903"/>
              <a:ext cx="422342" cy="582210"/>
            </a:xfrm>
            <a:custGeom>
              <a:avLst/>
              <a:gdLst>
                <a:gd name="T0" fmla="*/ 188209 w 11448"/>
                <a:gd name="T1" fmla="*/ 387332 h 21600"/>
                <a:gd name="T2" fmla="*/ 60994 w 11448"/>
                <a:gd name="T3" fmla="*/ 0 h 21600"/>
                <a:gd name="T4" fmla="*/ 145796 w 11448"/>
                <a:gd name="T5" fmla="*/ 91727 h 21600"/>
                <a:gd name="T6" fmla="*/ 188209 w 11448"/>
                <a:gd name="T7" fmla="*/ 38733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48" h="21600">
                  <a:moveTo>
                    <a:pt x="7668" y="21599"/>
                  </a:moveTo>
                  <a:cubicBezTo>
                    <a:pt x="7668" y="21599"/>
                    <a:pt x="-5291" y="21599"/>
                    <a:pt x="2485" y="0"/>
                  </a:cubicBezTo>
                  <a:cubicBezTo>
                    <a:pt x="2485" y="0"/>
                    <a:pt x="4212" y="3978"/>
                    <a:pt x="5940" y="5115"/>
                  </a:cubicBezTo>
                  <a:cubicBezTo>
                    <a:pt x="7668" y="6252"/>
                    <a:pt x="16308" y="17621"/>
                    <a:pt x="7668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6" name="AutoShape 16"/>
          <p:cNvSpPr>
            <a:spLocks/>
          </p:cNvSpPr>
          <p:nvPr userDrawn="1"/>
        </p:nvSpPr>
        <p:spPr bwMode="auto">
          <a:xfrm>
            <a:off x="637740" y="235082"/>
            <a:ext cx="220042" cy="327798"/>
          </a:xfrm>
          <a:custGeom>
            <a:avLst/>
            <a:gdLst>
              <a:gd name="T0" fmla="*/ 67128 w 13523"/>
              <a:gd name="T1" fmla="*/ 449800 h 18670"/>
              <a:gd name="T2" fmla="*/ 270092 w 13523"/>
              <a:gd name="T3" fmla="*/ 0 h 18670"/>
              <a:gd name="T4" fmla="*/ 312814 w 13523"/>
              <a:gd name="T5" fmla="*/ 173780 h 18670"/>
              <a:gd name="T6" fmla="*/ 67128 w 13523"/>
              <a:gd name="T7" fmla="*/ 449800 h 186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523" h="18670">
                <a:moveTo>
                  <a:pt x="2888" y="17932"/>
                </a:moveTo>
                <a:cubicBezTo>
                  <a:pt x="2888" y="17932"/>
                  <a:pt x="-7682" y="8558"/>
                  <a:pt x="11620" y="0"/>
                </a:cubicBezTo>
                <a:cubicBezTo>
                  <a:pt x="11620" y="0"/>
                  <a:pt x="12998" y="3260"/>
                  <a:pt x="13458" y="6928"/>
                </a:cubicBezTo>
                <a:cubicBezTo>
                  <a:pt x="13917" y="10596"/>
                  <a:pt x="12079" y="21599"/>
                  <a:pt x="2888" y="17932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AutoShape 17"/>
          <p:cNvSpPr>
            <a:spLocks/>
          </p:cNvSpPr>
          <p:nvPr userDrawn="1"/>
        </p:nvSpPr>
        <p:spPr bwMode="auto">
          <a:xfrm>
            <a:off x="367688" y="343979"/>
            <a:ext cx="197816" cy="310019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AutoShape 18"/>
          <p:cNvSpPr>
            <a:spLocks/>
          </p:cNvSpPr>
          <p:nvPr userDrawn="1"/>
        </p:nvSpPr>
        <p:spPr bwMode="auto">
          <a:xfrm>
            <a:off x="721089" y="626217"/>
            <a:ext cx="321173" cy="175566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AutoShape 15"/>
          <p:cNvSpPr>
            <a:spLocks/>
          </p:cNvSpPr>
          <p:nvPr userDrawn="1"/>
        </p:nvSpPr>
        <p:spPr bwMode="auto">
          <a:xfrm>
            <a:off x="1097710" y="196939"/>
            <a:ext cx="179436" cy="202042"/>
          </a:xfrm>
          <a:custGeom>
            <a:avLst/>
            <a:gdLst>
              <a:gd name="T0" fmla="*/ 245334 w 11653"/>
              <a:gd name="T1" fmla="*/ 19646 h 19110"/>
              <a:gd name="T2" fmla="*/ 31151 w 11653"/>
              <a:gd name="T3" fmla="*/ 396875 h 19110"/>
              <a:gd name="T4" fmla="*/ 245334 w 11653"/>
              <a:gd name="T5" fmla="*/ 19646 h 191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53" h="19110">
                <a:moveTo>
                  <a:pt x="8112" y="946"/>
                </a:moveTo>
                <a:cubicBezTo>
                  <a:pt x="3863" y="-2490"/>
                  <a:pt x="-2510" y="3400"/>
                  <a:pt x="1030" y="19110"/>
                </a:cubicBezTo>
                <a:cubicBezTo>
                  <a:pt x="1030" y="19110"/>
                  <a:pt x="19090" y="10273"/>
                  <a:pt x="8112" y="946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5476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F7A1-7960-47E6-84E4-90D514745A6D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228-055B-4BE7-ACC1-33A91715BC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373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F7A1-7960-47E6-84E4-90D514745A6D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228-055B-4BE7-ACC1-33A91715BC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804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F7A1-7960-47E6-84E4-90D514745A6D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228-055B-4BE7-ACC1-33A91715BC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61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F7A1-7960-47E6-84E4-90D514745A6D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228-055B-4BE7-ACC1-33A91715BC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94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F7A1-7960-47E6-84E4-90D514745A6D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228-055B-4BE7-ACC1-33A91715BC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26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F7A1-7960-47E6-84E4-90D514745A6D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228-055B-4BE7-ACC1-33A91715BC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946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F7A1-7960-47E6-84E4-90D514745A6D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228-055B-4BE7-ACC1-33A91715BC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788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F7A1-7960-47E6-84E4-90D514745A6D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228-055B-4BE7-ACC1-33A91715BC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926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9F7A1-7960-47E6-84E4-90D514745A6D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BC6228-055B-4BE7-ACC1-33A91715BC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224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" y="39631"/>
            <a:ext cx="12187636" cy="6858000"/>
          </a:xfrm>
          <a:prstGeom prst="rect">
            <a:avLst/>
          </a:prstGeom>
        </p:spPr>
      </p:pic>
      <p:sp>
        <p:nvSpPr>
          <p:cNvPr id="22" name="云形 21"/>
          <p:cNvSpPr/>
          <p:nvPr/>
        </p:nvSpPr>
        <p:spPr>
          <a:xfrm>
            <a:off x="739057" y="1471962"/>
            <a:ext cx="1070693" cy="710101"/>
          </a:xfrm>
          <a:prstGeom prst="cloud">
            <a:avLst/>
          </a:pr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云形 24"/>
          <p:cNvSpPr/>
          <p:nvPr/>
        </p:nvSpPr>
        <p:spPr>
          <a:xfrm>
            <a:off x="2295245" y="506496"/>
            <a:ext cx="1446916" cy="76607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2975"/>
              <a:gd name="connsiteX1" fmla="*/ 5659 w 43256"/>
              <a:gd name="connsiteY1" fmla="*/ 6766 h 42975"/>
              <a:gd name="connsiteX2" fmla="*/ 14041 w 43256"/>
              <a:gd name="connsiteY2" fmla="*/ 5061 h 42975"/>
              <a:gd name="connsiteX3" fmla="*/ 22492 w 43256"/>
              <a:gd name="connsiteY3" fmla="*/ 3291 h 42975"/>
              <a:gd name="connsiteX4" fmla="*/ 25785 w 43256"/>
              <a:gd name="connsiteY4" fmla="*/ 59 h 42975"/>
              <a:gd name="connsiteX5" fmla="*/ 29869 w 43256"/>
              <a:gd name="connsiteY5" fmla="*/ 2340 h 42975"/>
              <a:gd name="connsiteX6" fmla="*/ 35499 w 43256"/>
              <a:gd name="connsiteY6" fmla="*/ 549 h 42975"/>
              <a:gd name="connsiteX7" fmla="*/ 38354 w 43256"/>
              <a:gd name="connsiteY7" fmla="*/ 5435 h 42975"/>
              <a:gd name="connsiteX8" fmla="*/ 42018 w 43256"/>
              <a:gd name="connsiteY8" fmla="*/ 10177 h 42975"/>
              <a:gd name="connsiteX9" fmla="*/ 41854 w 43256"/>
              <a:gd name="connsiteY9" fmla="*/ 15319 h 42975"/>
              <a:gd name="connsiteX10" fmla="*/ 43052 w 43256"/>
              <a:gd name="connsiteY10" fmla="*/ 23181 h 42975"/>
              <a:gd name="connsiteX11" fmla="*/ 37440 w 43256"/>
              <a:gd name="connsiteY11" fmla="*/ 30063 h 42975"/>
              <a:gd name="connsiteX12" fmla="*/ 35431 w 43256"/>
              <a:gd name="connsiteY12" fmla="*/ 35960 h 42975"/>
              <a:gd name="connsiteX13" fmla="*/ 28591 w 43256"/>
              <a:gd name="connsiteY13" fmla="*/ 36674 h 42975"/>
              <a:gd name="connsiteX14" fmla="*/ 23703 w 43256"/>
              <a:gd name="connsiteY14" fmla="*/ 42965 h 42975"/>
              <a:gd name="connsiteX15" fmla="*/ 5840 w 43256"/>
              <a:gd name="connsiteY15" fmla="*/ 35331 h 42975"/>
              <a:gd name="connsiteX16" fmla="*/ 1146 w 43256"/>
              <a:gd name="connsiteY16" fmla="*/ 31109 h 42975"/>
              <a:gd name="connsiteX17" fmla="*/ 2149 w 43256"/>
              <a:gd name="connsiteY17" fmla="*/ 25410 h 42975"/>
              <a:gd name="connsiteX18" fmla="*/ 31 w 43256"/>
              <a:gd name="connsiteY18" fmla="*/ 19563 h 42975"/>
              <a:gd name="connsiteX19" fmla="*/ 3899 w 43256"/>
              <a:gd name="connsiteY19" fmla="*/ 14366 h 42975"/>
              <a:gd name="connsiteX20" fmla="*/ 3936 w 43256"/>
              <a:gd name="connsiteY20" fmla="*/ 14229 h 42975"/>
              <a:gd name="connsiteX0" fmla="*/ 4729 w 43256"/>
              <a:gd name="connsiteY0" fmla="*/ 26036 h 42975"/>
              <a:gd name="connsiteX1" fmla="*/ 2196 w 43256"/>
              <a:gd name="connsiteY1" fmla="*/ 25239 h 42975"/>
              <a:gd name="connsiteX2" fmla="*/ 6964 w 43256"/>
              <a:gd name="connsiteY2" fmla="*/ 34758 h 42975"/>
              <a:gd name="connsiteX3" fmla="*/ 5856 w 43256"/>
              <a:gd name="connsiteY3" fmla="*/ 35139 h 42975"/>
              <a:gd name="connsiteX4" fmla="*/ 28863 w 43256"/>
              <a:gd name="connsiteY4" fmla="*/ 34610 h 42975"/>
              <a:gd name="connsiteX5" fmla="*/ 28596 w 43256"/>
              <a:gd name="connsiteY5" fmla="*/ 36519 h 42975"/>
              <a:gd name="connsiteX6" fmla="*/ 34165 w 43256"/>
              <a:gd name="connsiteY6" fmla="*/ 22813 h 42975"/>
              <a:gd name="connsiteX7" fmla="*/ 37416 w 43256"/>
              <a:gd name="connsiteY7" fmla="*/ 29949 h 42975"/>
              <a:gd name="connsiteX8" fmla="*/ 41834 w 43256"/>
              <a:gd name="connsiteY8" fmla="*/ 15213 h 42975"/>
              <a:gd name="connsiteX9" fmla="*/ 40386 w 43256"/>
              <a:gd name="connsiteY9" fmla="*/ 17889 h 42975"/>
              <a:gd name="connsiteX10" fmla="*/ 38360 w 43256"/>
              <a:gd name="connsiteY10" fmla="*/ 5285 h 42975"/>
              <a:gd name="connsiteX11" fmla="*/ 38436 w 43256"/>
              <a:gd name="connsiteY11" fmla="*/ 6549 h 42975"/>
              <a:gd name="connsiteX12" fmla="*/ 29114 w 43256"/>
              <a:gd name="connsiteY12" fmla="*/ 3811 h 42975"/>
              <a:gd name="connsiteX13" fmla="*/ 29856 w 43256"/>
              <a:gd name="connsiteY13" fmla="*/ 2199 h 42975"/>
              <a:gd name="connsiteX14" fmla="*/ 22177 w 43256"/>
              <a:gd name="connsiteY14" fmla="*/ 4579 h 42975"/>
              <a:gd name="connsiteX15" fmla="*/ 22536 w 43256"/>
              <a:gd name="connsiteY15" fmla="*/ 3189 h 42975"/>
              <a:gd name="connsiteX16" fmla="*/ 14036 w 43256"/>
              <a:gd name="connsiteY16" fmla="*/ 5051 h 42975"/>
              <a:gd name="connsiteX17" fmla="*/ 15336 w 43256"/>
              <a:gd name="connsiteY17" fmla="*/ 6399 h 42975"/>
              <a:gd name="connsiteX18" fmla="*/ 4163 w 43256"/>
              <a:gd name="connsiteY18" fmla="*/ 15648 h 42975"/>
              <a:gd name="connsiteX19" fmla="*/ 3936 w 43256"/>
              <a:gd name="connsiteY19" fmla="*/ 14229 h 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297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7495" y="43189"/>
                  <a:pt x="23703" y="42965"/>
                </a:cubicBezTo>
                <a:cubicBezTo>
                  <a:pt x="19911" y="42741"/>
                  <a:pt x="9600" y="37307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2975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云形 25"/>
          <p:cNvSpPr/>
          <p:nvPr/>
        </p:nvSpPr>
        <p:spPr>
          <a:xfrm>
            <a:off x="9311443" y="856195"/>
            <a:ext cx="1113090" cy="73758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云形 26"/>
          <p:cNvSpPr/>
          <p:nvPr/>
        </p:nvSpPr>
        <p:spPr>
          <a:xfrm rot="429982">
            <a:off x="10704206" y="2109371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 rot="6221564">
            <a:off x="-1135783" y="3758935"/>
            <a:ext cx="14083894" cy="14083894"/>
            <a:chOff x="-2272894" y="2621826"/>
            <a:chExt cx="16687800" cy="166878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-2272894" y="2621826"/>
            <a:ext cx="16687800" cy="16687800"/>
            <a:chOff x="-2272894" y="2621826"/>
            <a:chExt cx="16687800" cy="166878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586" y="18849"/>
            <a:ext cx="4592840" cy="4315606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0072" y="5134196"/>
            <a:ext cx="12001868" cy="12001868"/>
            <a:chOff x="-2272894" y="2621826"/>
            <a:chExt cx="16687800" cy="166878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 rot="4384328">
            <a:off x="-1607961" y="3247888"/>
            <a:ext cx="14873785" cy="14873785"/>
            <a:chOff x="-2272894" y="2621826"/>
            <a:chExt cx="16687800" cy="166878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9794" y="3338243"/>
              <a:ext cx="13610431" cy="14155688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32186" y="4320550"/>
            <a:ext cx="109934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spc="600" dirty="0" err="1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Mời</a:t>
            </a:r>
            <a:r>
              <a:rPr lang="en-US" altLang="zh-CN" sz="5400" b="1" spc="600" dirty="0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altLang="zh-CN" sz="5400" b="1" spc="600" dirty="0" err="1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các</a:t>
            </a:r>
            <a:r>
              <a:rPr lang="en-US" altLang="zh-CN" sz="5400" b="1" spc="600" dirty="0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altLang="zh-CN" sz="5400" b="1" spc="600" dirty="0" err="1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em</a:t>
            </a:r>
            <a:r>
              <a:rPr lang="en-US" altLang="zh-CN" sz="5400" b="1" spc="600" dirty="0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altLang="zh-CN" sz="5400" b="1" spc="600" dirty="0" err="1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xem</a:t>
            </a:r>
            <a:r>
              <a:rPr lang="en-US" altLang="zh-CN" sz="5400" b="1" spc="600" dirty="0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video </a:t>
            </a:r>
            <a:r>
              <a:rPr lang="en-US" altLang="zh-CN" sz="5400" b="1" spc="600" dirty="0" err="1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và</a:t>
            </a:r>
            <a:r>
              <a:rPr lang="en-US" altLang="zh-CN" sz="5400" b="1" spc="600" dirty="0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altLang="zh-CN" sz="5400" b="1" spc="600" dirty="0" err="1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cho</a:t>
            </a:r>
            <a:r>
              <a:rPr lang="en-US" altLang="zh-CN" sz="5400" b="1" spc="600" dirty="0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altLang="zh-CN" sz="5400" b="1" spc="600" dirty="0" err="1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biết</a:t>
            </a:r>
            <a:r>
              <a:rPr lang="en-US" altLang="zh-CN" sz="5400" b="1" spc="600" dirty="0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altLang="zh-CN" sz="5400" b="1" spc="600" dirty="0" err="1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điều</a:t>
            </a:r>
            <a:r>
              <a:rPr lang="en-US" altLang="zh-CN" sz="5400" b="1" spc="600" dirty="0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altLang="zh-CN" sz="5400" b="1" spc="600" dirty="0" err="1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gì</a:t>
            </a:r>
            <a:r>
              <a:rPr lang="en-US" altLang="zh-CN" sz="5400" b="1" spc="600" dirty="0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altLang="zh-CN" sz="5400" b="1" spc="600" dirty="0" err="1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đang</a:t>
            </a:r>
            <a:r>
              <a:rPr lang="en-US" altLang="zh-CN" sz="5400" b="1" spc="600" dirty="0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altLang="zh-CN" sz="5400" b="1" spc="600" dirty="0" err="1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xảy</a:t>
            </a:r>
            <a:r>
              <a:rPr lang="en-US" altLang="zh-CN" sz="5400" b="1" spc="600" dirty="0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altLang="zh-CN" sz="5400" b="1" spc="600" dirty="0" err="1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ra</a:t>
            </a:r>
            <a:endParaRPr lang="en-US" altLang="zh-CN" sz="5400" b="1" spc="600" dirty="0" smtClean="0">
              <a:solidFill>
                <a:srgbClr val="00B050"/>
              </a:solidFill>
              <a:latin typeface="BrushScript" panose="02020500000000000000" pitchFamily="18" charset="-93"/>
              <a:ea typeface="BrushScript" panose="02020500000000000000" pitchFamily="18" charset="-93"/>
              <a:cs typeface="BrushScript" panose="02020500000000000000" pitchFamily="18" charset="-93"/>
            </a:endParaRPr>
          </a:p>
          <a:p>
            <a:pPr algn="ctr"/>
            <a:endParaRPr lang="zh-CN" altLang="en-US" sz="5400" b="1" spc="600" dirty="0">
              <a:ln w="12700"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ushScript" panose="02020500000000000000" pitchFamily="18" charset="-93"/>
              <a:ea typeface="BrushScript" panose="02020500000000000000" pitchFamily="18" charset="-93"/>
              <a:cs typeface="BrushScript" panose="02020500000000000000" pitchFamily="18" charset="-93"/>
            </a:endParaRPr>
          </a:p>
        </p:txBody>
      </p:sp>
      <p:sp>
        <p:nvSpPr>
          <p:cNvPr id="29" name="任意多边形 28"/>
          <p:cNvSpPr/>
          <p:nvPr/>
        </p:nvSpPr>
        <p:spPr>
          <a:xfrm rot="2600086">
            <a:off x="3402746" y="1498682"/>
            <a:ext cx="556964" cy="486240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0345" h="384429">
                <a:moveTo>
                  <a:pt x="86854" y="95212"/>
                </a:moveTo>
                <a:cubicBezTo>
                  <a:pt x="95744" y="69812"/>
                  <a:pt x="84986" y="7454"/>
                  <a:pt x="108996" y="570"/>
                </a:cubicBezTo>
                <a:cubicBezTo>
                  <a:pt x="133006" y="-6314"/>
                  <a:pt x="192915" y="51348"/>
                  <a:pt x="230916" y="53910"/>
                </a:cubicBezTo>
                <a:cubicBezTo>
                  <a:pt x="268917" y="56472"/>
                  <a:pt x="287808" y="20774"/>
                  <a:pt x="337000" y="15942"/>
                </a:cubicBezTo>
                <a:cubicBezTo>
                  <a:pt x="386192" y="11110"/>
                  <a:pt x="373577" y="25428"/>
                  <a:pt x="373676" y="44456"/>
                </a:cubicBezTo>
                <a:cubicBezTo>
                  <a:pt x="373775" y="63484"/>
                  <a:pt x="327099" y="99324"/>
                  <a:pt x="337596" y="130110"/>
                </a:cubicBezTo>
                <a:cubicBezTo>
                  <a:pt x="348093" y="160896"/>
                  <a:pt x="425226" y="203770"/>
                  <a:pt x="436656" y="229170"/>
                </a:cubicBezTo>
                <a:cubicBezTo>
                  <a:pt x="448086" y="254570"/>
                  <a:pt x="431576" y="278700"/>
                  <a:pt x="406176" y="282510"/>
                </a:cubicBezTo>
                <a:cubicBezTo>
                  <a:pt x="380776" y="286320"/>
                  <a:pt x="312851" y="246908"/>
                  <a:pt x="284256" y="252030"/>
                </a:cubicBezTo>
                <a:cubicBezTo>
                  <a:pt x="255661" y="257152"/>
                  <a:pt x="252983" y="291424"/>
                  <a:pt x="234605" y="313244"/>
                </a:cubicBezTo>
                <a:cubicBezTo>
                  <a:pt x="216227" y="335064"/>
                  <a:pt x="190134" y="394528"/>
                  <a:pt x="173986" y="382949"/>
                </a:cubicBezTo>
                <a:cubicBezTo>
                  <a:pt x="157838" y="371370"/>
                  <a:pt x="166331" y="271938"/>
                  <a:pt x="137719" y="243768"/>
                </a:cubicBezTo>
                <a:cubicBezTo>
                  <a:pt x="109107" y="215598"/>
                  <a:pt x="16286" y="226630"/>
                  <a:pt x="2316" y="213930"/>
                </a:cubicBezTo>
                <a:cubicBezTo>
                  <a:pt x="-11654" y="201230"/>
                  <a:pt x="41566" y="172756"/>
                  <a:pt x="55656" y="152970"/>
                </a:cubicBezTo>
                <a:cubicBezTo>
                  <a:pt x="69746" y="133184"/>
                  <a:pt x="77964" y="120612"/>
                  <a:pt x="86854" y="95212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7755168">
            <a:off x="8329812" y="2272458"/>
            <a:ext cx="417084" cy="394626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104484 h 393701"/>
              <a:gd name="connsiteX1" fmla="*/ 108996 w 440345"/>
              <a:gd name="connsiteY1" fmla="*/ 9842 h 393701"/>
              <a:gd name="connsiteX2" fmla="*/ 230916 w 440345"/>
              <a:gd name="connsiteY2" fmla="*/ 63182 h 393701"/>
              <a:gd name="connsiteX3" fmla="*/ 337000 w 440345"/>
              <a:gd name="connsiteY3" fmla="*/ 25214 h 393701"/>
              <a:gd name="connsiteX4" fmla="*/ 356161 w 440345"/>
              <a:gd name="connsiteY4" fmla="*/ 755 h 393701"/>
              <a:gd name="connsiteX5" fmla="*/ 373676 w 440345"/>
              <a:gd name="connsiteY5" fmla="*/ 53728 h 393701"/>
              <a:gd name="connsiteX6" fmla="*/ 337596 w 440345"/>
              <a:gd name="connsiteY6" fmla="*/ 139382 h 393701"/>
              <a:gd name="connsiteX7" fmla="*/ 436656 w 440345"/>
              <a:gd name="connsiteY7" fmla="*/ 238442 h 393701"/>
              <a:gd name="connsiteX8" fmla="*/ 406176 w 440345"/>
              <a:gd name="connsiteY8" fmla="*/ 291782 h 393701"/>
              <a:gd name="connsiteX9" fmla="*/ 284256 w 440345"/>
              <a:gd name="connsiteY9" fmla="*/ 261302 h 393701"/>
              <a:gd name="connsiteX10" fmla="*/ 234605 w 440345"/>
              <a:gd name="connsiteY10" fmla="*/ 322516 h 393701"/>
              <a:gd name="connsiteX11" fmla="*/ 173986 w 440345"/>
              <a:gd name="connsiteY11" fmla="*/ 392221 h 393701"/>
              <a:gd name="connsiteX12" fmla="*/ 137719 w 440345"/>
              <a:gd name="connsiteY12" fmla="*/ 253040 h 393701"/>
              <a:gd name="connsiteX13" fmla="*/ 2316 w 440345"/>
              <a:gd name="connsiteY13" fmla="*/ 223202 h 393701"/>
              <a:gd name="connsiteX14" fmla="*/ 55656 w 440345"/>
              <a:gd name="connsiteY14" fmla="*/ 162242 h 393701"/>
              <a:gd name="connsiteX15" fmla="*/ 86854 w 440345"/>
              <a:gd name="connsiteY15" fmla="*/ 104484 h 393701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73676 w 440345"/>
              <a:gd name="connsiteY5" fmla="*/ 53976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56715 w 440345"/>
              <a:gd name="connsiteY5" fmla="*/ 62973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7132 w 440623"/>
              <a:gd name="connsiteY0" fmla="*/ 104732 h 393949"/>
              <a:gd name="connsiteX1" fmla="*/ 109274 w 440623"/>
              <a:gd name="connsiteY1" fmla="*/ 10090 h 393949"/>
              <a:gd name="connsiteX2" fmla="*/ 231194 w 440623"/>
              <a:gd name="connsiteY2" fmla="*/ 63430 h 393949"/>
              <a:gd name="connsiteX3" fmla="*/ 320459 w 440623"/>
              <a:gd name="connsiteY3" fmla="*/ 19757 h 393949"/>
              <a:gd name="connsiteX4" fmla="*/ 356439 w 440623"/>
              <a:gd name="connsiteY4" fmla="*/ 1003 h 393949"/>
              <a:gd name="connsiteX5" fmla="*/ 356993 w 440623"/>
              <a:gd name="connsiteY5" fmla="*/ 62973 h 393949"/>
              <a:gd name="connsiteX6" fmla="*/ 337874 w 440623"/>
              <a:gd name="connsiteY6" fmla="*/ 139630 h 393949"/>
              <a:gd name="connsiteX7" fmla="*/ 436934 w 440623"/>
              <a:gd name="connsiteY7" fmla="*/ 238690 h 393949"/>
              <a:gd name="connsiteX8" fmla="*/ 406454 w 440623"/>
              <a:gd name="connsiteY8" fmla="*/ 292030 h 393949"/>
              <a:gd name="connsiteX9" fmla="*/ 284534 w 440623"/>
              <a:gd name="connsiteY9" fmla="*/ 261550 h 393949"/>
              <a:gd name="connsiteX10" fmla="*/ 234883 w 440623"/>
              <a:gd name="connsiteY10" fmla="*/ 322764 h 393949"/>
              <a:gd name="connsiteX11" fmla="*/ 174264 w 440623"/>
              <a:gd name="connsiteY11" fmla="*/ 392469 h 393949"/>
              <a:gd name="connsiteX12" fmla="*/ 137997 w 440623"/>
              <a:gd name="connsiteY12" fmla="*/ 253288 h 393949"/>
              <a:gd name="connsiteX13" fmla="*/ 2594 w 440623"/>
              <a:gd name="connsiteY13" fmla="*/ 223450 h 393949"/>
              <a:gd name="connsiteX14" fmla="*/ 49053 w 440623"/>
              <a:gd name="connsiteY14" fmla="*/ 151093 h 393949"/>
              <a:gd name="connsiteX15" fmla="*/ 87132 w 440623"/>
              <a:gd name="connsiteY15" fmla="*/ 104732 h 393949"/>
              <a:gd name="connsiteX0" fmla="*/ 111837 w 440811"/>
              <a:gd name="connsiteY0" fmla="*/ 87129 h 393949"/>
              <a:gd name="connsiteX1" fmla="*/ 109462 w 440811"/>
              <a:gd name="connsiteY1" fmla="*/ 10090 h 393949"/>
              <a:gd name="connsiteX2" fmla="*/ 231382 w 440811"/>
              <a:gd name="connsiteY2" fmla="*/ 63430 h 393949"/>
              <a:gd name="connsiteX3" fmla="*/ 320647 w 440811"/>
              <a:gd name="connsiteY3" fmla="*/ 19757 h 393949"/>
              <a:gd name="connsiteX4" fmla="*/ 356627 w 440811"/>
              <a:gd name="connsiteY4" fmla="*/ 1003 h 393949"/>
              <a:gd name="connsiteX5" fmla="*/ 357181 w 440811"/>
              <a:gd name="connsiteY5" fmla="*/ 62973 h 393949"/>
              <a:gd name="connsiteX6" fmla="*/ 338062 w 440811"/>
              <a:gd name="connsiteY6" fmla="*/ 139630 h 393949"/>
              <a:gd name="connsiteX7" fmla="*/ 437122 w 440811"/>
              <a:gd name="connsiteY7" fmla="*/ 238690 h 393949"/>
              <a:gd name="connsiteX8" fmla="*/ 406642 w 440811"/>
              <a:gd name="connsiteY8" fmla="*/ 292030 h 393949"/>
              <a:gd name="connsiteX9" fmla="*/ 284722 w 440811"/>
              <a:gd name="connsiteY9" fmla="*/ 261550 h 393949"/>
              <a:gd name="connsiteX10" fmla="*/ 235071 w 440811"/>
              <a:gd name="connsiteY10" fmla="*/ 322764 h 393949"/>
              <a:gd name="connsiteX11" fmla="*/ 174452 w 440811"/>
              <a:gd name="connsiteY11" fmla="*/ 392469 h 393949"/>
              <a:gd name="connsiteX12" fmla="*/ 138185 w 440811"/>
              <a:gd name="connsiteY12" fmla="*/ 253288 h 393949"/>
              <a:gd name="connsiteX13" fmla="*/ 2782 w 440811"/>
              <a:gd name="connsiteY13" fmla="*/ 223450 h 393949"/>
              <a:gd name="connsiteX14" fmla="*/ 49241 w 440811"/>
              <a:gd name="connsiteY14" fmla="*/ 151093 h 393949"/>
              <a:gd name="connsiteX15" fmla="*/ 111837 w 440811"/>
              <a:gd name="connsiteY15" fmla="*/ 87129 h 393949"/>
              <a:gd name="connsiteX0" fmla="*/ 111837 w 440811"/>
              <a:gd name="connsiteY0" fmla="*/ 87036 h 393856"/>
              <a:gd name="connsiteX1" fmla="*/ 109462 w 440811"/>
              <a:gd name="connsiteY1" fmla="*/ 9997 h 393856"/>
              <a:gd name="connsiteX2" fmla="*/ 224500 w 440811"/>
              <a:gd name="connsiteY2" fmla="*/ 51941 h 393856"/>
              <a:gd name="connsiteX3" fmla="*/ 320647 w 440811"/>
              <a:gd name="connsiteY3" fmla="*/ 19664 h 393856"/>
              <a:gd name="connsiteX4" fmla="*/ 356627 w 440811"/>
              <a:gd name="connsiteY4" fmla="*/ 910 h 393856"/>
              <a:gd name="connsiteX5" fmla="*/ 357181 w 440811"/>
              <a:gd name="connsiteY5" fmla="*/ 62880 h 393856"/>
              <a:gd name="connsiteX6" fmla="*/ 338062 w 440811"/>
              <a:gd name="connsiteY6" fmla="*/ 139537 h 393856"/>
              <a:gd name="connsiteX7" fmla="*/ 437122 w 440811"/>
              <a:gd name="connsiteY7" fmla="*/ 238597 h 393856"/>
              <a:gd name="connsiteX8" fmla="*/ 406642 w 440811"/>
              <a:gd name="connsiteY8" fmla="*/ 291937 h 393856"/>
              <a:gd name="connsiteX9" fmla="*/ 284722 w 440811"/>
              <a:gd name="connsiteY9" fmla="*/ 261457 h 393856"/>
              <a:gd name="connsiteX10" fmla="*/ 235071 w 440811"/>
              <a:gd name="connsiteY10" fmla="*/ 322671 h 393856"/>
              <a:gd name="connsiteX11" fmla="*/ 174452 w 440811"/>
              <a:gd name="connsiteY11" fmla="*/ 392376 h 393856"/>
              <a:gd name="connsiteX12" fmla="*/ 138185 w 440811"/>
              <a:gd name="connsiteY12" fmla="*/ 253195 h 393856"/>
              <a:gd name="connsiteX13" fmla="*/ 2782 w 440811"/>
              <a:gd name="connsiteY13" fmla="*/ 223357 h 393856"/>
              <a:gd name="connsiteX14" fmla="*/ 49241 w 440811"/>
              <a:gd name="connsiteY14" fmla="*/ 151000 h 393856"/>
              <a:gd name="connsiteX15" fmla="*/ 111837 w 440811"/>
              <a:gd name="connsiteY15" fmla="*/ 87036 h 393856"/>
              <a:gd name="connsiteX0" fmla="*/ 111837 w 440811"/>
              <a:gd name="connsiteY0" fmla="*/ 92333 h 399153"/>
              <a:gd name="connsiteX1" fmla="*/ 109462 w 440811"/>
              <a:gd name="connsiteY1" fmla="*/ 15294 h 399153"/>
              <a:gd name="connsiteX2" fmla="*/ 224500 w 440811"/>
              <a:gd name="connsiteY2" fmla="*/ 57238 h 399153"/>
              <a:gd name="connsiteX3" fmla="*/ 316023 w 440811"/>
              <a:gd name="connsiteY3" fmla="*/ 4427 h 399153"/>
              <a:gd name="connsiteX4" fmla="*/ 356627 w 440811"/>
              <a:gd name="connsiteY4" fmla="*/ 6207 h 399153"/>
              <a:gd name="connsiteX5" fmla="*/ 357181 w 440811"/>
              <a:gd name="connsiteY5" fmla="*/ 68177 h 399153"/>
              <a:gd name="connsiteX6" fmla="*/ 338062 w 440811"/>
              <a:gd name="connsiteY6" fmla="*/ 144834 h 399153"/>
              <a:gd name="connsiteX7" fmla="*/ 437122 w 440811"/>
              <a:gd name="connsiteY7" fmla="*/ 243894 h 399153"/>
              <a:gd name="connsiteX8" fmla="*/ 406642 w 440811"/>
              <a:gd name="connsiteY8" fmla="*/ 297234 h 399153"/>
              <a:gd name="connsiteX9" fmla="*/ 284722 w 440811"/>
              <a:gd name="connsiteY9" fmla="*/ 266754 h 399153"/>
              <a:gd name="connsiteX10" fmla="*/ 235071 w 440811"/>
              <a:gd name="connsiteY10" fmla="*/ 327968 h 399153"/>
              <a:gd name="connsiteX11" fmla="*/ 174452 w 440811"/>
              <a:gd name="connsiteY11" fmla="*/ 397673 h 399153"/>
              <a:gd name="connsiteX12" fmla="*/ 138185 w 440811"/>
              <a:gd name="connsiteY12" fmla="*/ 258492 h 399153"/>
              <a:gd name="connsiteX13" fmla="*/ 2782 w 440811"/>
              <a:gd name="connsiteY13" fmla="*/ 228654 h 399153"/>
              <a:gd name="connsiteX14" fmla="*/ 49241 w 440811"/>
              <a:gd name="connsiteY14" fmla="*/ 156297 h 399153"/>
              <a:gd name="connsiteX15" fmla="*/ 111837 w 440811"/>
              <a:gd name="connsiteY15" fmla="*/ 92333 h 399153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57181 w 440811"/>
              <a:gd name="connsiteY5" fmla="*/ 74368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46852 w 440811"/>
              <a:gd name="connsiteY5" fmla="*/ 70653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66053 w 440811"/>
              <a:gd name="connsiteY5" fmla="*/ 79275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110254 h 417074"/>
              <a:gd name="connsiteX1" fmla="*/ 109462 w 440811"/>
              <a:gd name="connsiteY1" fmla="*/ 33215 h 417074"/>
              <a:gd name="connsiteX2" fmla="*/ 224500 w 440811"/>
              <a:gd name="connsiteY2" fmla="*/ 75159 h 417074"/>
              <a:gd name="connsiteX3" fmla="*/ 316023 w 440811"/>
              <a:gd name="connsiteY3" fmla="*/ 22348 h 417074"/>
              <a:gd name="connsiteX4" fmla="*/ 379028 w 440811"/>
              <a:gd name="connsiteY4" fmla="*/ 961 h 417074"/>
              <a:gd name="connsiteX5" fmla="*/ 366053 w 440811"/>
              <a:gd name="connsiteY5" fmla="*/ 91005 h 417074"/>
              <a:gd name="connsiteX6" fmla="*/ 338062 w 440811"/>
              <a:gd name="connsiteY6" fmla="*/ 162755 h 417074"/>
              <a:gd name="connsiteX7" fmla="*/ 437122 w 440811"/>
              <a:gd name="connsiteY7" fmla="*/ 261815 h 417074"/>
              <a:gd name="connsiteX8" fmla="*/ 406642 w 440811"/>
              <a:gd name="connsiteY8" fmla="*/ 315155 h 417074"/>
              <a:gd name="connsiteX9" fmla="*/ 284722 w 440811"/>
              <a:gd name="connsiteY9" fmla="*/ 284675 h 417074"/>
              <a:gd name="connsiteX10" fmla="*/ 235071 w 440811"/>
              <a:gd name="connsiteY10" fmla="*/ 345889 h 417074"/>
              <a:gd name="connsiteX11" fmla="*/ 174452 w 440811"/>
              <a:gd name="connsiteY11" fmla="*/ 415594 h 417074"/>
              <a:gd name="connsiteX12" fmla="*/ 138185 w 440811"/>
              <a:gd name="connsiteY12" fmla="*/ 276413 h 417074"/>
              <a:gd name="connsiteX13" fmla="*/ 2782 w 440811"/>
              <a:gd name="connsiteY13" fmla="*/ 246575 h 417074"/>
              <a:gd name="connsiteX14" fmla="*/ 49241 w 440811"/>
              <a:gd name="connsiteY14" fmla="*/ 174218 h 417074"/>
              <a:gd name="connsiteX15" fmla="*/ 111837 w 440811"/>
              <a:gd name="connsiteY15" fmla="*/ 110254 h 41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0811" h="417074">
                <a:moveTo>
                  <a:pt x="111837" y="110254"/>
                </a:moveTo>
                <a:cubicBezTo>
                  <a:pt x="121874" y="86754"/>
                  <a:pt x="90685" y="39064"/>
                  <a:pt x="109462" y="33215"/>
                </a:cubicBezTo>
                <a:cubicBezTo>
                  <a:pt x="128239" y="27366"/>
                  <a:pt x="190073" y="76970"/>
                  <a:pt x="224500" y="75159"/>
                </a:cubicBezTo>
                <a:cubicBezTo>
                  <a:pt x="258927" y="73348"/>
                  <a:pt x="290268" y="34714"/>
                  <a:pt x="316023" y="22348"/>
                </a:cubicBezTo>
                <a:cubicBezTo>
                  <a:pt x="341778" y="9982"/>
                  <a:pt x="372915" y="-3791"/>
                  <a:pt x="379028" y="961"/>
                </a:cubicBezTo>
                <a:cubicBezTo>
                  <a:pt x="385141" y="5713"/>
                  <a:pt x="372881" y="64039"/>
                  <a:pt x="366053" y="91005"/>
                </a:cubicBezTo>
                <a:cubicBezTo>
                  <a:pt x="359225" y="117971"/>
                  <a:pt x="326217" y="134287"/>
                  <a:pt x="338062" y="162755"/>
                </a:cubicBezTo>
                <a:cubicBezTo>
                  <a:pt x="349907" y="191223"/>
                  <a:pt x="425692" y="236415"/>
                  <a:pt x="437122" y="261815"/>
                </a:cubicBezTo>
                <a:cubicBezTo>
                  <a:pt x="448552" y="287215"/>
                  <a:pt x="432042" y="311345"/>
                  <a:pt x="406642" y="315155"/>
                </a:cubicBezTo>
                <a:cubicBezTo>
                  <a:pt x="381242" y="318965"/>
                  <a:pt x="313317" y="279553"/>
                  <a:pt x="284722" y="284675"/>
                </a:cubicBezTo>
                <a:cubicBezTo>
                  <a:pt x="256127" y="289797"/>
                  <a:pt x="253449" y="324069"/>
                  <a:pt x="235071" y="345889"/>
                </a:cubicBezTo>
                <a:cubicBezTo>
                  <a:pt x="216693" y="367709"/>
                  <a:pt x="190600" y="427173"/>
                  <a:pt x="174452" y="415594"/>
                </a:cubicBezTo>
                <a:cubicBezTo>
                  <a:pt x="158304" y="404015"/>
                  <a:pt x="166797" y="304583"/>
                  <a:pt x="138185" y="276413"/>
                </a:cubicBezTo>
                <a:cubicBezTo>
                  <a:pt x="109573" y="248243"/>
                  <a:pt x="16752" y="259275"/>
                  <a:pt x="2782" y="246575"/>
                </a:cubicBezTo>
                <a:cubicBezTo>
                  <a:pt x="-11188" y="233875"/>
                  <a:pt x="31065" y="196938"/>
                  <a:pt x="49241" y="174218"/>
                </a:cubicBezTo>
                <a:cubicBezTo>
                  <a:pt x="67417" y="151498"/>
                  <a:pt x="101800" y="133754"/>
                  <a:pt x="111837" y="110254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5" name="云形 25"/>
          <p:cNvSpPr/>
          <p:nvPr/>
        </p:nvSpPr>
        <p:spPr>
          <a:xfrm>
            <a:off x="-3532612" y="480406"/>
            <a:ext cx="1113090" cy="73758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云形 26"/>
          <p:cNvSpPr/>
          <p:nvPr/>
        </p:nvSpPr>
        <p:spPr>
          <a:xfrm rot="429982">
            <a:off x="1725421" y="2483167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Ridan-Ulys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74351" y="64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65911 0.06157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56" y="307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50247 -0.02431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7" y="-122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0527 0.00013 E" pathEditMode="relative" ptsTypes="">
                                      <p:cBhvr>
                                        <p:cTn id="20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2461 0.00057 E" pathEditMode="relative" ptsTypes="">
                                      <p:cBhvr>
                                        <p:cTn id="22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 -0.01458 L 0.46289 0.00162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81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55 -0.00255 L -1.45833E-6 1.11111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11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68719 -0.017227 L 0 0 E" pathEditMode="relative" ptsTypes="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" fill="hold">
                                          <p:stCondLst>
                                            <p:cond delay="10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3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20" grpId="0"/>
      <p:bldP spid="29" grpId="0" animBg="1"/>
      <p:bldP spid="29" grpId="1" animBg="1"/>
      <p:bldP spid="29" grpId="2" animBg="1"/>
      <p:bldP spid="29" grpId="3" animBg="1"/>
      <p:bldP spid="30" grpId="0" animBg="1"/>
      <p:bldP spid="35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249" name="图片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621"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0" y="3111500"/>
              <a:ext cx="12192000" cy="3746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</p:grpSp>
      <p:sp>
        <p:nvSpPr>
          <p:cNvPr id="9" name="矩形: 圆角 8"/>
          <p:cNvSpPr/>
          <p:nvPr/>
        </p:nvSpPr>
        <p:spPr>
          <a:xfrm>
            <a:off x="865043" y="2633663"/>
            <a:ext cx="10650538" cy="2730500"/>
          </a:xfrm>
          <a:prstGeom prst="roundRect">
            <a:avLst>
              <a:gd name="adj" fmla="val 550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BÀI 24</a:t>
            </a:r>
          </a:p>
          <a:p>
            <a:pPr algn="ctr" eaLnBrk="1" fontAlgn="auto" hangingPunct="1">
              <a:defRPr/>
            </a:pPr>
            <a:r>
              <a:rPr lang="en-US" altLang="zh-CN" sz="3200" b="1" noProof="1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THỰC HÀNH</a:t>
            </a:r>
          </a:p>
          <a:p>
            <a:pPr algn="ctr" eaLnBrk="1" fontAlgn="auto" hangingPunct="1">
              <a:defRPr/>
            </a:pPr>
            <a:r>
              <a:rPr lang="en-US" altLang="zh-CN" sz="3200" b="1" noProof="1" smtClean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TÁC ĐỘNG CỦA CON NGƯỜI ĐẾN THIÊN NHIÊN</a:t>
            </a:r>
            <a:endParaRPr lang="zh-CN" altLang="en-US" sz="3200" b="1" noProof="1">
              <a:solidFill>
                <a:srgbClr val="FF0000"/>
              </a:solidFill>
              <a:latin typeface="BrushScript" panose="02020500000000000000" pitchFamily="18" charset="-93"/>
              <a:ea typeface="BrushScript" panose="02020500000000000000" pitchFamily="18" charset="-93"/>
              <a:cs typeface="BrushScript" panose="02020500000000000000" pitchFamily="18" charset="-93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0491" y="30884"/>
            <a:ext cx="2273300" cy="34448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2463" y="1238250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2570847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893763"/>
            <a:ext cx="3810000" cy="5715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4" y="819582"/>
            <a:ext cx="7648731" cy="477963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5705" y="1465263"/>
            <a:ext cx="57903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600" dirty="0" err="1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Tìm</a:t>
            </a:r>
            <a:r>
              <a:rPr lang="en-US" altLang="zh-CN" sz="4000" b="1" spc="600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zh-CN" sz="4000" b="1" spc="600" dirty="0" err="1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hiểu</a:t>
            </a:r>
            <a:r>
              <a:rPr lang="en-US" altLang="zh-CN" sz="4000" b="1" spc="600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zh-CN" sz="4000" b="1" spc="600" dirty="0" err="1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môi</a:t>
            </a:r>
            <a:r>
              <a:rPr lang="en-US" altLang="zh-CN" sz="4000" b="1" spc="600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zh-CN" sz="4000" b="1" spc="600" dirty="0" err="1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trường</a:t>
            </a:r>
            <a:r>
              <a:rPr lang="en-US" altLang="zh-CN" sz="4000" b="1" spc="600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zh-CN" sz="4000" b="1" spc="600" dirty="0" err="1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tự</a:t>
            </a:r>
            <a:r>
              <a:rPr lang="en-US" altLang="zh-CN" sz="4000" b="1" spc="600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zh-CN" sz="4000" b="1" spc="600" dirty="0" err="1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nhiên</a:t>
            </a:r>
            <a:r>
              <a:rPr lang="en-US" altLang="zh-CN" sz="4000" b="1" spc="600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qua </a:t>
            </a:r>
            <a:r>
              <a:rPr lang="en-US" altLang="zh-CN" sz="4000" b="1" spc="600" dirty="0" err="1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tài</a:t>
            </a:r>
            <a:r>
              <a:rPr lang="en-US" altLang="zh-CN" sz="4000" b="1" spc="600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zh-CN" sz="4000" b="1" spc="600" dirty="0" err="1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liệu</a:t>
            </a:r>
            <a:r>
              <a:rPr lang="en-US" altLang="zh-CN" sz="4000" b="1" spc="600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zh-CN" sz="4000" b="1" spc="600" dirty="0" err="1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và</a:t>
            </a:r>
            <a:r>
              <a:rPr lang="en-US" altLang="zh-CN" sz="4000" b="1" spc="600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zh-CN" sz="4000" b="1" spc="600" dirty="0" err="1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tham</a:t>
            </a:r>
            <a:r>
              <a:rPr lang="en-US" altLang="zh-CN" sz="4000" b="1" spc="600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zh-CN" sz="4000" b="1" spc="600" dirty="0" err="1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quan</a:t>
            </a:r>
            <a:r>
              <a:rPr lang="en-US" altLang="zh-CN" sz="4000" b="1" spc="600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zh-CN" sz="4000" b="1" spc="600" dirty="0" err="1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địa</a:t>
            </a:r>
            <a:r>
              <a:rPr lang="en-US" altLang="zh-CN" sz="4000" b="1" spc="600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zh-CN" sz="4000" b="1" spc="600" dirty="0" err="1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phương</a:t>
            </a:r>
            <a:endParaRPr lang="zh-CN" altLang="en-US" sz="4000" b="1" spc="600" dirty="0"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azone" panose="020B0500000000000000" pitchFamily="34" charset="-93"/>
              <a:ea typeface="Amazone" panose="020B0500000000000000" pitchFamily="34" charset="-93"/>
              <a:cs typeface="Amazone" panose="020B0500000000000000" pitchFamily="34" charset="-93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61" y="-192057"/>
            <a:ext cx="1949489" cy="183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4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928" y="-1200195"/>
            <a:ext cx="3762375" cy="376237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42611" y="2562180"/>
            <a:ext cx="4494997" cy="16266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TÁC ĐỘNG CỦA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CON </a:t>
            </a:r>
            <a:r>
              <a:rPr lang="vi-VN" sz="3600" b="1" dirty="0" smtClean="0">
                <a:solidFill>
                  <a:schemeClr val="tx1"/>
                </a:solidFill>
                <a:latin typeface="+mj-lt"/>
              </a:rPr>
              <a:t>NGƯỜI ĐẾN THIÊN NHIÊN</a:t>
            </a:r>
            <a:endParaRPr lang="vi-VN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974671" y="403709"/>
            <a:ext cx="3979906" cy="16266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Môi</a:t>
            </a:r>
            <a:r>
              <a:rPr lang="en-US" sz="3200" dirty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trường</a:t>
            </a:r>
            <a:endParaRPr lang="en-US" sz="3200" dirty="0">
              <a:solidFill>
                <a:srgbClr val="FF0000"/>
              </a:solidFill>
              <a:latin typeface="BrushScript" panose="02020500000000000000" pitchFamily="18" charset="-93"/>
              <a:ea typeface="BrushScript" panose="02020500000000000000" pitchFamily="18" charset="-93"/>
              <a:cs typeface="BrushScript" panose="02020500000000000000" pitchFamily="18" charset="-93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nước</a:t>
            </a:r>
            <a:endParaRPr lang="vi-VN" sz="3200" dirty="0">
              <a:solidFill>
                <a:srgbClr val="FF0000"/>
              </a:solidFill>
              <a:latin typeface="BrushScript" panose="02020500000000000000" pitchFamily="18" charset="-93"/>
              <a:ea typeface="BrushScript" panose="02020500000000000000" pitchFamily="18" charset="-93"/>
              <a:cs typeface="BrushScript" panose="02020500000000000000" pitchFamily="18" charset="-93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782166" y="4451144"/>
            <a:ext cx="3979906" cy="16266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Môi</a:t>
            </a:r>
            <a:r>
              <a:rPr lang="en-US" sz="3200" dirty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trường</a:t>
            </a:r>
            <a:endParaRPr lang="en-US" sz="3200" dirty="0">
              <a:solidFill>
                <a:srgbClr val="FF0000"/>
              </a:solidFill>
              <a:latin typeface="BrushScript" panose="02020500000000000000" pitchFamily="18" charset="-93"/>
              <a:ea typeface="BrushScript" panose="02020500000000000000" pitchFamily="18" charset="-93"/>
              <a:cs typeface="BrushScript" panose="02020500000000000000" pitchFamily="18" charset="-93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sinh</a:t>
            </a:r>
            <a:r>
              <a:rPr lang="en-US" sz="3200" dirty="0" smtClean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vật</a:t>
            </a:r>
            <a:endParaRPr lang="vi-VN" sz="3200" dirty="0">
              <a:solidFill>
                <a:srgbClr val="FF0000"/>
              </a:solidFill>
              <a:latin typeface="BrushScript" panose="02020500000000000000" pitchFamily="18" charset="-93"/>
              <a:ea typeface="BrushScript" panose="02020500000000000000" pitchFamily="18" charset="-93"/>
              <a:cs typeface="BrushScript" panose="02020500000000000000" pitchFamily="18" charset="-93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347755" y="4451145"/>
            <a:ext cx="3979906" cy="16266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Môi</a:t>
            </a:r>
            <a:r>
              <a:rPr lang="en-US" sz="3600" dirty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trường</a:t>
            </a:r>
            <a:endParaRPr lang="en-US" sz="3600" dirty="0">
              <a:solidFill>
                <a:srgbClr val="FF0000"/>
              </a:solidFill>
              <a:latin typeface="BrushScript" panose="02020500000000000000" pitchFamily="18" charset="-93"/>
              <a:ea typeface="BrushScript" panose="02020500000000000000" pitchFamily="18" charset="-93"/>
              <a:cs typeface="BrushScript" panose="02020500000000000000" pitchFamily="18" charset="-93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Đất</a:t>
            </a:r>
            <a:endParaRPr lang="vi-VN" sz="3600" dirty="0">
              <a:solidFill>
                <a:srgbClr val="FF0000"/>
              </a:solidFill>
              <a:latin typeface="BrushScript" panose="02020500000000000000" pitchFamily="18" charset="-93"/>
              <a:ea typeface="BrushScript" panose="02020500000000000000" pitchFamily="18" charset="-93"/>
              <a:cs typeface="BrushScript" panose="02020500000000000000" pitchFamily="18" charset="-93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63108" y="403709"/>
            <a:ext cx="3979906" cy="16266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Môi</a:t>
            </a:r>
            <a:r>
              <a:rPr lang="en-US" sz="3600" dirty="0" smtClean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trường</a:t>
            </a:r>
            <a:endParaRPr lang="en-US" sz="3600" dirty="0" smtClean="0">
              <a:solidFill>
                <a:srgbClr val="FF0000"/>
              </a:solidFill>
              <a:latin typeface="BrushScript" panose="02020500000000000000" pitchFamily="18" charset="-93"/>
              <a:ea typeface="BrushScript" panose="02020500000000000000" pitchFamily="18" charset="-93"/>
              <a:cs typeface="BrushScript" panose="02020500000000000000" pitchFamily="18" charset="-93"/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khí</a:t>
            </a:r>
            <a:endParaRPr lang="vi-VN" sz="3600" dirty="0">
              <a:solidFill>
                <a:srgbClr val="FF0000"/>
              </a:solidFill>
              <a:latin typeface="BrushScript" panose="02020500000000000000" pitchFamily="18" charset="-93"/>
              <a:ea typeface="BrushScript" panose="02020500000000000000" pitchFamily="18" charset="-93"/>
              <a:cs typeface="BrushScript" panose="02020500000000000000" pitchFamily="18" charset="-93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441356" y="2030378"/>
            <a:ext cx="1405288" cy="6358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20" idx="0"/>
          </p:cNvCxnSpPr>
          <p:nvPr/>
        </p:nvCxnSpPr>
        <p:spPr>
          <a:xfrm>
            <a:off x="8537608" y="3917482"/>
            <a:ext cx="1234511" cy="5336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137836" y="2030378"/>
            <a:ext cx="1473268" cy="5318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709732" y="3917482"/>
            <a:ext cx="1332879" cy="4873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52312" y="6381549"/>
            <a:ext cx="9182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HÌNH 24.1: SƠ ĐỒ THỂ HIỆN MỘT SỐ TÁC ĐỘNG CỦA CON NGƯỜI ĐẾN THIÊN NHIÊN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333391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r="727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2078872" y="1825370"/>
            <a:ext cx="8178325" cy="4190239"/>
            <a:chOff x="2032690" y="1766181"/>
            <a:chExt cx="8178325" cy="4190239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35" b="7578"/>
            <a:stretch>
              <a:fillRect/>
            </a:stretch>
          </p:blipFill>
          <p:spPr>
            <a:xfrm>
              <a:off x="2032690" y="3880480"/>
              <a:ext cx="8178325" cy="207594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315" y="1766181"/>
              <a:ext cx="7945077" cy="2622224"/>
            </a:xfrm>
            <a:prstGeom prst="rect">
              <a:avLst/>
            </a:prstGeom>
          </p:spPr>
        </p:pic>
      </p:grpSp>
      <p:sp>
        <p:nvSpPr>
          <p:cNvPr id="10" name="标题 3"/>
          <p:cNvSpPr>
            <a:spLocks noGrp="1"/>
          </p:cNvSpPr>
          <p:nvPr>
            <p:ph type="title"/>
          </p:nvPr>
        </p:nvSpPr>
        <p:spPr>
          <a:xfrm>
            <a:off x="2637673" y="2321519"/>
            <a:ext cx="6916655" cy="1334925"/>
          </a:xfrm>
        </p:spPr>
        <p:txBody>
          <a:bodyPr/>
          <a:lstStyle/>
          <a:p>
            <a:pPr algn="ctr" rtl="0" eaLnBrk="1" fontAlgn="base" hangingPunct="1"/>
            <a:r>
              <a:rPr lang="en-US" altLang="zh-CN" sz="4800" kern="1200" dirty="0" smtClean="0">
                <a:solidFill>
                  <a:srgbClr val="002060"/>
                </a:solidFill>
                <a:effectLst/>
                <a:latin typeface="Times New Roman" panose="02020603050405020304" charset="0"/>
                <a:ea typeface="叶根友童体简" panose="02010601030101010101" pitchFamily="2" charset="-122"/>
                <a:cs typeface="Times New Roman" panose="02020603050405020304" charset="0"/>
                <a:sym typeface="+mn-lt"/>
              </a:rPr>
              <a:t>THẢO LUẬN</a:t>
            </a:r>
            <a:endParaRPr lang="en-US" altLang="zh-CN" sz="4800" dirty="0">
              <a:solidFill>
                <a:srgbClr val="002060"/>
              </a:solidFill>
              <a:latin typeface="Times New Roman" panose="02020603050405020304" charset="0"/>
              <a:ea typeface="叶根友童体简" panose="02010601030101010101" pitchFamily="2" charset="-122"/>
              <a:cs typeface="Times New Roman" panose="02020603050405020304" charset="0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00373" y="3429000"/>
            <a:ext cx="309880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2000" b="1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15" b="1"/>
          <a:stretch>
            <a:fillRect/>
          </a:stretch>
        </p:blipFill>
        <p:spPr>
          <a:xfrm>
            <a:off x="-25855" y="0"/>
            <a:ext cx="12243709" cy="121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r="727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1"/>
          <a:stretch>
            <a:fillRect/>
          </a:stretch>
        </p:blipFill>
        <p:spPr>
          <a:xfrm>
            <a:off x="0" y="3255536"/>
            <a:ext cx="12192000" cy="360246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56509" y="2233515"/>
            <a:ext cx="10178473" cy="796011"/>
          </a:xfrm>
        </p:spPr>
        <p:txBody>
          <a:bodyPr>
            <a:noAutofit/>
          </a:bodyPr>
          <a:lstStyle/>
          <a:p>
            <a:pPr lvl="0" defTabSz="914400">
              <a:spcBef>
                <a:spcPts val="1000"/>
              </a:spcBef>
              <a:defRPr/>
            </a:pPr>
            <a:r>
              <a:rPr lang="en-US" altLang="zh-CN" b="1" dirty="0" smtClean="0">
                <a:solidFill>
                  <a:srgbClr val="7030A0"/>
                </a:solidFill>
                <a:latin typeface="+mn-lt"/>
                <a:ea typeface="+mn-ea"/>
                <a:cs typeface="+mn-ea"/>
                <a:sym typeface="+mn-lt"/>
              </a:rPr>
              <a:t>CÁC NHÓM BÁO CÁO KẾT QUẢ THẢO LUẬN</a:t>
            </a:r>
            <a:endParaRPr lang="zh-CN" altLang="en-US" b="1" dirty="0">
              <a:solidFill>
                <a:srgbClr val="7030A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12750" y="455508"/>
            <a:ext cx="805042" cy="460276"/>
            <a:chOff x="2413166" y="426720"/>
            <a:chExt cx="693043" cy="396241"/>
          </a:xfrm>
        </p:grpSpPr>
        <p:sp>
          <p:nvSpPr>
            <p:cNvPr id="17" name="矩形 16"/>
            <p:cNvSpPr/>
            <p:nvPr/>
          </p:nvSpPr>
          <p:spPr>
            <a:xfrm rot="2744590">
              <a:off x="2413166" y="426720"/>
              <a:ext cx="396240" cy="396240"/>
            </a:xfrm>
            <a:prstGeom prst="rect">
              <a:avLst/>
            </a:prstGeom>
            <a:solidFill>
              <a:srgbClr val="90C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2744590">
              <a:off x="2709969" y="426721"/>
              <a:ext cx="396240" cy="396240"/>
            </a:xfrm>
            <a:prstGeom prst="rect">
              <a:avLst/>
            </a:prstGeom>
            <a:solidFill>
              <a:srgbClr val="3E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40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347716" y="1689747"/>
            <a:ext cx="782638" cy="923925"/>
          </a:xfrm>
          <a:custGeom>
            <a:avLst/>
            <a:gdLst>
              <a:gd name="T0" fmla="*/ 894085 w 4268"/>
              <a:gd name="T1" fmla="*/ 1679836 h 5034"/>
              <a:gd name="T2" fmla="*/ 695736 w 4268"/>
              <a:gd name="T3" fmla="*/ 1585986 h 5034"/>
              <a:gd name="T4" fmla="*/ 499280 w 4268"/>
              <a:gd name="T5" fmla="*/ 1455429 h 5034"/>
              <a:gd name="T6" fmla="*/ 311151 w 4268"/>
              <a:gd name="T7" fmla="*/ 1274163 h 5034"/>
              <a:gd name="T8" fmla="*/ 154818 w 4268"/>
              <a:gd name="T9" fmla="*/ 1035375 h 5034"/>
              <a:gd name="T10" fmla="*/ 85169 w 4268"/>
              <a:gd name="T11" fmla="*/ 858272 h 5034"/>
              <a:gd name="T12" fmla="*/ 47316 w 4268"/>
              <a:gd name="T13" fmla="*/ 693656 h 5034"/>
              <a:gd name="T14" fmla="*/ 27633 w 4268"/>
              <a:gd name="T15" fmla="*/ 597914 h 5034"/>
              <a:gd name="T16" fmla="*/ 757 w 4268"/>
              <a:gd name="T17" fmla="*/ 830647 h 5034"/>
              <a:gd name="T18" fmla="*/ 11356 w 4268"/>
              <a:gd name="T19" fmla="*/ 1056567 h 5034"/>
              <a:gd name="T20" fmla="*/ 50723 w 4268"/>
              <a:gd name="T21" fmla="*/ 1251079 h 5034"/>
              <a:gd name="T22" fmla="*/ 127564 w 4268"/>
              <a:gd name="T23" fmla="*/ 1457700 h 5034"/>
              <a:gd name="T24" fmla="*/ 227117 w 4268"/>
              <a:gd name="T25" fmla="*/ 1628749 h 5034"/>
              <a:gd name="T26" fmla="*/ 332348 w 4268"/>
              <a:gd name="T27" fmla="*/ 1749467 h 5034"/>
              <a:gd name="T28" fmla="*/ 444771 w 4268"/>
              <a:gd name="T29" fmla="*/ 1832342 h 5034"/>
              <a:gd name="T30" fmla="*/ 560980 w 4268"/>
              <a:gd name="T31" fmla="*/ 1881538 h 5034"/>
              <a:gd name="T32" fmla="*/ 676431 w 4268"/>
              <a:gd name="T33" fmla="*/ 1903108 h 5034"/>
              <a:gd name="T34" fmla="*/ 843362 w 4268"/>
              <a:gd name="T35" fmla="*/ 1892512 h 5034"/>
              <a:gd name="T36" fmla="*/ 1038683 w 4268"/>
              <a:gd name="T37" fmla="*/ 1858832 h 5034"/>
              <a:gd name="T38" fmla="*/ 1322201 w 4268"/>
              <a:gd name="T39" fmla="*/ 1838775 h 5034"/>
              <a:gd name="T40" fmla="*/ 1516008 w 4268"/>
              <a:gd name="T41" fmla="*/ 1785039 h 5034"/>
              <a:gd name="T42" fmla="*/ 1579979 w 4268"/>
              <a:gd name="T43" fmla="*/ 1750602 h 5034"/>
              <a:gd name="T44" fmla="*/ 1398664 w 4268"/>
              <a:gd name="T45" fmla="*/ 1771037 h 5034"/>
              <a:gd name="T46" fmla="*/ 1156406 w 4268"/>
              <a:gd name="T47" fmla="*/ 1752872 h 5034"/>
              <a:gd name="T48" fmla="*/ 157089 w 4268"/>
              <a:gd name="T49" fmla="*/ 73036 h 5034"/>
              <a:gd name="T50" fmla="*/ 126807 w 4268"/>
              <a:gd name="T51" fmla="*/ 278522 h 5034"/>
              <a:gd name="T52" fmla="*/ 120751 w 4268"/>
              <a:gd name="T53" fmla="*/ 466979 h 5034"/>
              <a:gd name="T54" fmla="*/ 135135 w 4268"/>
              <a:gd name="T55" fmla="*/ 637271 h 5034"/>
              <a:gd name="T56" fmla="*/ 171474 w 4268"/>
              <a:gd name="T57" fmla="*/ 576344 h 5034"/>
              <a:gd name="T58" fmla="*/ 238473 w 4268"/>
              <a:gd name="T59" fmla="*/ 459788 h 5034"/>
              <a:gd name="T60" fmla="*/ 209705 w 4268"/>
              <a:gd name="T61" fmla="*/ 571803 h 5034"/>
              <a:gd name="T62" fmla="*/ 193428 w 4268"/>
              <a:gd name="T63" fmla="*/ 742095 h 5034"/>
              <a:gd name="T64" fmla="*/ 209326 w 4268"/>
              <a:gd name="T65" fmla="*/ 910495 h 5034"/>
              <a:gd name="T66" fmla="*/ 282761 w 4268"/>
              <a:gd name="T67" fmla="*/ 1059973 h 5034"/>
              <a:gd name="T68" fmla="*/ 341812 w 4268"/>
              <a:gd name="T69" fmla="*/ 1099330 h 5034"/>
              <a:gd name="T70" fmla="*/ 369066 w 4268"/>
              <a:gd name="T71" fmla="*/ 912765 h 5034"/>
              <a:gd name="T72" fmla="*/ 420924 w 4268"/>
              <a:gd name="T73" fmla="*/ 767449 h 5034"/>
              <a:gd name="T74" fmla="*/ 430009 w 4268"/>
              <a:gd name="T75" fmla="*/ 818537 h 5034"/>
              <a:gd name="T76" fmla="*/ 428116 w 4268"/>
              <a:gd name="T77" fmla="*/ 1022887 h 5034"/>
              <a:gd name="T78" fmla="*/ 465212 w 4268"/>
              <a:gd name="T79" fmla="*/ 1249565 h 5034"/>
              <a:gd name="T80" fmla="*/ 610567 w 4268"/>
              <a:gd name="T81" fmla="*/ 1416073 h 5034"/>
              <a:gd name="T82" fmla="*/ 668103 w 4268"/>
              <a:gd name="T83" fmla="*/ 1328278 h 5034"/>
              <a:gd name="T84" fmla="*/ 670753 w 4268"/>
              <a:gd name="T85" fmla="*/ 1121657 h 5034"/>
              <a:gd name="T86" fmla="*/ 705578 w 4268"/>
              <a:gd name="T87" fmla="*/ 961961 h 5034"/>
              <a:gd name="T88" fmla="*/ 719205 w 4268"/>
              <a:gd name="T89" fmla="*/ 1091004 h 5034"/>
              <a:gd name="T90" fmla="*/ 760464 w 4268"/>
              <a:gd name="T91" fmla="*/ 1298760 h 5034"/>
              <a:gd name="T92" fmla="*/ 840713 w 4268"/>
              <a:gd name="T93" fmla="*/ 1521654 h 5034"/>
              <a:gd name="T94" fmla="*/ 1029977 w 4268"/>
              <a:gd name="T95" fmla="*/ 1631776 h 5034"/>
              <a:gd name="T96" fmla="*/ 1163976 w 4268"/>
              <a:gd name="T97" fmla="*/ 1661672 h 5034"/>
              <a:gd name="T98" fmla="*/ 1198044 w 4268"/>
              <a:gd name="T99" fmla="*/ 1469052 h 5034"/>
              <a:gd name="T100" fmla="*/ 1196151 w 4268"/>
              <a:gd name="T101" fmla="*/ 1309735 h 5034"/>
              <a:gd name="T102" fmla="*/ 1159434 w 4268"/>
              <a:gd name="T103" fmla="*/ 1126198 h 5034"/>
              <a:gd name="T104" fmla="*/ 1071237 w 4268"/>
              <a:gd name="T105" fmla="*/ 931308 h 5034"/>
              <a:gd name="T106" fmla="*/ 914147 w 4268"/>
              <a:gd name="T107" fmla="*/ 737932 h 5034"/>
              <a:gd name="T108" fmla="*/ 674917 w 4268"/>
              <a:gd name="T109" fmla="*/ 549097 h 5034"/>
              <a:gd name="T110" fmla="*/ 403890 w 4268"/>
              <a:gd name="T111" fmla="*/ 298579 h 5034"/>
              <a:gd name="T112" fmla="*/ 239987 w 4268"/>
              <a:gd name="T113" fmla="*/ 101797 h 50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268" h="5034">
                <a:moveTo>
                  <a:pt x="2846" y="4597"/>
                </a:moveTo>
                <a:lnTo>
                  <a:pt x="2846" y="4597"/>
                </a:lnTo>
                <a:lnTo>
                  <a:pt x="2803" y="4585"/>
                </a:lnTo>
                <a:lnTo>
                  <a:pt x="2749" y="4571"/>
                </a:lnTo>
                <a:lnTo>
                  <a:pt x="2687" y="4553"/>
                </a:lnTo>
                <a:lnTo>
                  <a:pt x="2617" y="4531"/>
                </a:lnTo>
                <a:lnTo>
                  <a:pt x="2538" y="4504"/>
                </a:lnTo>
                <a:lnTo>
                  <a:pt x="2454" y="4474"/>
                </a:lnTo>
                <a:lnTo>
                  <a:pt x="2362" y="4439"/>
                </a:lnTo>
                <a:lnTo>
                  <a:pt x="2265" y="4399"/>
                </a:lnTo>
                <a:lnTo>
                  <a:pt x="2215" y="4378"/>
                </a:lnTo>
                <a:lnTo>
                  <a:pt x="2164" y="4355"/>
                </a:lnTo>
                <a:lnTo>
                  <a:pt x="2112" y="4331"/>
                </a:lnTo>
                <a:lnTo>
                  <a:pt x="2059" y="4305"/>
                </a:lnTo>
                <a:lnTo>
                  <a:pt x="2004" y="4279"/>
                </a:lnTo>
                <a:lnTo>
                  <a:pt x="1950" y="4251"/>
                </a:lnTo>
                <a:lnTo>
                  <a:pt x="1894" y="4222"/>
                </a:lnTo>
                <a:lnTo>
                  <a:pt x="1838" y="4191"/>
                </a:lnTo>
                <a:lnTo>
                  <a:pt x="1781" y="4158"/>
                </a:lnTo>
                <a:lnTo>
                  <a:pt x="1724" y="4125"/>
                </a:lnTo>
                <a:lnTo>
                  <a:pt x="1666" y="4089"/>
                </a:lnTo>
                <a:lnTo>
                  <a:pt x="1608" y="4052"/>
                </a:lnTo>
                <a:lnTo>
                  <a:pt x="1550" y="4014"/>
                </a:lnTo>
                <a:lnTo>
                  <a:pt x="1492" y="3974"/>
                </a:lnTo>
                <a:lnTo>
                  <a:pt x="1434" y="3933"/>
                </a:lnTo>
                <a:lnTo>
                  <a:pt x="1376" y="3891"/>
                </a:lnTo>
                <a:lnTo>
                  <a:pt x="1319" y="3846"/>
                </a:lnTo>
                <a:lnTo>
                  <a:pt x="1261" y="3800"/>
                </a:lnTo>
                <a:lnTo>
                  <a:pt x="1204" y="3752"/>
                </a:lnTo>
                <a:lnTo>
                  <a:pt x="1147" y="3702"/>
                </a:lnTo>
                <a:lnTo>
                  <a:pt x="1092" y="3651"/>
                </a:lnTo>
                <a:lnTo>
                  <a:pt x="1036" y="3598"/>
                </a:lnTo>
                <a:lnTo>
                  <a:pt x="981" y="3543"/>
                </a:lnTo>
                <a:lnTo>
                  <a:pt x="927" y="3487"/>
                </a:lnTo>
                <a:lnTo>
                  <a:pt x="874" y="3428"/>
                </a:lnTo>
                <a:lnTo>
                  <a:pt x="822" y="3367"/>
                </a:lnTo>
                <a:lnTo>
                  <a:pt x="770" y="3305"/>
                </a:lnTo>
                <a:lnTo>
                  <a:pt x="720" y="3241"/>
                </a:lnTo>
                <a:lnTo>
                  <a:pt x="671" y="3174"/>
                </a:lnTo>
                <a:lnTo>
                  <a:pt x="624" y="3106"/>
                </a:lnTo>
                <a:lnTo>
                  <a:pt x="577" y="3037"/>
                </a:lnTo>
                <a:lnTo>
                  <a:pt x="533" y="2965"/>
                </a:lnTo>
                <a:lnTo>
                  <a:pt x="489" y="2891"/>
                </a:lnTo>
                <a:lnTo>
                  <a:pt x="448" y="2814"/>
                </a:lnTo>
                <a:lnTo>
                  <a:pt x="409" y="2736"/>
                </a:lnTo>
                <a:lnTo>
                  <a:pt x="371" y="2656"/>
                </a:lnTo>
                <a:lnTo>
                  <a:pt x="334" y="2573"/>
                </a:lnTo>
                <a:lnTo>
                  <a:pt x="318" y="2531"/>
                </a:lnTo>
                <a:lnTo>
                  <a:pt x="301" y="2489"/>
                </a:lnTo>
                <a:lnTo>
                  <a:pt x="284" y="2445"/>
                </a:lnTo>
                <a:lnTo>
                  <a:pt x="268" y="2402"/>
                </a:lnTo>
                <a:lnTo>
                  <a:pt x="253" y="2357"/>
                </a:lnTo>
                <a:lnTo>
                  <a:pt x="238" y="2312"/>
                </a:lnTo>
                <a:lnTo>
                  <a:pt x="225" y="2268"/>
                </a:lnTo>
                <a:lnTo>
                  <a:pt x="212" y="2221"/>
                </a:lnTo>
                <a:lnTo>
                  <a:pt x="198" y="2175"/>
                </a:lnTo>
                <a:lnTo>
                  <a:pt x="186" y="2127"/>
                </a:lnTo>
                <a:lnTo>
                  <a:pt x="174" y="2080"/>
                </a:lnTo>
                <a:lnTo>
                  <a:pt x="163" y="2031"/>
                </a:lnTo>
                <a:lnTo>
                  <a:pt x="152" y="1983"/>
                </a:lnTo>
                <a:lnTo>
                  <a:pt x="142" y="1933"/>
                </a:lnTo>
                <a:lnTo>
                  <a:pt x="134" y="1884"/>
                </a:lnTo>
                <a:lnTo>
                  <a:pt x="125" y="1833"/>
                </a:lnTo>
                <a:lnTo>
                  <a:pt x="117" y="1781"/>
                </a:lnTo>
                <a:lnTo>
                  <a:pt x="110" y="1730"/>
                </a:lnTo>
                <a:lnTo>
                  <a:pt x="103" y="1678"/>
                </a:lnTo>
                <a:lnTo>
                  <a:pt x="98" y="1624"/>
                </a:lnTo>
                <a:lnTo>
                  <a:pt x="92" y="1571"/>
                </a:lnTo>
                <a:lnTo>
                  <a:pt x="88" y="1517"/>
                </a:lnTo>
                <a:lnTo>
                  <a:pt x="84" y="1533"/>
                </a:lnTo>
                <a:lnTo>
                  <a:pt x="73" y="1580"/>
                </a:lnTo>
                <a:lnTo>
                  <a:pt x="59" y="1654"/>
                </a:lnTo>
                <a:lnTo>
                  <a:pt x="50" y="1702"/>
                </a:lnTo>
                <a:lnTo>
                  <a:pt x="41" y="1756"/>
                </a:lnTo>
                <a:lnTo>
                  <a:pt x="33" y="1816"/>
                </a:lnTo>
                <a:lnTo>
                  <a:pt x="24" y="1881"/>
                </a:lnTo>
                <a:lnTo>
                  <a:pt x="18" y="1952"/>
                </a:lnTo>
                <a:lnTo>
                  <a:pt x="11" y="2028"/>
                </a:lnTo>
                <a:lnTo>
                  <a:pt x="5" y="2109"/>
                </a:lnTo>
                <a:lnTo>
                  <a:pt x="2" y="2195"/>
                </a:lnTo>
                <a:lnTo>
                  <a:pt x="0" y="2286"/>
                </a:lnTo>
                <a:lnTo>
                  <a:pt x="1" y="2379"/>
                </a:lnTo>
                <a:lnTo>
                  <a:pt x="3" y="2477"/>
                </a:lnTo>
                <a:lnTo>
                  <a:pt x="6" y="2528"/>
                </a:lnTo>
                <a:lnTo>
                  <a:pt x="9" y="2579"/>
                </a:lnTo>
                <a:lnTo>
                  <a:pt x="13" y="2631"/>
                </a:lnTo>
                <a:lnTo>
                  <a:pt x="18" y="2684"/>
                </a:lnTo>
                <a:lnTo>
                  <a:pt x="23" y="2737"/>
                </a:lnTo>
                <a:lnTo>
                  <a:pt x="30" y="2792"/>
                </a:lnTo>
                <a:lnTo>
                  <a:pt x="38" y="2847"/>
                </a:lnTo>
                <a:lnTo>
                  <a:pt x="45" y="2902"/>
                </a:lnTo>
                <a:lnTo>
                  <a:pt x="54" y="2958"/>
                </a:lnTo>
                <a:lnTo>
                  <a:pt x="65" y="3015"/>
                </a:lnTo>
                <a:lnTo>
                  <a:pt x="77" y="3072"/>
                </a:lnTo>
                <a:lnTo>
                  <a:pt x="89" y="3130"/>
                </a:lnTo>
                <a:lnTo>
                  <a:pt x="102" y="3189"/>
                </a:lnTo>
                <a:lnTo>
                  <a:pt x="117" y="3247"/>
                </a:lnTo>
                <a:lnTo>
                  <a:pt x="134" y="3306"/>
                </a:lnTo>
                <a:lnTo>
                  <a:pt x="150" y="3366"/>
                </a:lnTo>
                <a:lnTo>
                  <a:pt x="169" y="3425"/>
                </a:lnTo>
                <a:lnTo>
                  <a:pt x="188" y="3486"/>
                </a:lnTo>
                <a:lnTo>
                  <a:pt x="209" y="3546"/>
                </a:lnTo>
                <a:lnTo>
                  <a:pt x="232" y="3607"/>
                </a:lnTo>
                <a:lnTo>
                  <a:pt x="256" y="3667"/>
                </a:lnTo>
                <a:lnTo>
                  <a:pt x="282" y="3729"/>
                </a:lnTo>
                <a:lnTo>
                  <a:pt x="309" y="3790"/>
                </a:lnTo>
                <a:lnTo>
                  <a:pt x="337" y="3852"/>
                </a:lnTo>
                <a:lnTo>
                  <a:pt x="367" y="3913"/>
                </a:lnTo>
                <a:lnTo>
                  <a:pt x="399" y="3974"/>
                </a:lnTo>
                <a:lnTo>
                  <a:pt x="431" y="4036"/>
                </a:lnTo>
                <a:lnTo>
                  <a:pt x="467" y="4097"/>
                </a:lnTo>
                <a:lnTo>
                  <a:pt x="504" y="4158"/>
                </a:lnTo>
                <a:lnTo>
                  <a:pt x="542" y="4218"/>
                </a:lnTo>
                <a:lnTo>
                  <a:pt x="571" y="4262"/>
                </a:lnTo>
                <a:lnTo>
                  <a:pt x="600" y="4304"/>
                </a:lnTo>
                <a:lnTo>
                  <a:pt x="629" y="4346"/>
                </a:lnTo>
                <a:lnTo>
                  <a:pt x="659" y="4385"/>
                </a:lnTo>
                <a:lnTo>
                  <a:pt x="689" y="4423"/>
                </a:lnTo>
                <a:lnTo>
                  <a:pt x="720" y="4459"/>
                </a:lnTo>
                <a:lnTo>
                  <a:pt x="750" y="4495"/>
                </a:lnTo>
                <a:lnTo>
                  <a:pt x="782" y="4529"/>
                </a:lnTo>
                <a:lnTo>
                  <a:pt x="814" y="4562"/>
                </a:lnTo>
                <a:lnTo>
                  <a:pt x="845" y="4593"/>
                </a:lnTo>
                <a:lnTo>
                  <a:pt x="878" y="4623"/>
                </a:lnTo>
                <a:lnTo>
                  <a:pt x="910" y="4652"/>
                </a:lnTo>
                <a:lnTo>
                  <a:pt x="942" y="4680"/>
                </a:lnTo>
                <a:lnTo>
                  <a:pt x="976" y="4707"/>
                </a:lnTo>
                <a:lnTo>
                  <a:pt x="1008" y="4732"/>
                </a:lnTo>
                <a:lnTo>
                  <a:pt x="1042" y="4756"/>
                </a:lnTo>
                <a:lnTo>
                  <a:pt x="1075" y="4779"/>
                </a:lnTo>
                <a:lnTo>
                  <a:pt x="1108" y="4801"/>
                </a:lnTo>
                <a:lnTo>
                  <a:pt x="1142" y="4822"/>
                </a:lnTo>
                <a:lnTo>
                  <a:pt x="1175" y="4842"/>
                </a:lnTo>
                <a:lnTo>
                  <a:pt x="1210" y="4860"/>
                </a:lnTo>
                <a:lnTo>
                  <a:pt x="1243" y="4878"/>
                </a:lnTo>
                <a:lnTo>
                  <a:pt x="1277" y="4894"/>
                </a:lnTo>
                <a:lnTo>
                  <a:pt x="1311" y="4910"/>
                </a:lnTo>
                <a:lnTo>
                  <a:pt x="1346" y="4924"/>
                </a:lnTo>
                <a:lnTo>
                  <a:pt x="1380" y="4938"/>
                </a:lnTo>
                <a:lnTo>
                  <a:pt x="1414" y="4950"/>
                </a:lnTo>
                <a:lnTo>
                  <a:pt x="1449" y="4961"/>
                </a:lnTo>
                <a:lnTo>
                  <a:pt x="1482" y="4972"/>
                </a:lnTo>
                <a:lnTo>
                  <a:pt x="1517" y="4981"/>
                </a:lnTo>
                <a:lnTo>
                  <a:pt x="1550" y="4990"/>
                </a:lnTo>
                <a:lnTo>
                  <a:pt x="1585" y="4998"/>
                </a:lnTo>
                <a:lnTo>
                  <a:pt x="1618" y="5006"/>
                </a:lnTo>
                <a:lnTo>
                  <a:pt x="1653" y="5011"/>
                </a:lnTo>
                <a:lnTo>
                  <a:pt x="1686" y="5017"/>
                </a:lnTo>
                <a:lnTo>
                  <a:pt x="1720" y="5022"/>
                </a:lnTo>
                <a:lnTo>
                  <a:pt x="1753" y="5026"/>
                </a:lnTo>
                <a:lnTo>
                  <a:pt x="1787" y="5029"/>
                </a:lnTo>
                <a:lnTo>
                  <a:pt x="1820" y="5032"/>
                </a:lnTo>
                <a:lnTo>
                  <a:pt x="1852" y="5033"/>
                </a:lnTo>
                <a:lnTo>
                  <a:pt x="1886" y="5034"/>
                </a:lnTo>
                <a:lnTo>
                  <a:pt x="1918" y="5034"/>
                </a:lnTo>
                <a:lnTo>
                  <a:pt x="1983" y="5033"/>
                </a:lnTo>
                <a:lnTo>
                  <a:pt x="2047" y="5028"/>
                </a:lnTo>
                <a:lnTo>
                  <a:pt x="2108" y="5022"/>
                </a:lnTo>
                <a:lnTo>
                  <a:pt x="2169" y="5013"/>
                </a:lnTo>
                <a:lnTo>
                  <a:pt x="2228" y="5001"/>
                </a:lnTo>
                <a:lnTo>
                  <a:pt x="2286" y="4989"/>
                </a:lnTo>
                <a:lnTo>
                  <a:pt x="2343" y="4975"/>
                </a:lnTo>
                <a:lnTo>
                  <a:pt x="2397" y="4958"/>
                </a:lnTo>
                <a:lnTo>
                  <a:pt x="2449" y="4940"/>
                </a:lnTo>
                <a:lnTo>
                  <a:pt x="2501" y="4921"/>
                </a:lnTo>
                <a:lnTo>
                  <a:pt x="2549" y="4901"/>
                </a:lnTo>
                <a:lnTo>
                  <a:pt x="2648" y="4908"/>
                </a:lnTo>
                <a:lnTo>
                  <a:pt x="2744" y="4912"/>
                </a:lnTo>
                <a:lnTo>
                  <a:pt x="2839" y="4914"/>
                </a:lnTo>
                <a:lnTo>
                  <a:pt x="2930" y="4914"/>
                </a:lnTo>
                <a:lnTo>
                  <a:pt x="3018" y="4911"/>
                </a:lnTo>
                <a:lnTo>
                  <a:pt x="3104" y="4907"/>
                </a:lnTo>
                <a:lnTo>
                  <a:pt x="3188" y="4900"/>
                </a:lnTo>
                <a:lnTo>
                  <a:pt x="3268" y="4892"/>
                </a:lnTo>
                <a:lnTo>
                  <a:pt x="3346" y="4882"/>
                </a:lnTo>
                <a:lnTo>
                  <a:pt x="3421" y="4871"/>
                </a:lnTo>
                <a:lnTo>
                  <a:pt x="3493" y="4859"/>
                </a:lnTo>
                <a:lnTo>
                  <a:pt x="3563" y="4845"/>
                </a:lnTo>
                <a:lnTo>
                  <a:pt x="3628" y="4831"/>
                </a:lnTo>
                <a:lnTo>
                  <a:pt x="3692" y="4815"/>
                </a:lnTo>
                <a:lnTo>
                  <a:pt x="3752" y="4800"/>
                </a:lnTo>
                <a:lnTo>
                  <a:pt x="3809" y="4784"/>
                </a:lnTo>
                <a:lnTo>
                  <a:pt x="3864" y="4767"/>
                </a:lnTo>
                <a:lnTo>
                  <a:pt x="3914" y="4750"/>
                </a:lnTo>
                <a:lnTo>
                  <a:pt x="3962" y="4734"/>
                </a:lnTo>
                <a:lnTo>
                  <a:pt x="4005" y="4717"/>
                </a:lnTo>
                <a:lnTo>
                  <a:pt x="4047" y="4701"/>
                </a:lnTo>
                <a:lnTo>
                  <a:pt x="4085" y="4686"/>
                </a:lnTo>
                <a:lnTo>
                  <a:pt x="4149" y="4658"/>
                </a:lnTo>
                <a:lnTo>
                  <a:pt x="4201" y="4633"/>
                </a:lnTo>
                <a:lnTo>
                  <a:pt x="4237" y="4613"/>
                </a:lnTo>
                <a:lnTo>
                  <a:pt x="4268" y="4597"/>
                </a:lnTo>
                <a:lnTo>
                  <a:pt x="4222" y="4612"/>
                </a:lnTo>
                <a:lnTo>
                  <a:pt x="4174" y="4626"/>
                </a:lnTo>
                <a:lnTo>
                  <a:pt x="4125" y="4638"/>
                </a:lnTo>
                <a:lnTo>
                  <a:pt x="4073" y="4648"/>
                </a:lnTo>
                <a:lnTo>
                  <a:pt x="4022" y="4657"/>
                </a:lnTo>
                <a:lnTo>
                  <a:pt x="3969" y="4663"/>
                </a:lnTo>
                <a:lnTo>
                  <a:pt x="3915" y="4670"/>
                </a:lnTo>
                <a:lnTo>
                  <a:pt x="3860" y="4675"/>
                </a:lnTo>
                <a:lnTo>
                  <a:pt x="3806" y="4677"/>
                </a:lnTo>
                <a:lnTo>
                  <a:pt x="3751" y="4679"/>
                </a:lnTo>
                <a:lnTo>
                  <a:pt x="3695" y="4680"/>
                </a:lnTo>
                <a:lnTo>
                  <a:pt x="3641" y="4680"/>
                </a:lnTo>
                <a:lnTo>
                  <a:pt x="3586" y="4679"/>
                </a:lnTo>
                <a:lnTo>
                  <a:pt x="3531" y="4678"/>
                </a:lnTo>
                <a:lnTo>
                  <a:pt x="3478" y="4676"/>
                </a:lnTo>
                <a:lnTo>
                  <a:pt x="3425" y="4672"/>
                </a:lnTo>
                <a:lnTo>
                  <a:pt x="3323" y="4663"/>
                </a:lnTo>
                <a:lnTo>
                  <a:pt x="3226" y="4655"/>
                </a:lnTo>
                <a:lnTo>
                  <a:pt x="3136" y="4643"/>
                </a:lnTo>
                <a:lnTo>
                  <a:pt x="3055" y="4632"/>
                </a:lnTo>
                <a:lnTo>
                  <a:pt x="2985" y="4621"/>
                </a:lnTo>
                <a:lnTo>
                  <a:pt x="2924" y="4611"/>
                </a:lnTo>
                <a:lnTo>
                  <a:pt x="2846" y="4597"/>
                </a:lnTo>
                <a:close/>
                <a:moveTo>
                  <a:pt x="456" y="0"/>
                </a:moveTo>
                <a:lnTo>
                  <a:pt x="456" y="0"/>
                </a:lnTo>
                <a:lnTo>
                  <a:pt x="441" y="65"/>
                </a:lnTo>
                <a:lnTo>
                  <a:pt x="428" y="130"/>
                </a:lnTo>
                <a:lnTo>
                  <a:pt x="415" y="193"/>
                </a:lnTo>
                <a:lnTo>
                  <a:pt x="402" y="256"/>
                </a:lnTo>
                <a:lnTo>
                  <a:pt x="391" y="318"/>
                </a:lnTo>
                <a:lnTo>
                  <a:pt x="381" y="379"/>
                </a:lnTo>
                <a:lnTo>
                  <a:pt x="371" y="441"/>
                </a:lnTo>
                <a:lnTo>
                  <a:pt x="362" y="501"/>
                </a:lnTo>
                <a:lnTo>
                  <a:pt x="354" y="561"/>
                </a:lnTo>
                <a:lnTo>
                  <a:pt x="348" y="620"/>
                </a:lnTo>
                <a:lnTo>
                  <a:pt x="341" y="678"/>
                </a:lnTo>
                <a:lnTo>
                  <a:pt x="335" y="736"/>
                </a:lnTo>
                <a:lnTo>
                  <a:pt x="331" y="794"/>
                </a:lnTo>
                <a:lnTo>
                  <a:pt x="326" y="851"/>
                </a:lnTo>
                <a:lnTo>
                  <a:pt x="323" y="907"/>
                </a:lnTo>
                <a:lnTo>
                  <a:pt x="321" y="963"/>
                </a:lnTo>
                <a:lnTo>
                  <a:pt x="319" y="1019"/>
                </a:lnTo>
                <a:lnTo>
                  <a:pt x="318" y="1073"/>
                </a:lnTo>
                <a:lnTo>
                  <a:pt x="318" y="1127"/>
                </a:lnTo>
                <a:lnTo>
                  <a:pt x="318" y="1180"/>
                </a:lnTo>
                <a:lnTo>
                  <a:pt x="319" y="1234"/>
                </a:lnTo>
                <a:lnTo>
                  <a:pt x="320" y="1286"/>
                </a:lnTo>
                <a:lnTo>
                  <a:pt x="322" y="1338"/>
                </a:lnTo>
                <a:lnTo>
                  <a:pt x="325" y="1389"/>
                </a:lnTo>
                <a:lnTo>
                  <a:pt x="329" y="1439"/>
                </a:lnTo>
                <a:lnTo>
                  <a:pt x="333" y="1489"/>
                </a:lnTo>
                <a:lnTo>
                  <a:pt x="339" y="1539"/>
                </a:lnTo>
                <a:lnTo>
                  <a:pt x="344" y="1588"/>
                </a:lnTo>
                <a:lnTo>
                  <a:pt x="350" y="1636"/>
                </a:lnTo>
                <a:lnTo>
                  <a:pt x="357" y="1684"/>
                </a:lnTo>
                <a:lnTo>
                  <a:pt x="364" y="1732"/>
                </a:lnTo>
                <a:lnTo>
                  <a:pt x="372" y="1779"/>
                </a:lnTo>
                <a:lnTo>
                  <a:pt x="381" y="1742"/>
                </a:lnTo>
                <a:lnTo>
                  <a:pt x="390" y="1708"/>
                </a:lnTo>
                <a:lnTo>
                  <a:pt x="400" y="1673"/>
                </a:lnTo>
                <a:lnTo>
                  <a:pt x="410" y="1641"/>
                </a:lnTo>
                <a:lnTo>
                  <a:pt x="431" y="1580"/>
                </a:lnTo>
                <a:lnTo>
                  <a:pt x="453" y="1523"/>
                </a:lnTo>
                <a:lnTo>
                  <a:pt x="475" y="1471"/>
                </a:lnTo>
                <a:lnTo>
                  <a:pt x="497" y="1425"/>
                </a:lnTo>
                <a:lnTo>
                  <a:pt x="519" y="1382"/>
                </a:lnTo>
                <a:lnTo>
                  <a:pt x="540" y="1344"/>
                </a:lnTo>
                <a:lnTo>
                  <a:pt x="560" y="1312"/>
                </a:lnTo>
                <a:lnTo>
                  <a:pt x="579" y="1283"/>
                </a:lnTo>
                <a:lnTo>
                  <a:pt x="595" y="1259"/>
                </a:lnTo>
                <a:lnTo>
                  <a:pt x="610" y="1240"/>
                </a:lnTo>
                <a:lnTo>
                  <a:pt x="630" y="1215"/>
                </a:lnTo>
                <a:lnTo>
                  <a:pt x="638" y="1206"/>
                </a:lnTo>
                <a:lnTo>
                  <a:pt x="622" y="1249"/>
                </a:lnTo>
                <a:lnTo>
                  <a:pt x="608" y="1293"/>
                </a:lnTo>
                <a:lnTo>
                  <a:pt x="595" y="1338"/>
                </a:lnTo>
                <a:lnTo>
                  <a:pt x="583" y="1381"/>
                </a:lnTo>
                <a:lnTo>
                  <a:pt x="572" y="1425"/>
                </a:lnTo>
                <a:lnTo>
                  <a:pt x="562" y="1468"/>
                </a:lnTo>
                <a:lnTo>
                  <a:pt x="554" y="1511"/>
                </a:lnTo>
                <a:lnTo>
                  <a:pt x="546" y="1555"/>
                </a:lnTo>
                <a:lnTo>
                  <a:pt x="538" y="1598"/>
                </a:lnTo>
                <a:lnTo>
                  <a:pt x="533" y="1641"/>
                </a:lnTo>
                <a:lnTo>
                  <a:pt x="527" y="1683"/>
                </a:lnTo>
                <a:lnTo>
                  <a:pt x="523" y="1725"/>
                </a:lnTo>
                <a:lnTo>
                  <a:pt x="519" y="1766"/>
                </a:lnTo>
                <a:lnTo>
                  <a:pt x="516" y="1807"/>
                </a:lnTo>
                <a:lnTo>
                  <a:pt x="513" y="1885"/>
                </a:lnTo>
                <a:lnTo>
                  <a:pt x="511" y="1961"/>
                </a:lnTo>
                <a:lnTo>
                  <a:pt x="511" y="2033"/>
                </a:lnTo>
                <a:lnTo>
                  <a:pt x="513" y="2102"/>
                </a:lnTo>
                <a:lnTo>
                  <a:pt x="516" y="2164"/>
                </a:lnTo>
                <a:lnTo>
                  <a:pt x="521" y="2222"/>
                </a:lnTo>
                <a:lnTo>
                  <a:pt x="525" y="2274"/>
                </a:lnTo>
                <a:lnTo>
                  <a:pt x="530" y="2320"/>
                </a:lnTo>
                <a:lnTo>
                  <a:pt x="535" y="2359"/>
                </a:lnTo>
                <a:lnTo>
                  <a:pt x="553" y="2406"/>
                </a:lnTo>
                <a:lnTo>
                  <a:pt x="572" y="2453"/>
                </a:lnTo>
                <a:lnTo>
                  <a:pt x="592" y="2499"/>
                </a:lnTo>
                <a:lnTo>
                  <a:pt x="613" y="2543"/>
                </a:lnTo>
                <a:lnTo>
                  <a:pt x="633" y="2588"/>
                </a:lnTo>
                <a:lnTo>
                  <a:pt x="656" y="2631"/>
                </a:lnTo>
                <a:lnTo>
                  <a:pt x="678" y="2675"/>
                </a:lnTo>
                <a:lnTo>
                  <a:pt x="700" y="2717"/>
                </a:lnTo>
                <a:lnTo>
                  <a:pt x="724" y="2760"/>
                </a:lnTo>
                <a:lnTo>
                  <a:pt x="747" y="2801"/>
                </a:lnTo>
                <a:lnTo>
                  <a:pt x="772" y="2841"/>
                </a:lnTo>
                <a:lnTo>
                  <a:pt x="796" y="2881"/>
                </a:lnTo>
                <a:lnTo>
                  <a:pt x="822" y="2920"/>
                </a:lnTo>
                <a:lnTo>
                  <a:pt x="847" y="2959"/>
                </a:lnTo>
                <a:lnTo>
                  <a:pt x="873" y="2997"/>
                </a:lnTo>
                <a:lnTo>
                  <a:pt x="900" y="3034"/>
                </a:lnTo>
                <a:lnTo>
                  <a:pt x="901" y="2968"/>
                </a:lnTo>
                <a:lnTo>
                  <a:pt x="903" y="2905"/>
                </a:lnTo>
                <a:lnTo>
                  <a:pt x="907" y="2842"/>
                </a:lnTo>
                <a:lnTo>
                  <a:pt x="912" y="2782"/>
                </a:lnTo>
                <a:lnTo>
                  <a:pt x="918" y="2723"/>
                </a:lnTo>
                <a:lnTo>
                  <a:pt x="926" y="2666"/>
                </a:lnTo>
                <a:lnTo>
                  <a:pt x="933" y="2611"/>
                </a:lnTo>
                <a:lnTo>
                  <a:pt x="942" y="2559"/>
                </a:lnTo>
                <a:lnTo>
                  <a:pt x="953" y="2508"/>
                </a:lnTo>
                <a:lnTo>
                  <a:pt x="963" y="2458"/>
                </a:lnTo>
                <a:lnTo>
                  <a:pt x="975" y="2412"/>
                </a:lnTo>
                <a:lnTo>
                  <a:pt x="987" y="2366"/>
                </a:lnTo>
                <a:lnTo>
                  <a:pt x="999" y="2323"/>
                </a:lnTo>
                <a:lnTo>
                  <a:pt x="1011" y="2282"/>
                </a:lnTo>
                <a:lnTo>
                  <a:pt x="1025" y="2243"/>
                </a:lnTo>
                <a:lnTo>
                  <a:pt x="1038" y="2206"/>
                </a:lnTo>
                <a:lnTo>
                  <a:pt x="1050" y="2171"/>
                </a:lnTo>
                <a:lnTo>
                  <a:pt x="1064" y="2138"/>
                </a:lnTo>
                <a:lnTo>
                  <a:pt x="1088" y="2079"/>
                </a:lnTo>
                <a:lnTo>
                  <a:pt x="1112" y="2028"/>
                </a:lnTo>
                <a:lnTo>
                  <a:pt x="1133" y="1987"/>
                </a:lnTo>
                <a:lnTo>
                  <a:pt x="1151" y="1954"/>
                </a:lnTo>
                <a:lnTo>
                  <a:pt x="1164" y="1930"/>
                </a:lnTo>
                <a:lnTo>
                  <a:pt x="1175" y="1911"/>
                </a:lnTo>
                <a:lnTo>
                  <a:pt x="1163" y="1974"/>
                </a:lnTo>
                <a:lnTo>
                  <a:pt x="1152" y="2037"/>
                </a:lnTo>
                <a:lnTo>
                  <a:pt x="1143" y="2099"/>
                </a:lnTo>
                <a:lnTo>
                  <a:pt x="1136" y="2163"/>
                </a:lnTo>
                <a:lnTo>
                  <a:pt x="1130" y="2225"/>
                </a:lnTo>
                <a:lnTo>
                  <a:pt x="1126" y="2287"/>
                </a:lnTo>
                <a:lnTo>
                  <a:pt x="1123" y="2348"/>
                </a:lnTo>
                <a:lnTo>
                  <a:pt x="1122" y="2409"/>
                </a:lnTo>
                <a:lnTo>
                  <a:pt x="1121" y="2470"/>
                </a:lnTo>
                <a:lnTo>
                  <a:pt x="1122" y="2530"/>
                </a:lnTo>
                <a:lnTo>
                  <a:pt x="1124" y="2588"/>
                </a:lnTo>
                <a:lnTo>
                  <a:pt x="1127" y="2646"/>
                </a:lnTo>
                <a:lnTo>
                  <a:pt x="1131" y="2703"/>
                </a:lnTo>
                <a:lnTo>
                  <a:pt x="1136" y="2758"/>
                </a:lnTo>
                <a:lnTo>
                  <a:pt x="1142" y="2813"/>
                </a:lnTo>
                <a:lnTo>
                  <a:pt x="1147" y="2866"/>
                </a:lnTo>
                <a:lnTo>
                  <a:pt x="1154" y="2917"/>
                </a:lnTo>
                <a:lnTo>
                  <a:pt x="1162" y="2967"/>
                </a:lnTo>
                <a:lnTo>
                  <a:pt x="1178" y="3063"/>
                </a:lnTo>
                <a:lnTo>
                  <a:pt x="1194" y="3151"/>
                </a:lnTo>
                <a:lnTo>
                  <a:pt x="1211" y="3230"/>
                </a:lnTo>
                <a:lnTo>
                  <a:pt x="1229" y="3302"/>
                </a:lnTo>
                <a:lnTo>
                  <a:pt x="1245" y="3364"/>
                </a:lnTo>
                <a:lnTo>
                  <a:pt x="1259" y="3415"/>
                </a:lnTo>
                <a:lnTo>
                  <a:pt x="1270" y="3456"/>
                </a:lnTo>
                <a:lnTo>
                  <a:pt x="1338" y="3518"/>
                </a:lnTo>
                <a:lnTo>
                  <a:pt x="1406" y="3578"/>
                </a:lnTo>
                <a:lnTo>
                  <a:pt x="1474" y="3635"/>
                </a:lnTo>
                <a:lnTo>
                  <a:pt x="1543" y="3690"/>
                </a:lnTo>
                <a:lnTo>
                  <a:pt x="1613" y="3742"/>
                </a:lnTo>
                <a:lnTo>
                  <a:pt x="1683" y="3792"/>
                </a:lnTo>
                <a:lnTo>
                  <a:pt x="1752" y="3839"/>
                </a:lnTo>
                <a:lnTo>
                  <a:pt x="1822" y="3885"/>
                </a:lnTo>
                <a:lnTo>
                  <a:pt x="1807" y="3807"/>
                </a:lnTo>
                <a:lnTo>
                  <a:pt x="1793" y="3730"/>
                </a:lnTo>
                <a:lnTo>
                  <a:pt x="1782" y="3655"/>
                </a:lnTo>
                <a:lnTo>
                  <a:pt x="1773" y="3582"/>
                </a:lnTo>
                <a:lnTo>
                  <a:pt x="1765" y="3510"/>
                </a:lnTo>
                <a:lnTo>
                  <a:pt x="1761" y="3441"/>
                </a:lnTo>
                <a:lnTo>
                  <a:pt x="1758" y="3374"/>
                </a:lnTo>
                <a:lnTo>
                  <a:pt x="1755" y="3309"/>
                </a:lnTo>
                <a:lnTo>
                  <a:pt x="1755" y="3246"/>
                </a:lnTo>
                <a:lnTo>
                  <a:pt x="1757" y="3186"/>
                </a:lnTo>
                <a:lnTo>
                  <a:pt x="1759" y="3127"/>
                </a:lnTo>
                <a:lnTo>
                  <a:pt x="1762" y="3070"/>
                </a:lnTo>
                <a:lnTo>
                  <a:pt x="1767" y="3016"/>
                </a:lnTo>
                <a:lnTo>
                  <a:pt x="1772" y="2964"/>
                </a:lnTo>
                <a:lnTo>
                  <a:pt x="1779" y="2915"/>
                </a:lnTo>
                <a:lnTo>
                  <a:pt x="1786" y="2868"/>
                </a:lnTo>
                <a:lnTo>
                  <a:pt x="1793" y="2823"/>
                </a:lnTo>
                <a:lnTo>
                  <a:pt x="1801" y="2781"/>
                </a:lnTo>
                <a:lnTo>
                  <a:pt x="1809" y="2742"/>
                </a:lnTo>
                <a:lnTo>
                  <a:pt x="1818" y="2705"/>
                </a:lnTo>
                <a:lnTo>
                  <a:pt x="1835" y="2639"/>
                </a:lnTo>
                <a:lnTo>
                  <a:pt x="1850" y="2584"/>
                </a:lnTo>
                <a:lnTo>
                  <a:pt x="1864" y="2542"/>
                </a:lnTo>
                <a:lnTo>
                  <a:pt x="1875" y="2511"/>
                </a:lnTo>
                <a:lnTo>
                  <a:pt x="1885" y="2485"/>
                </a:lnTo>
                <a:lnTo>
                  <a:pt x="1884" y="2552"/>
                </a:lnTo>
                <a:lnTo>
                  <a:pt x="1884" y="2620"/>
                </a:lnTo>
                <a:lnTo>
                  <a:pt x="1886" y="2686"/>
                </a:lnTo>
                <a:lnTo>
                  <a:pt x="1889" y="2753"/>
                </a:lnTo>
                <a:lnTo>
                  <a:pt x="1894" y="2819"/>
                </a:lnTo>
                <a:lnTo>
                  <a:pt x="1900" y="2883"/>
                </a:lnTo>
                <a:lnTo>
                  <a:pt x="1908" y="2948"/>
                </a:lnTo>
                <a:lnTo>
                  <a:pt x="1917" y="3012"/>
                </a:lnTo>
                <a:lnTo>
                  <a:pt x="1928" y="3075"/>
                </a:lnTo>
                <a:lnTo>
                  <a:pt x="1939" y="3137"/>
                </a:lnTo>
                <a:lnTo>
                  <a:pt x="1952" y="3198"/>
                </a:lnTo>
                <a:lnTo>
                  <a:pt x="1965" y="3258"/>
                </a:lnTo>
                <a:lnTo>
                  <a:pt x="1979" y="3317"/>
                </a:lnTo>
                <a:lnTo>
                  <a:pt x="1993" y="3375"/>
                </a:lnTo>
                <a:lnTo>
                  <a:pt x="2009" y="3432"/>
                </a:lnTo>
                <a:lnTo>
                  <a:pt x="2024" y="3487"/>
                </a:lnTo>
                <a:lnTo>
                  <a:pt x="2041" y="3541"/>
                </a:lnTo>
                <a:lnTo>
                  <a:pt x="2057" y="3594"/>
                </a:lnTo>
                <a:lnTo>
                  <a:pt x="2073" y="3644"/>
                </a:lnTo>
                <a:lnTo>
                  <a:pt x="2091" y="3694"/>
                </a:lnTo>
                <a:lnTo>
                  <a:pt x="2125" y="3787"/>
                </a:lnTo>
                <a:lnTo>
                  <a:pt x="2158" y="3873"/>
                </a:lnTo>
                <a:lnTo>
                  <a:pt x="2190" y="3951"/>
                </a:lnTo>
                <a:lnTo>
                  <a:pt x="2221" y="4021"/>
                </a:lnTo>
                <a:lnTo>
                  <a:pt x="2248" y="4081"/>
                </a:lnTo>
                <a:lnTo>
                  <a:pt x="2272" y="4131"/>
                </a:lnTo>
                <a:lnTo>
                  <a:pt x="2354" y="4169"/>
                </a:lnTo>
                <a:lnTo>
                  <a:pt x="2435" y="4204"/>
                </a:lnTo>
                <a:lnTo>
                  <a:pt x="2512" y="4235"/>
                </a:lnTo>
                <a:lnTo>
                  <a:pt x="2586" y="4264"/>
                </a:lnTo>
                <a:lnTo>
                  <a:pt x="2656" y="4290"/>
                </a:lnTo>
                <a:lnTo>
                  <a:pt x="2721" y="4312"/>
                </a:lnTo>
                <a:lnTo>
                  <a:pt x="2783" y="4332"/>
                </a:lnTo>
                <a:lnTo>
                  <a:pt x="2839" y="4350"/>
                </a:lnTo>
                <a:lnTo>
                  <a:pt x="2890" y="4365"/>
                </a:lnTo>
                <a:lnTo>
                  <a:pt x="2936" y="4378"/>
                </a:lnTo>
                <a:lnTo>
                  <a:pt x="3008" y="4397"/>
                </a:lnTo>
                <a:lnTo>
                  <a:pt x="3054" y="4407"/>
                </a:lnTo>
                <a:lnTo>
                  <a:pt x="3069" y="4410"/>
                </a:lnTo>
                <a:lnTo>
                  <a:pt x="3075" y="4391"/>
                </a:lnTo>
                <a:lnTo>
                  <a:pt x="3091" y="4339"/>
                </a:lnTo>
                <a:lnTo>
                  <a:pt x="3101" y="4300"/>
                </a:lnTo>
                <a:lnTo>
                  <a:pt x="3112" y="4253"/>
                </a:lnTo>
                <a:lnTo>
                  <a:pt x="3123" y="4200"/>
                </a:lnTo>
                <a:lnTo>
                  <a:pt x="3134" y="4139"/>
                </a:lnTo>
                <a:lnTo>
                  <a:pt x="3144" y="4073"/>
                </a:lnTo>
                <a:lnTo>
                  <a:pt x="3154" y="4001"/>
                </a:lnTo>
                <a:lnTo>
                  <a:pt x="3162" y="3923"/>
                </a:lnTo>
                <a:lnTo>
                  <a:pt x="3165" y="3882"/>
                </a:lnTo>
                <a:lnTo>
                  <a:pt x="3168" y="3839"/>
                </a:lnTo>
                <a:lnTo>
                  <a:pt x="3170" y="3796"/>
                </a:lnTo>
                <a:lnTo>
                  <a:pt x="3171" y="3751"/>
                </a:lnTo>
                <a:lnTo>
                  <a:pt x="3171" y="3705"/>
                </a:lnTo>
                <a:lnTo>
                  <a:pt x="3171" y="3659"/>
                </a:lnTo>
                <a:lnTo>
                  <a:pt x="3170" y="3611"/>
                </a:lnTo>
                <a:lnTo>
                  <a:pt x="3168" y="3562"/>
                </a:lnTo>
                <a:lnTo>
                  <a:pt x="3164" y="3512"/>
                </a:lnTo>
                <a:lnTo>
                  <a:pt x="3160" y="3461"/>
                </a:lnTo>
                <a:lnTo>
                  <a:pt x="3154" y="3410"/>
                </a:lnTo>
                <a:lnTo>
                  <a:pt x="3148" y="3359"/>
                </a:lnTo>
                <a:lnTo>
                  <a:pt x="3140" y="3305"/>
                </a:lnTo>
                <a:lnTo>
                  <a:pt x="3131" y="3251"/>
                </a:lnTo>
                <a:lnTo>
                  <a:pt x="3121" y="3198"/>
                </a:lnTo>
                <a:lnTo>
                  <a:pt x="3109" y="3143"/>
                </a:lnTo>
                <a:lnTo>
                  <a:pt x="3095" y="3087"/>
                </a:lnTo>
                <a:lnTo>
                  <a:pt x="3080" y="3032"/>
                </a:lnTo>
                <a:lnTo>
                  <a:pt x="3063" y="2976"/>
                </a:lnTo>
                <a:lnTo>
                  <a:pt x="3045" y="2919"/>
                </a:lnTo>
                <a:lnTo>
                  <a:pt x="3025" y="2863"/>
                </a:lnTo>
                <a:lnTo>
                  <a:pt x="3003" y="2805"/>
                </a:lnTo>
                <a:lnTo>
                  <a:pt x="2979" y="2748"/>
                </a:lnTo>
                <a:lnTo>
                  <a:pt x="2953" y="2692"/>
                </a:lnTo>
                <a:lnTo>
                  <a:pt x="2926" y="2634"/>
                </a:lnTo>
                <a:lnTo>
                  <a:pt x="2895" y="2576"/>
                </a:lnTo>
                <a:lnTo>
                  <a:pt x="2864" y="2519"/>
                </a:lnTo>
                <a:lnTo>
                  <a:pt x="2830" y="2461"/>
                </a:lnTo>
                <a:lnTo>
                  <a:pt x="2793" y="2403"/>
                </a:lnTo>
                <a:lnTo>
                  <a:pt x="2755" y="2346"/>
                </a:lnTo>
                <a:lnTo>
                  <a:pt x="2714" y="2288"/>
                </a:lnTo>
                <a:lnTo>
                  <a:pt x="2670" y="2231"/>
                </a:lnTo>
                <a:lnTo>
                  <a:pt x="2624" y="2174"/>
                </a:lnTo>
                <a:lnTo>
                  <a:pt x="2576" y="2117"/>
                </a:lnTo>
                <a:lnTo>
                  <a:pt x="2525" y="2061"/>
                </a:lnTo>
                <a:lnTo>
                  <a:pt x="2472" y="2006"/>
                </a:lnTo>
                <a:lnTo>
                  <a:pt x="2415" y="1950"/>
                </a:lnTo>
                <a:lnTo>
                  <a:pt x="2356" y="1895"/>
                </a:lnTo>
                <a:lnTo>
                  <a:pt x="2293" y="1842"/>
                </a:lnTo>
                <a:lnTo>
                  <a:pt x="2228" y="1788"/>
                </a:lnTo>
                <a:lnTo>
                  <a:pt x="2160" y="1735"/>
                </a:lnTo>
                <a:lnTo>
                  <a:pt x="2089" y="1682"/>
                </a:lnTo>
                <a:lnTo>
                  <a:pt x="1983" y="1605"/>
                </a:lnTo>
                <a:lnTo>
                  <a:pt x="1881" y="1528"/>
                </a:lnTo>
                <a:lnTo>
                  <a:pt x="1783" y="1451"/>
                </a:lnTo>
                <a:lnTo>
                  <a:pt x="1688" y="1374"/>
                </a:lnTo>
                <a:lnTo>
                  <a:pt x="1598" y="1297"/>
                </a:lnTo>
                <a:lnTo>
                  <a:pt x="1511" y="1222"/>
                </a:lnTo>
                <a:lnTo>
                  <a:pt x="1429" y="1147"/>
                </a:lnTo>
                <a:lnTo>
                  <a:pt x="1349" y="1073"/>
                </a:lnTo>
                <a:lnTo>
                  <a:pt x="1274" y="1000"/>
                </a:lnTo>
                <a:lnTo>
                  <a:pt x="1201" y="928"/>
                </a:lnTo>
                <a:lnTo>
                  <a:pt x="1132" y="858"/>
                </a:lnTo>
                <a:lnTo>
                  <a:pt x="1067" y="789"/>
                </a:lnTo>
                <a:lnTo>
                  <a:pt x="1006" y="722"/>
                </a:lnTo>
                <a:lnTo>
                  <a:pt x="948" y="657"/>
                </a:lnTo>
                <a:lnTo>
                  <a:pt x="893" y="594"/>
                </a:lnTo>
                <a:lnTo>
                  <a:pt x="842" y="533"/>
                </a:lnTo>
                <a:lnTo>
                  <a:pt x="794" y="475"/>
                </a:lnTo>
                <a:lnTo>
                  <a:pt x="749" y="420"/>
                </a:lnTo>
                <a:lnTo>
                  <a:pt x="708" y="366"/>
                </a:lnTo>
                <a:lnTo>
                  <a:pt x="670" y="316"/>
                </a:lnTo>
                <a:lnTo>
                  <a:pt x="634" y="269"/>
                </a:lnTo>
                <a:lnTo>
                  <a:pt x="603" y="225"/>
                </a:lnTo>
                <a:lnTo>
                  <a:pt x="550" y="147"/>
                </a:lnTo>
                <a:lnTo>
                  <a:pt x="508" y="85"/>
                </a:lnTo>
                <a:lnTo>
                  <a:pt x="479" y="39"/>
                </a:lnTo>
                <a:lnTo>
                  <a:pt x="456" y="0"/>
                </a:lnTo>
                <a:close/>
              </a:path>
            </a:pathLst>
          </a:custGeom>
          <a:solidFill>
            <a:schemeClr val="accent1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04800" dist="152400" dir="2700000" algn="tl" rotWithShape="0">
              <a:prstClr val="black">
                <a:alpha val="25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Other_2"/>
          <p:cNvSpPr>
            <a:spLocks/>
          </p:cNvSpPr>
          <p:nvPr>
            <p:custDataLst>
              <p:tags r:id="rId2"/>
            </p:custDataLst>
          </p:nvPr>
        </p:nvSpPr>
        <p:spPr bwMode="auto">
          <a:xfrm flipH="1">
            <a:off x="10240392" y="3174059"/>
            <a:ext cx="784225" cy="923925"/>
          </a:xfrm>
          <a:custGeom>
            <a:avLst/>
            <a:gdLst>
              <a:gd name="T0" fmla="*/ 894085 w 4268"/>
              <a:gd name="T1" fmla="*/ 1679836 h 5034"/>
              <a:gd name="T2" fmla="*/ 695736 w 4268"/>
              <a:gd name="T3" fmla="*/ 1585986 h 5034"/>
              <a:gd name="T4" fmla="*/ 499280 w 4268"/>
              <a:gd name="T5" fmla="*/ 1455429 h 5034"/>
              <a:gd name="T6" fmla="*/ 311151 w 4268"/>
              <a:gd name="T7" fmla="*/ 1274163 h 5034"/>
              <a:gd name="T8" fmla="*/ 154818 w 4268"/>
              <a:gd name="T9" fmla="*/ 1035375 h 5034"/>
              <a:gd name="T10" fmla="*/ 85169 w 4268"/>
              <a:gd name="T11" fmla="*/ 858272 h 5034"/>
              <a:gd name="T12" fmla="*/ 47316 w 4268"/>
              <a:gd name="T13" fmla="*/ 693656 h 5034"/>
              <a:gd name="T14" fmla="*/ 27633 w 4268"/>
              <a:gd name="T15" fmla="*/ 597914 h 5034"/>
              <a:gd name="T16" fmla="*/ 757 w 4268"/>
              <a:gd name="T17" fmla="*/ 830647 h 5034"/>
              <a:gd name="T18" fmla="*/ 11356 w 4268"/>
              <a:gd name="T19" fmla="*/ 1056567 h 5034"/>
              <a:gd name="T20" fmla="*/ 50723 w 4268"/>
              <a:gd name="T21" fmla="*/ 1251079 h 5034"/>
              <a:gd name="T22" fmla="*/ 127564 w 4268"/>
              <a:gd name="T23" fmla="*/ 1457700 h 5034"/>
              <a:gd name="T24" fmla="*/ 227117 w 4268"/>
              <a:gd name="T25" fmla="*/ 1628749 h 5034"/>
              <a:gd name="T26" fmla="*/ 332348 w 4268"/>
              <a:gd name="T27" fmla="*/ 1749467 h 5034"/>
              <a:gd name="T28" fmla="*/ 444771 w 4268"/>
              <a:gd name="T29" fmla="*/ 1832342 h 5034"/>
              <a:gd name="T30" fmla="*/ 560980 w 4268"/>
              <a:gd name="T31" fmla="*/ 1881538 h 5034"/>
              <a:gd name="T32" fmla="*/ 676431 w 4268"/>
              <a:gd name="T33" fmla="*/ 1903108 h 5034"/>
              <a:gd name="T34" fmla="*/ 843362 w 4268"/>
              <a:gd name="T35" fmla="*/ 1892512 h 5034"/>
              <a:gd name="T36" fmla="*/ 1038683 w 4268"/>
              <a:gd name="T37" fmla="*/ 1858832 h 5034"/>
              <a:gd name="T38" fmla="*/ 1322201 w 4268"/>
              <a:gd name="T39" fmla="*/ 1838775 h 5034"/>
              <a:gd name="T40" fmla="*/ 1516008 w 4268"/>
              <a:gd name="T41" fmla="*/ 1785039 h 5034"/>
              <a:gd name="T42" fmla="*/ 1579979 w 4268"/>
              <a:gd name="T43" fmla="*/ 1750602 h 5034"/>
              <a:gd name="T44" fmla="*/ 1398664 w 4268"/>
              <a:gd name="T45" fmla="*/ 1771037 h 5034"/>
              <a:gd name="T46" fmla="*/ 1156406 w 4268"/>
              <a:gd name="T47" fmla="*/ 1752872 h 5034"/>
              <a:gd name="T48" fmla="*/ 157089 w 4268"/>
              <a:gd name="T49" fmla="*/ 73036 h 5034"/>
              <a:gd name="T50" fmla="*/ 126807 w 4268"/>
              <a:gd name="T51" fmla="*/ 278522 h 5034"/>
              <a:gd name="T52" fmla="*/ 120751 w 4268"/>
              <a:gd name="T53" fmla="*/ 466979 h 5034"/>
              <a:gd name="T54" fmla="*/ 135135 w 4268"/>
              <a:gd name="T55" fmla="*/ 637271 h 5034"/>
              <a:gd name="T56" fmla="*/ 171474 w 4268"/>
              <a:gd name="T57" fmla="*/ 576344 h 5034"/>
              <a:gd name="T58" fmla="*/ 238473 w 4268"/>
              <a:gd name="T59" fmla="*/ 459788 h 5034"/>
              <a:gd name="T60" fmla="*/ 209705 w 4268"/>
              <a:gd name="T61" fmla="*/ 571803 h 5034"/>
              <a:gd name="T62" fmla="*/ 193428 w 4268"/>
              <a:gd name="T63" fmla="*/ 742095 h 5034"/>
              <a:gd name="T64" fmla="*/ 209326 w 4268"/>
              <a:gd name="T65" fmla="*/ 910495 h 5034"/>
              <a:gd name="T66" fmla="*/ 282761 w 4268"/>
              <a:gd name="T67" fmla="*/ 1059973 h 5034"/>
              <a:gd name="T68" fmla="*/ 341812 w 4268"/>
              <a:gd name="T69" fmla="*/ 1099330 h 5034"/>
              <a:gd name="T70" fmla="*/ 369066 w 4268"/>
              <a:gd name="T71" fmla="*/ 912765 h 5034"/>
              <a:gd name="T72" fmla="*/ 420924 w 4268"/>
              <a:gd name="T73" fmla="*/ 767449 h 5034"/>
              <a:gd name="T74" fmla="*/ 430009 w 4268"/>
              <a:gd name="T75" fmla="*/ 818537 h 5034"/>
              <a:gd name="T76" fmla="*/ 428116 w 4268"/>
              <a:gd name="T77" fmla="*/ 1022887 h 5034"/>
              <a:gd name="T78" fmla="*/ 465212 w 4268"/>
              <a:gd name="T79" fmla="*/ 1249565 h 5034"/>
              <a:gd name="T80" fmla="*/ 610567 w 4268"/>
              <a:gd name="T81" fmla="*/ 1416073 h 5034"/>
              <a:gd name="T82" fmla="*/ 668103 w 4268"/>
              <a:gd name="T83" fmla="*/ 1328278 h 5034"/>
              <a:gd name="T84" fmla="*/ 670753 w 4268"/>
              <a:gd name="T85" fmla="*/ 1121657 h 5034"/>
              <a:gd name="T86" fmla="*/ 705578 w 4268"/>
              <a:gd name="T87" fmla="*/ 961961 h 5034"/>
              <a:gd name="T88" fmla="*/ 719205 w 4268"/>
              <a:gd name="T89" fmla="*/ 1091004 h 5034"/>
              <a:gd name="T90" fmla="*/ 760464 w 4268"/>
              <a:gd name="T91" fmla="*/ 1298760 h 5034"/>
              <a:gd name="T92" fmla="*/ 840713 w 4268"/>
              <a:gd name="T93" fmla="*/ 1521654 h 5034"/>
              <a:gd name="T94" fmla="*/ 1029977 w 4268"/>
              <a:gd name="T95" fmla="*/ 1631776 h 5034"/>
              <a:gd name="T96" fmla="*/ 1163976 w 4268"/>
              <a:gd name="T97" fmla="*/ 1661672 h 5034"/>
              <a:gd name="T98" fmla="*/ 1198044 w 4268"/>
              <a:gd name="T99" fmla="*/ 1469052 h 5034"/>
              <a:gd name="T100" fmla="*/ 1196151 w 4268"/>
              <a:gd name="T101" fmla="*/ 1309735 h 5034"/>
              <a:gd name="T102" fmla="*/ 1159434 w 4268"/>
              <a:gd name="T103" fmla="*/ 1126198 h 5034"/>
              <a:gd name="T104" fmla="*/ 1071237 w 4268"/>
              <a:gd name="T105" fmla="*/ 931308 h 5034"/>
              <a:gd name="T106" fmla="*/ 914147 w 4268"/>
              <a:gd name="T107" fmla="*/ 737932 h 5034"/>
              <a:gd name="T108" fmla="*/ 674917 w 4268"/>
              <a:gd name="T109" fmla="*/ 549097 h 5034"/>
              <a:gd name="T110" fmla="*/ 403890 w 4268"/>
              <a:gd name="T111" fmla="*/ 298579 h 5034"/>
              <a:gd name="T112" fmla="*/ 239987 w 4268"/>
              <a:gd name="T113" fmla="*/ 101797 h 50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268" h="5034">
                <a:moveTo>
                  <a:pt x="2846" y="4597"/>
                </a:moveTo>
                <a:lnTo>
                  <a:pt x="2846" y="4597"/>
                </a:lnTo>
                <a:lnTo>
                  <a:pt x="2803" y="4585"/>
                </a:lnTo>
                <a:lnTo>
                  <a:pt x="2749" y="4571"/>
                </a:lnTo>
                <a:lnTo>
                  <a:pt x="2687" y="4553"/>
                </a:lnTo>
                <a:lnTo>
                  <a:pt x="2617" y="4531"/>
                </a:lnTo>
                <a:lnTo>
                  <a:pt x="2538" y="4504"/>
                </a:lnTo>
                <a:lnTo>
                  <a:pt x="2454" y="4474"/>
                </a:lnTo>
                <a:lnTo>
                  <a:pt x="2362" y="4439"/>
                </a:lnTo>
                <a:lnTo>
                  <a:pt x="2265" y="4399"/>
                </a:lnTo>
                <a:lnTo>
                  <a:pt x="2215" y="4378"/>
                </a:lnTo>
                <a:lnTo>
                  <a:pt x="2164" y="4355"/>
                </a:lnTo>
                <a:lnTo>
                  <a:pt x="2112" y="4331"/>
                </a:lnTo>
                <a:lnTo>
                  <a:pt x="2059" y="4305"/>
                </a:lnTo>
                <a:lnTo>
                  <a:pt x="2004" y="4279"/>
                </a:lnTo>
                <a:lnTo>
                  <a:pt x="1950" y="4251"/>
                </a:lnTo>
                <a:lnTo>
                  <a:pt x="1894" y="4222"/>
                </a:lnTo>
                <a:lnTo>
                  <a:pt x="1838" y="4191"/>
                </a:lnTo>
                <a:lnTo>
                  <a:pt x="1781" y="4158"/>
                </a:lnTo>
                <a:lnTo>
                  <a:pt x="1724" y="4125"/>
                </a:lnTo>
                <a:lnTo>
                  <a:pt x="1666" y="4089"/>
                </a:lnTo>
                <a:lnTo>
                  <a:pt x="1608" y="4052"/>
                </a:lnTo>
                <a:lnTo>
                  <a:pt x="1550" y="4014"/>
                </a:lnTo>
                <a:lnTo>
                  <a:pt x="1492" y="3974"/>
                </a:lnTo>
                <a:lnTo>
                  <a:pt x="1434" y="3933"/>
                </a:lnTo>
                <a:lnTo>
                  <a:pt x="1376" y="3891"/>
                </a:lnTo>
                <a:lnTo>
                  <a:pt x="1319" y="3846"/>
                </a:lnTo>
                <a:lnTo>
                  <a:pt x="1261" y="3800"/>
                </a:lnTo>
                <a:lnTo>
                  <a:pt x="1204" y="3752"/>
                </a:lnTo>
                <a:lnTo>
                  <a:pt x="1147" y="3702"/>
                </a:lnTo>
                <a:lnTo>
                  <a:pt x="1092" y="3651"/>
                </a:lnTo>
                <a:lnTo>
                  <a:pt x="1036" y="3598"/>
                </a:lnTo>
                <a:lnTo>
                  <a:pt x="981" y="3543"/>
                </a:lnTo>
                <a:lnTo>
                  <a:pt x="927" y="3487"/>
                </a:lnTo>
                <a:lnTo>
                  <a:pt x="874" y="3428"/>
                </a:lnTo>
                <a:lnTo>
                  <a:pt x="822" y="3367"/>
                </a:lnTo>
                <a:lnTo>
                  <a:pt x="770" y="3305"/>
                </a:lnTo>
                <a:lnTo>
                  <a:pt x="720" y="3241"/>
                </a:lnTo>
                <a:lnTo>
                  <a:pt x="671" y="3174"/>
                </a:lnTo>
                <a:lnTo>
                  <a:pt x="624" y="3106"/>
                </a:lnTo>
                <a:lnTo>
                  <a:pt x="577" y="3037"/>
                </a:lnTo>
                <a:lnTo>
                  <a:pt x="533" y="2965"/>
                </a:lnTo>
                <a:lnTo>
                  <a:pt x="489" y="2891"/>
                </a:lnTo>
                <a:lnTo>
                  <a:pt x="448" y="2814"/>
                </a:lnTo>
                <a:lnTo>
                  <a:pt x="409" y="2736"/>
                </a:lnTo>
                <a:lnTo>
                  <a:pt x="371" y="2656"/>
                </a:lnTo>
                <a:lnTo>
                  <a:pt x="334" y="2573"/>
                </a:lnTo>
                <a:lnTo>
                  <a:pt x="318" y="2531"/>
                </a:lnTo>
                <a:lnTo>
                  <a:pt x="301" y="2489"/>
                </a:lnTo>
                <a:lnTo>
                  <a:pt x="284" y="2445"/>
                </a:lnTo>
                <a:lnTo>
                  <a:pt x="268" y="2402"/>
                </a:lnTo>
                <a:lnTo>
                  <a:pt x="253" y="2357"/>
                </a:lnTo>
                <a:lnTo>
                  <a:pt x="238" y="2312"/>
                </a:lnTo>
                <a:lnTo>
                  <a:pt x="225" y="2268"/>
                </a:lnTo>
                <a:lnTo>
                  <a:pt x="212" y="2221"/>
                </a:lnTo>
                <a:lnTo>
                  <a:pt x="198" y="2175"/>
                </a:lnTo>
                <a:lnTo>
                  <a:pt x="186" y="2127"/>
                </a:lnTo>
                <a:lnTo>
                  <a:pt x="174" y="2080"/>
                </a:lnTo>
                <a:lnTo>
                  <a:pt x="163" y="2031"/>
                </a:lnTo>
                <a:lnTo>
                  <a:pt x="152" y="1983"/>
                </a:lnTo>
                <a:lnTo>
                  <a:pt x="142" y="1933"/>
                </a:lnTo>
                <a:lnTo>
                  <a:pt x="134" y="1884"/>
                </a:lnTo>
                <a:lnTo>
                  <a:pt x="125" y="1833"/>
                </a:lnTo>
                <a:lnTo>
                  <a:pt x="117" y="1781"/>
                </a:lnTo>
                <a:lnTo>
                  <a:pt x="110" y="1730"/>
                </a:lnTo>
                <a:lnTo>
                  <a:pt x="103" y="1678"/>
                </a:lnTo>
                <a:lnTo>
                  <a:pt x="98" y="1624"/>
                </a:lnTo>
                <a:lnTo>
                  <a:pt x="92" y="1571"/>
                </a:lnTo>
                <a:lnTo>
                  <a:pt x="88" y="1517"/>
                </a:lnTo>
                <a:lnTo>
                  <a:pt x="84" y="1533"/>
                </a:lnTo>
                <a:lnTo>
                  <a:pt x="73" y="1580"/>
                </a:lnTo>
                <a:lnTo>
                  <a:pt x="59" y="1654"/>
                </a:lnTo>
                <a:lnTo>
                  <a:pt x="50" y="1702"/>
                </a:lnTo>
                <a:lnTo>
                  <a:pt x="41" y="1756"/>
                </a:lnTo>
                <a:lnTo>
                  <a:pt x="33" y="1816"/>
                </a:lnTo>
                <a:lnTo>
                  <a:pt x="24" y="1881"/>
                </a:lnTo>
                <a:lnTo>
                  <a:pt x="18" y="1952"/>
                </a:lnTo>
                <a:lnTo>
                  <a:pt x="11" y="2028"/>
                </a:lnTo>
                <a:lnTo>
                  <a:pt x="5" y="2109"/>
                </a:lnTo>
                <a:lnTo>
                  <a:pt x="2" y="2195"/>
                </a:lnTo>
                <a:lnTo>
                  <a:pt x="0" y="2286"/>
                </a:lnTo>
                <a:lnTo>
                  <a:pt x="1" y="2379"/>
                </a:lnTo>
                <a:lnTo>
                  <a:pt x="3" y="2477"/>
                </a:lnTo>
                <a:lnTo>
                  <a:pt x="6" y="2528"/>
                </a:lnTo>
                <a:lnTo>
                  <a:pt x="9" y="2579"/>
                </a:lnTo>
                <a:lnTo>
                  <a:pt x="13" y="2631"/>
                </a:lnTo>
                <a:lnTo>
                  <a:pt x="18" y="2684"/>
                </a:lnTo>
                <a:lnTo>
                  <a:pt x="23" y="2737"/>
                </a:lnTo>
                <a:lnTo>
                  <a:pt x="30" y="2792"/>
                </a:lnTo>
                <a:lnTo>
                  <a:pt x="38" y="2847"/>
                </a:lnTo>
                <a:lnTo>
                  <a:pt x="45" y="2902"/>
                </a:lnTo>
                <a:lnTo>
                  <a:pt x="54" y="2958"/>
                </a:lnTo>
                <a:lnTo>
                  <a:pt x="65" y="3015"/>
                </a:lnTo>
                <a:lnTo>
                  <a:pt x="77" y="3072"/>
                </a:lnTo>
                <a:lnTo>
                  <a:pt x="89" y="3130"/>
                </a:lnTo>
                <a:lnTo>
                  <a:pt x="102" y="3189"/>
                </a:lnTo>
                <a:lnTo>
                  <a:pt x="117" y="3247"/>
                </a:lnTo>
                <a:lnTo>
                  <a:pt x="134" y="3306"/>
                </a:lnTo>
                <a:lnTo>
                  <a:pt x="150" y="3366"/>
                </a:lnTo>
                <a:lnTo>
                  <a:pt x="169" y="3425"/>
                </a:lnTo>
                <a:lnTo>
                  <a:pt x="188" y="3486"/>
                </a:lnTo>
                <a:lnTo>
                  <a:pt x="209" y="3546"/>
                </a:lnTo>
                <a:lnTo>
                  <a:pt x="232" y="3607"/>
                </a:lnTo>
                <a:lnTo>
                  <a:pt x="256" y="3667"/>
                </a:lnTo>
                <a:lnTo>
                  <a:pt x="282" y="3729"/>
                </a:lnTo>
                <a:lnTo>
                  <a:pt x="309" y="3790"/>
                </a:lnTo>
                <a:lnTo>
                  <a:pt x="337" y="3852"/>
                </a:lnTo>
                <a:lnTo>
                  <a:pt x="367" y="3913"/>
                </a:lnTo>
                <a:lnTo>
                  <a:pt x="399" y="3974"/>
                </a:lnTo>
                <a:lnTo>
                  <a:pt x="431" y="4036"/>
                </a:lnTo>
                <a:lnTo>
                  <a:pt x="467" y="4097"/>
                </a:lnTo>
                <a:lnTo>
                  <a:pt x="504" y="4158"/>
                </a:lnTo>
                <a:lnTo>
                  <a:pt x="542" y="4218"/>
                </a:lnTo>
                <a:lnTo>
                  <a:pt x="571" y="4262"/>
                </a:lnTo>
                <a:lnTo>
                  <a:pt x="600" y="4304"/>
                </a:lnTo>
                <a:lnTo>
                  <a:pt x="629" y="4346"/>
                </a:lnTo>
                <a:lnTo>
                  <a:pt x="659" y="4385"/>
                </a:lnTo>
                <a:lnTo>
                  <a:pt x="689" y="4423"/>
                </a:lnTo>
                <a:lnTo>
                  <a:pt x="720" y="4459"/>
                </a:lnTo>
                <a:lnTo>
                  <a:pt x="750" y="4495"/>
                </a:lnTo>
                <a:lnTo>
                  <a:pt x="782" y="4529"/>
                </a:lnTo>
                <a:lnTo>
                  <a:pt x="814" y="4562"/>
                </a:lnTo>
                <a:lnTo>
                  <a:pt x="845" y="4593"/>
                </a:lnTo>
                <a:lnTo>
                  <a:pt x="878" y="4623"/>
                </a:lnTo>
                <a:lnTo>
                  <a:pt x="910" y="4652"/>
                </a:lnTo>
                <a:lnTo>
                  <a:pt x="942" y="4680"/>
                </a:lnTo>
                <a:lnTo>
                  <a:pt x="976" y="4707"/>
                </a:lnTo>
                <a:lnTo>
                  <a:pt x="1008" y="4732"/>
                </a:lnTo>
                <a:lnTo>
                  <a:pt x="1042" y="4756"/>
                </a:lnTo>
                <a:lnTo>
                  <a:pt x="1075" y="4779"/>
                </a:lnTo>
                <a:lnTo>
                  <a:pt x="1108" y="4801"/>
                </a:lnTo>
                <a:lnTo>
                  <a:pt x="1142" y="4822"/>
                </a:lnTo>
                <a:lnTo>
                  <a:pt x="1175" y="4842"/>
                </a:lnTo>
                <a:lnTo>
                  <a:pt x="1210" y="4860"/>
                </a:lnTo>
                <a:lnTo>
                  <a:pt x="1243" y="4878"/>
                </a:lnTo>
                <a:lnTo>
                  <a:pt x="1277" y="4894"/>
                </a:lnTo>
                <a:lnTo>
                  <a:pt x="1311" y="4910"/>
                </a:lnTo>
                <a:lnTo>
                  <a:pt x="1346" y="4924"/>
                </a:lnTo>
                <a:lnTo>
                  <a:pt x="1380" y="4938"/>
                </a:lnTo>
                <a:lnTo>
                  <a:pt x="1414" y="4950"/>
                </a:lnTo>
                <a:lnTo>
                  <a:pt x="1449" y="4961"/>
                </a:lnTo>
                <a:lnTo>
                  <a:pt x="1482" y="4972"/>
                </a:lnTo>
                <a:lnTo>
                  <a:pt x="1517" y="4981"/>
                </a:lnTo>
                <a:lnTo>
                  <a:pt x="1550" y="4990"/>
                </a:lnTo>
                <a:lnTo>
                  <a:pt x="1585" y="4998"/>
                </a:lnTo>
                <a:lnTo>
                  <a:pt x="1618" y="5006"/>
                </a:lnTo>
                <a:lnTo>
                  <a:pt x="1653" y="5011"/>
                </a:lnTo>
                <a:lnTo>
                  <a:pt x="1686" y="5017"/>
                </a:lnTo>
                <a:lnTo>
                  <a:pt x="1720" y="5022"/>
                </a:lnTo>
                <a:lnTo>
                  <a:pt x="1753" y="5026"/>
                </a:lnTo>
                <a:lnTo>
                  <a:pt x="1787" y="5029"/>
                </a:lnTo>
                <a:lnTo>
                  <a:pt x="1820" y="5032"/>
                </a:lnTo>
                <a:lnTo>
                  <a:pt x="1852" y="5033"/>
                </a:lnTo>
                <a:lnTo>
                  <a:pt x="1886" y="5034"/>
                </a:lnTo>
                <a:lnTo>
                  <a:pt x="1918" y="5034"/>
                </a:lnTo>
                <a:lnTo>
                  <a:pt x="1983" y="5033"/>
                </a:lnTo>
                <a:lnTo>
                  <a:pt x="2047" y="5028"/>
                </a:lnTo>
                <a:lnTo>
                  <a:pt x="2108" y="5022"/>
                </a:lnTo>
                <a:lnTo>
                  <a:pt x="2169" y="5013"/>
                </a:lnTo>
                <a:lnTo>
                  <a:pt x="2228" y="5001"/>
                </a:lnTo>
                <a:lnTo>
                  <a:pt x="2286" y="4989"/>
                </a:lnTo>
                <a:lnTo>
                  <a:pt x="2343" y="4975"/>
                </a:lnTo>
                <a:lnTo>
                  <a:pt x="2397" y="4958"/>
                </a:lnTo>
                <a:lnTo>
                  <a:pt x="2449" y="4940"/>
                </a:lnTo>
                <a:lnTo>
                  <a:pt x="2501" y="4921"/>
                </a:lnTo>
                <a:lnTo>
                  <a:pt x="2549" y="4901"/>
                </a:lnTo>
                <a:lnTo>
                  <a:pt x="2648" y="4908"/>
                </a:lnTo>
                <a:lnTo>
                  <a:pt x="2744" y="4912"/>
                </a:lnTo>
                <a:lnTo>
                  <a:pt x="2839" y="4914"/>
                </a:lnTo>
                <a:lnTo>
                  <a:pt x="2930" y="4914"/>
                </a:lnTo>
                <a:lnTo>
                  <a:pt x="3018" y="4911"/>
                </a:lnTo>
                <a:lnTo>
                  <a:pt x="3104" y="4907"/>
                </a:lnTo>
                <a:lnTo>
                  <a:pt x="3188" y="4900"/>
                </a:lnTo>
                <a:lnTo>
                  <a:pt x="3268" y="4892"/>
                </a:lnTo>
                <a:lnTo>
                  <a:pt x="3346" y="4882"/>
                </a:lnTo>
                <a:lnTo>
                  <a:pt x="3421" y="4871"/>
                </a:lnTo>
                <a:lnTo>
                  <a:pt x="3493" y="4859"/>
                </a:lnTo>
                <a:lnTo>
                  <a:pt x="3563" y="4845"/>
                </a:lnTo>
                <a:lnTo>
                  <a:pt x="3628" y="4831"/>
                </a:lnTo>
                <a:lnTo>
                  <a:pt x="3692" y="4815"/>
                </a:lnTo>
                <a:lnTo>
                  <a:pt x="3752" y="4800"/>
                </a:lnTo>
                <a:lnTo>
                  <a:pt x="3809" y="4784"/>
                </a:lnTo>
                <a:lnTo>
                  <a:pt x="3864" y="4767"/>
                </a:lnTo>
                <a:lnTo>
                  <a:pt x="3914" y="4750"/>
                </a:lnTo>
                <a:lnTo>
                  <a:pt x="3962" y="4734"/>
                </a:lnTo>
                <a:lnTo>
                  <a:pt x="4005" y="4717"/>
                </a:lnTo>
                <a:lnTo>
                  <a:pt x="4047" y="4701"/>
                </a:lnTo>
                <a:lnTo>
                  <a:pt x="4085" y="4686"/>
                </a:lnTo>
                <a:lnTo>
                  <a:pt x="4149" y="4658"/>
                </a:lnTo>
                <a:lnTo>
                  <a:pt x="4201" y="4633"/>
                </a:lnTo>
                <a:lnTo>
                  <a:pt x="4237" y="4613"/>
                </a:lnTo>
                <a:lnTo>
                  <a:pt x="4268" y="4597"/>
                </a:lnTo>
                <a:lnTo>
                  <a:pt x="4222" y="4612"/>
                </a:lnTo>
                <a:lnTo>
                  <a:pt x="4174" y="4626"/>
                </a:lnTo>
                <a:lnTo>
                  <a:pt x="4125" y="4638"/>
                </a:lnTo>
                <a:lnTo>
                  <a:pt x="4073" y="4648"/>
                </a:lnTo>
                <a:lnTo>
                  <a:pt x="4022" y="4657"/>
                </a:lnTo>
                <a:lnTo>
                  <a:pt x="3969" y="4663"/>
                </a:lnTo>
                <a:lnTo>
                  <a:pt x="3915" y="4670"/>
                </a:lnTo>
                <a:lnTo>
                  <a:pt x="3860" y="4675"/>
                </a:lnTo>
                <a:lnTo>
                  <a:pt x="3806" y="4677"/>
                </a:lnTo>
                <a:lnTo>
                  <a:pt x="3751" y="4679"/>
                </a:lnTo>
                <a:lnTo>
                  <a:pt x="3695" y="4680"/>
                </a:lnTo>
                <a:lnTo>
                  <a:pt x="3641" y="4680"/>
                </a:lnTo>
                <a:lnTo>
                  <a:pt x="3586" y="4679"/>
                </a:lnTo>
                <a:lnTo>
                  <a:pt x="3531" y="4678"/>
                </a:lnTo>
                <a:lnTo>
                  <a:pt x="3478" y="4676"/>
                </a:lnTo>
                <a:lnTo>
                  <a:pt x="3425" y="4672"/>
                </a:lnTo>
                <a:lnTo>
                  <a:pt x="3323" y="4663"/>
                </a:lnTo>
                <a:lnTo>
                  <a:pt x="3226" y="4655"/>
                </a:lnTo>
                <a:lnTo>
                  <a:pt x="3136" y="4643"/>
                </a:lnTo>
                <a:lnTo>
                  <a:pt x="3055" y="4632"/>
                </a:lnTo>
                <a:lnTo>
                  <a:pt x="2985" y="4621"/>
                </a:lnTo>
                <a:lnTo>
                  <a:pt x="2924" y="4611"/>
                </a:lnTo>
                <a:lnTo>
                  <a:pt x="2846" y="4597"/>
                </a:lnTo>
                <a:close/>
                <a:moveTo>
                  <a:pt x="456" y="0"/>
                </a:moveTo>
                <a:lnTo>
                  <a:pt x="456" y="0"/>
                </a:lnTo>
                <a:lnTo>
                  <a:pt x="441" y="65"/>
                </a:lnTo>
                <a:lnTo>
                  <a:pt x="428" y="130"/>
                </a:lnTo>
                <a:lnTo>
                  <a:pt x="415" y="193"/>
                </a:lnTo>
                <a:lnTo>
                  <a:pt x="402" y="256"/>
                </a:lnTo>
                <a:lnTo>
                  <a:pt x="391" y="318"/>
                </a:lnTo>
                <a:lnTo>
                  <a:pt x="381" y="379"/>
                </a:lnTo>
                <a:lnTo>
                  <a:pt x="371" y="441"/>
                </a:lnTo>
                <a:lnTo>
                  <a:pt x="362" y="501"/>
                </a:lnTo>
                <a:lnTo>
                  <a:pt x="354" y="561"/>
                </a:lnTo>
                <a:lnTo>
                  <a:pt x="348" y="620"/>
                </a:lnTo>
                <a:lnTo>
                  <a:pt x="341" y="678"/>
                </a:lnTo>
                <a:lnTo>
                  <a:pt x="335" y="736"/>
                </a:lnTo>
                <a:lnTo>
                  <a:pt x="331" y="794"/>
                </a:lnTo>
                <a:lnTo>
                  <a:pt x="326" y="851"/>
                </a:lnTo>
                <a:lnTo>
                  <a:pt x="323" y="907"/>
                </a:lnTo>
                <a:lnTo>
                  <a:pt x="321" y="963"/>
                </a:lnTo>
                <a:lnTo>
                  <a:pt x="319" y="1019"/>
                </a:lnTo>
                <a:lnTo>
                  <a:pt x="318" y="1073"/>
                </a:lnTo>
                <a:lnTo>
                  <a:pt x="318" y="1127"/>
                </a:lnTo>
                <a:lnTo>
                  <a:pt x="318" y="1180"/>
                </a:lnTo>
                <a:lnTo>
                  <a:pt x="319" y="1234"/>
                </a:lnTo>
                <a:lnTo>
                  <a:pt x="320" y="1286"/>
                </a:lnTo>
                <a:lnTo>
                  <a:pt x="322" y="1338"/>
                </a:lnTo>
                <a:lnTo>
                  <a:pt x="325" y="1389"/>
                </a:lnTo>
                <a:lnTo>
                  <a:pt x="329" y="1439"/>
                </a:lnTo>
                <a:lnTo>
                  <a:pt x="333" y="1489"/>
                </a:lnTo>
                <a:lnTo>
                  <a:pt x="339" y="1539"/>
                </a:lnTo>
                <a:lnTo>
                  <a:pt x="344" y="1588"/>
                </a:lnTo>
                <a:lnTo>
                  <a:pt x="350" y="1636"/>
                </a:lnTo>
                <a:lnTo>
                  <a:pt x="357" y="1684"/>
                </a:lnTo>
                <a:lnTo>
                  <a:pt x="364" y="1732"/>
                </a:lnTo>
                <a:lnTo>
                  <a:pt x="372" y="1779"/>
                </a:lnTo>
                <a:lnTo>
                  <a:pt x="381" y="1742"/>
                </a:lnTo>
                <a:lnTo>
                  <a:pt x="390" y="1708"/>
                </a:lnTo>
                <a:lnTo>
                  <a:pt x="400" y="1673"/>
                </a:lnTo>
                <a:lnTo>
                  <a:pt x="410" y="1641"/>
                </a:lnTo>
                <a:lnTo>
                  <a:pt x="431" y="1580"/>
                </a:lnTo>
                <a:lnTo>
                  <a:pt x="453" y="1523"/>
                </a:lnTo>
                <a:lnTo>
                  <a:pt x="475" y="1471"/>
                </a:lnTo>
                <a:lnTo>
                  <a:pt x="497" y="1425"/>
                </a:lnTo>
                <a:lnTo>
                  <a:pt x="519" y="1382"/>
                </a:lnTo>
                <a:lnTo>
                  <a:pt x="540" y="1344"/>
                </a:lnTo>
                <a:lnTo>
                  <a:pt x="560" y="1312"/>
                </a:lnTo>
                <a:lnTo>
                  <a:pt x="579" y="1283"/>
                </a:lnTo>
                <a:lnTo>
                  <a:pt x="595" y="1259"/>
                </a:lnTo>
                <a:lnTo>
                  <a:pt x="610" y="1240"/>
                </a:lnTo>
                <a:lnTo>
                  <a:pt x="630" y="1215"/>
                </a:lnTo>
                <a:lnTo>
                  <a:pt x="638" y="1206"/>
                </a:lnTo>
                <a:lnTo>
                  <a:pt x="622" y="1249"/>
                </a:lnTo>
                <a:lnTo>
                  <a:pt x="608" y="1293"/>
                </a:lnTo>
                <a:lnTo>
                  <a:pt x="595" y="1338"/>
                </a:lnTo>
                <a:lnTo>
                  <a:pt x="583" y="1381"/>
                </a:lnTo>
                <a:lnTo>
                  <a:pt x="572" y="1425"/>
                </a:lnTo>
                <a:lnTo>
                  <a:pt x="562" y="1468"/>
                </a:lnTo>
                <a:lnTo>
                  <a:pt x="554" y="1511"/>
                </a:lnTo>
                <a:lnTo>
                  <a:pt x="546" y="1555"/>
                </a:lnTo>
                <a:lnTo>
                  <a:pt x="538" y="1598"/>
                </a:lnTo>
                <a:lnTo>
                  <a:pt x="533" y="1641"/>
                </a:lnTo>
                <a:lnTo>
                  <a:pt x="527" y="1683"/>
                </a:lnTo>
                <a:lnTo>
                  <a:pt x="523" y="1725"/>
                </a:lnTo>
                <a:lnTo>
                  <a:pt x="519" y="1766"/>
                </a:lnTo>
                <a:lnTo>
                  <a:pt x="516" y="1807"/>
                </a:lnTo>
                <a:lnTo>
                  <a:pt x="513" y="1885"/>
                </a:lnTo>
                <a:lnTo>
                  <a:pt x="511" y="1961"/>
                </a:lnTo>
                <a:lnTo>
                  <a:pt x="511" y="2033"/>
                </a:lnTo>
                <a:lnTo>
                  <a:pt x="513" y="2102"/>
                </a:lnTo>
                <a:lnTo>
                  <a:pt x="516" y="2164"/>
                </a:lnTo>
                <a:lnTo>
                  <a:pt x="521" y="2222"/>
                </a:lnTo>
                <a:lnTo>
                  <a:pt x="525" y="2274"/>
                </a:lnTo>
                <a:lnTo>
                  <a:pt x="530" y="2320"/>
                </a:lnTo>
                <a:lnTo>
                  <a:pt x="535" y="2359"/>
                </a:lnTo>
                <a:lnTo>
                  <a:pt x="553" y="2406"/>
                </a:lnTo>
                <a:lnTo>
                  <a:pt x="572" y="2453"/>
                </a:lnTo>
                <a:lnTo>
                  <a:pt x="592" y="2499"/>
                </a:lnTo>
                <a:lnTo>
                  <a:pt x="613" y="2543"/>
                </a:lnTo>
                <a:lnTo>
                  <a:pt x="633" y="2588"/>
                </a:lnTo>
                <a:lnTo>
                  <a:pt x="656" y="2631"/>
                </a:lnTo>
                <a:lnTo>
                  <a:pt x="678" y="2675"/>
                </a:lnTo>
                <a:lnTo>
                  <a:pt x="700" y="2717"/>
                </a:lnTo>
                <a:lnTo>
                  <a:pt x="724" y="2760"/>
                </a:lnTo>
                <a:lnTo>
                  <a:pt x="747" y="2801"/>
                </a:lnTo>
                <a:lnTo>
                  <a:pt x="772" y="2841"/>
                </a:lnTo>
                <a:lnTo>
                  <a:pt x="796" y="2881"/>
                </a:lnTo>
                <a:lnTo>
                  <a:pt x="822" y="2920"/>
                </a:lnTo>
                <a:lnTo>
                  <a:pt x="847" y="2959"/>
                </a:lnTo>
                <a:lnTo>
                  <a:pt x="873" y="2997"/>
                </a:lnTo>
                <a:lnTo>
                  <a:pt x="900" y="3034"/>
                </a:lnTo>
                <a:lnTo>
                  <a:pt x="901" y="2968"/>
                </a:lnTo>
                <a:lnTo>
                  <a:pt x="903" y="2905"/>
                </a:lnTo>
                <a:lnTo>
                  <a:pt x="907" y="2842"/>
                </a:lnTo>
                <a:lnTo>
                  <a:pt x="912" y="2782"/>
                </a:lnTo>
                <a:lnTo>
                  <a:pt x="918" y="2723"/>
                </a:lnTo>
                <a:lnTo>
                  <a:pt x="926" y="2666"/>
                </a:lnTo>
                <a:lnTo>
                  <a:pt x="933" y="2611"/>
                </a:lnTo>
                <a:lnTo>
                  <a:pt x="942" y="2559"/>
                </a:lnTo>
                <a:lnTo>
                  <a:pt x="953" y="2508"/>
                </a:lnTo>
                <a:lnTo>
                  <a:pt x="963" y="2458"/>
                </a:lnTo>
                <a:lnTo>
                  <a:pt x="975" y="2412"/>
                </a:lnTo>
                <a:lnTo>
                  <a:pt x="987" y="2366"/>
                </a:lnTo>
                <a:lnTo>
                  <a:pt x="999" y="2323"/>
                </a:lnTo>
                <a:lnTo>
                  <a:pt x="1011" y="2282"/>
                </a:lnTo>
                <a:lnTo>
                  <a:pt x="1025" y="2243"/>
                </a:lnTo>
                <a:lnTo>
                  <a:pt x="1038" y="2206"/>
                </a:lnTo>
                <a:lnTo>
                  <a:pt x="1050" y="2171"/>
                </a:lnTo>
                <a:lnTo>
                  <a:pt x="1064" y="2138"/>
                </a:lnTo>
                <a:lnTo>
                  <a:pt x="1088" y="2079"/>
                </a:lnTo>
                <a:lnTo>
                  <a:pt x="1112" y="2028"/>
                </a:lnTo>
                <a:lnTo>
                  <a:pt x="1133" y="1987"/>
                </a:lnTo>
                <a:lnTo>
                  <a:pt x="1151" y="1954"/>
                </a:lnTo>
                <a:lnTo>
                  <a:pt x="1164" y="1930"/>
                </a:lnTo>
                <a:lnTo>
                  <a:pt x="1175" y="1911"/>
                </a:lnTo>
                <a:lnTo>
                  <a:pt x="1163" y="1974"/>
                </a:lnTo>
                <a:lnTo>
                  <a:pt x="1152" y="2037"/>
                </a:lnTo>
                <a:lnTo>
                  <a:pt x="1143" y="2099"/>
                </a:lnTo>
                <a:lnTo>
                  <a:pt x="1136" y="2163"/>
                </a:lnTo>
                <a:lnTo>
                  <a:pt x="1130" y="2225"/>
                </a:lnTo>
                <a:lnTo>
                  <a:pt x="1126" y="2287"/>
                </a:lnTo>
                <a:lnTo>
                  <a:pt x="1123" y="2348"/>
                </a:lnTo>
                <a:lnTo>
                  <a:pt x="1122" y="2409"/>
                </a:lnTo>
                <a:lnTo>
                  <a:pt x="1121" y="2470"/>
                </a:lnTo>
                <a:lnTo>
                  <a:pt x="1122" y="2530"/>
                </a:lnTo>
                <a:lnTo>
                  <a:pt x="1124" y="2588"/>
                </a:lnTo>
                <a:lnTo>
                  <a:pt x="1127" y="2646"/>
                </a:lnTo>
                <a:lnTo>
                  <a:pt x="1131" y="2703"/>
                </a:lnTo>
                <a:lnTo>
                  <a:pt x="1136" y="2758"/>
                </a:lnTo>
                <a:lnTo>
                  <a:pt x="1142" y="2813"/>
                </a:lnTo>
                <a:lnTo>
                  <a:pt x="1147" y="2866"/>
                </a:lnTo>
                <a:lnTo>
                  <a:pt x="1154" y="2917"/>
                </a:lnTo>
                <a:lnTo>
                  <a:pt x="1162" y="2967"/>
                </a:lnTo>
                <a:lnTo>
                  <a:pt x="1178" y="3063"/>
                </a:lnTo>
                <a:lnTo>
                  <a:pt x="1194" y="3151"/>
                </a:lnTo>
                <a:lnTo>
                  <a:pt x="1211" y="3230"/>
                </a:lnTo>
                <a:lnTo>
                  <a:pt x="1229" y="3302"/>
                </a:lnTo>
                <a:lnTo>
                  <a:pt x="1245" y="3364"/>
                </a:lnTo>
                <a:lnTo>
                  <a:pt x="1259" y="3415"/>
                </a:lnTo>
                <a:lnTo>
                  <a:pt x="1270" y="3456"/>
                </a:lnTo>
                <a:lnTo>
                  <a:pt x="1338" y="3518"/>
                </a:lnTo>
                <a:lnTo>
                  <a:pt x="1406" y="3578"/>
                </a:lnTo>
                <a:lnTo>
                  <a:pt x="1474" y="3635"/>
                </a:lnTo>
                <a:lnTo>
                  <a:pt x="1543" y="3690"/>
                </a:lnTo>
                <a:lnTo>
                  <a:pt x="1613" y="3742"/>
                </a:lnTo>
                <a:lnTo>
                  <a:pt x="1683" y="3792"/>
                </a:lnTo>
                <a:lnTo>
                  <a:pt x="1752" y="3839"/>
                </a:lnTo>
                <a:lnTo>
                  <a:pt x="1822" y="3885"/>
                </a:lnTo>
                <a:lnTo>
                  <a:pt x="1807" y="3807"/>
                </a:lnTo>
                <a:lnTo>
                  <a:pt x="1793" y="3730"/>
                </a:lnTo>
                <a:lnTo>
                  <a:pt x="1782" y="3655"/>
                </a:lnTo>
                <a:lnTo>
                  <a:pt x="1773" y="3582"/>
                </a:lnTo>
                <a:lnTo>
                  <a:pt x="1765" y="3510"/>
                </a:lnTo>
                <a:lnTo>
                  <a:pt x="1761" y="3441"/>
                </a:lnTo>
                <a:lnTo>
                  <a:pt x="1758" y="3374"/>
                </a:lnTo>
                <a:lnTo>
                  <a:pt x="1755" y="3309"/>
                </a:lnTo>
                <a:lnTo>
                  <a:pt x="1755" y="3246"/>
                </a:lnTo>
                <a:lnTo>
                  <a:pt x="1757" y="3186"/>
                </a:lnTo>
                <a:lnTo>
                  <a:pt x="1759" y="3127"/>
                </a:lnTo>
                <a:lnTo>
                  <a:pt x="1762" y="3070"/>
                </a:lnTo>
                <a:lnTo>
                  <a:pt x="1767" y="3016"/>
                </a:lnTo>
                <a:lnTo>
                  <a:pt x="1772" y="2964"/>
                </a:lnTo>
                <a:lnTo>
                  <a:pt x="1779" y="2915"/>
                </a:lnTo>
                <a:lnTo>
                  <a:pt x="1786" y="2868"/>
                </a:lnTo>
                <a:lnTo>
                  <a:pt x="1793" y="2823"/>
                </a:lnTo>
                <a:lnTo>
                  <a:pt x="1801" y="2781"/>
                </a:lnTo>
                <a:lnTo>
                  <a:pt x="1809" y="2742"/>
                </a:lnTo>
                <a:lnTo>
                  <a:pt x="1818" y="2705"/>
                </a:lnTo>
                <a:lnTo>
                  <a:pt x="1835" y="2639"/>
                </a:lnTo>
                <a:lnTo>
                  <a:pt x="1850" y="2584"/>
                </a:lnTo>
                <a:lnTo>
                  <a:pt x="1864" y="2542"/>
                </a:lnTo>
                <a:lnTo>
                  <a:pt x="1875" y="2511"/>
                </a:lnTo>
                <a:lnTo>
                  <a:pt x="1885" y="2485"/>
                </a:lnTo>
                <a:lnTo>
                  <a:pt x="1884" y="2552"/>
                </a:lnTo>
                <a:lnTo>
                  <a:pt x="1884" y="2620"/>
                </a:lnTo>
                <a:lnTo>
                  <a:pt x="1886" y="2686"/>
                </a:lnTo>
                <a:lnTo>
                  <a:pt x="1889" y="2753"/>
                </a:lnTo>
                <a:lnTo>
                  <a:pt x="1894" y="2819"/>
                </a:lnTo>
                <a:lnTo>
                  <a:pt x="1900" y="2883"/>
                </a:lnTo>
                <a:lnTo>
                  <a:pt x="1908" y="2948"/>
                </a:lnTo>
                <a:lnTo>
                  <a:pt x="1917" y="3012"/>
                </a:lnTo>
                <a:lnTo>
                  <a:pt x="1928" y="3075"/>
                </a:lnTo>
                <a:lnTo>
                  <a:pt x="1939" y="3137"/>
                </a:lnTo>
                <a:lnTo>
                  <a:pt x="1952" y="3198"/>
                </a:lnTo>
                <a:lnTo>
                  <a:pt x="1965" y="3258"/>
                </a:lnTo>
                <a:lnTo>
                  <a:pt x="1979" y="3317"/>
                </a:lnTo>
                <a:lnTo>
                  <a:pt x="1993" y="3375"/>
                </a:lnTo>
                <a:lnTo>
                  <a:pt x="2009" y="3432"/>
                </a:lnTo>
                <a:lnTo>
                  <a:pt x="2024" y="3487"/>
                </a:lnTo>
                <a:lnTo>
                  <a:pt x="2041" y="3541"/>
                </a:lnTo>
                <a:lnTo>
                  <a:pt x="2057" y="3594"/>
                </a:lnTo>
                <a:lnTo>
                  <a:pt x="2073" y="3644"/>
                </a:lnTo>
                <a:lnTo>
                  <a:pt x="2091" y="3694"/>
                </a:lnTo>
                <a:lnTo>
                  <a:pt x="2125" y="3787"/>
                </a:lnTo>
                <a:lnTo>
                  <a:pt x="2158" y="3873"/>
                </a:lnTo>
                <a:lnTo>
                  <a:pt x="2190" y="3951"/>
                </a:lnTo>
                <a:lnTo>
                  <a:pt x="2221" y="4021"/>
                </a:lnTo>
                <a:lnTo>
                  <a:pt x="2248" y="4081"/>
                </a:lnTo>
                <a:lnTo>
                  <a:pt x="2272" y="4131"/>
                </a:lnTo>
                <a:lnTo>
                  <a:pt x="2354" y="4169"/>
                </a:lnTo>
                <a:lnTo>
                  <a:pt x="2435" y="4204"/>
                </a:lnTo>
                <a:lnTo>
                  <a:pt x="2512" y="4235"/>
                </a:lnTo>
                <a:lnTo>
                  <a:pt x="2586" y="4264"/>
                </a:lnTo>
                <a:lnTo>
                  <a:pt x="2656" y="4290"/>
                </a:lnTo>
                <a:lnTo>
                  <a:pt x="2721" y="4312"/>
                </a:lnTo>
                <a:lnTo>
                  <a:pt x="2783" y="4332"/>
                </a:lnTo>
                <a:lnTo>
                  <a:pt x="2839" y="4350"/>
                </a:lnTo>
                <a:lnTo>
                  <a:pt x="2890" y="4365"/>
                </a:lnTo>
                <a:lnTo>
                  <a:pt x="2936" y="4378"/>
                </a:lnTo>
                <a:lnTo>
                  <a:pt x="3008" y="4397"/>
                </a:lnTo>
                <a:lnTo>
                  <a:pt x="3054" y="4407"/>
                </a:lnTo>
                <a:lnTo>
                  <a:pt x="3069" y="4410"/>
                </a:lnTo>
                <a:lnTo>
                  <a:pt x="3075" y="4391"/>
                </a:lnTo>
                <a:lnTo>
                  <a:pt x="3091" y="4339"/>
                </a:lnTo>
                <a:lnTo>
                  <a:pt x="3101" y="4300"/>
                </a:lnTo>
                <a:lnTo>
                  <a:pt x="3112" y="4253"/>
                </a:lnTo>
                <a:lnTo>
                  <a:pt x="3123" y="4200"/>
                </a:lnTo>
                <a:lnTo>
                  <a:pt x="3134" y="4139"/>
                </a:lnTo>
                <a:lnTo>
                  <a:pt x="3144" y="4073"/>
                </a:lnTo>
                <a:lnTo>
                  <a:pt x="3154" y="4001"/>
                </a:lnTo>
                <a:lnTo>
                  <a:pt x="3162" y="3923"/>
                </a:lnTo>
                <a:lnTo>
                  <a:pt x="3165" y="3882"/>
                </a:lnTo>
                <a:lnTo>
                  <a:pt x="3168" y="3839"/>
                </a:lnTo>
                <a:lnTo>
                  <a:pt x="3170" y="3796"/>
                </a:lnTo>
                <a:lnTo>
                  <a:pt x="3171" y="3751"/>
                </a:lnTo>
                <a:lnTo>
                  <a:pt x="3171" y="3705"/>
                </a:lnTo>
                <a:lnTo>
                  <a:pt x="3171" y="3659"/>
                </a:lnTo>
                <a:lnTo>
                  <a:pt x="3170" y="3611"/>
                </a:lnTo>
                <a:lnTo>
                  <a:pt x="3168" y="3562"/>
                </a:lnTo>
                <a:lnTo>
                  <a:pt x="3164" y="3512"/>
                </a:lnTo>
                <a:lnTo>
                  <a:pt x="3160" y="3461"/>
                </a:lnTo>
                <a:lnTo>
                  <a:pt x="3154" y="3410"/>
                </a:lnTo>
                <a:lnTo>
                  <a:pt x="3148" y="3359"/>
                </a:lnTo>
                <a:lnTo>
                  <a:pt x="3140" y="3305"/>
                </a:lnTo>
                <a:lnTo>
                  <a:pt x="3131" y="3251"/>
                </a:lnTo>
                <a:lnTo>
                  <a:pt x="3121" y="3198"/>
                </a:lnTo>
                <a:lnTo>
                  <a:pt x="3109" y="3143"/>
                </a:lnTo>
                <a:lnTo>
                  <a:pt x="3095" y="3087"/>
                </a:lnTo>
                <a:lnTo>
                  <a:pt x="3080" y="3032"/>
                </a:lnTo>
                <a:lnTo>
                  <a:pt x="3063" y="2976"/>
                </a:lnTo>
                <a:lnTo>
                  <a:pt x="3045" y="2919"/>
                </a:lnTo>
                <a:lnTo>
                  <a:pt x="3025" y="2863"/>
                </a:lnTo>
                <a:lnTo>
                  <a:pt x="3003" y="2805"/>
                </a:lnTo>
                <a:lnTo>
                  <a:pt x="2979" y="2748"/>
                </a:lnTo>
                <a:lnTo>
                  <a:pt x="2953" y="2692"/>
                </a:lnTo>
                <a:lnTo>
                  <a:pt x="2926" y="2634"/>
                </a:lnTo>
                <a:lnTo>
                  <a:pt x="2895" y="2576"/>
                </a:lnTo>
                <a:lnTo>
                  <a:pt x="2864" y="2519"/>
                </a:lnTo>
                <a:lnTo>
                  <a:pt x="2830" y="2461"/>
                </a:lnTo>
                <a:lnTo>
                  <a:pt x="2793" y="2403"/>
                </a:lnTo>
                <a:lnTo>
                  <a:pt x="2755" y="2346"/>
                </a:lnTo>
                <a:lnTo>
                  <a:pt x="2714" y="2288"/>
                </a:lnTo>
                <a:lnTo>
                  <a:pt x="2670" y="2231"/>
                </a:lnTo>
                <a:lnTo>
                  <a:pt x="2624" y="2174"/>
                </a:lnTo>
                <a:lnTo>
                  <a:pt x="2576" y="2117"/>
                </a:lnTo>
                <a:lnTo>
                  <a:pt x="2525" y="2061"/>
                </a:lnTo>
                <a:lnTo>
                  <a:pt x="2472" y="2006"/>
                </a:lnTo>
                <a:lnTo>
                  <a:pt x="2415" y="1950"/>
                </a:lnTo>
                <a:lnTo>
                  <a:pt x="2356" y="1895"/>
                </a:lnTo>
                <a:lnTo>
                  <a:pt x="2293" y="1842"/>
                </a:lnTo>
                <a:lnTo>
                  <a:pt x="2228" y="1788"/>
                </a:lnTo>
                <a:lnTo>
                  <a:pt x="2160" y="1735"/>
                </a:lnTo>
                <a:lnTo>
                  <a:pt x="2089" y="1682"/>
                </a:lnTo>
                <a:lnTo>
                  <a:pt x="1983" y="1605"/>
                </a:lnTo>
                <a:lnTo>
                  <a:pt x="1881" y="1528"/>
                </a:lnTo>
                <a:lnTo>
                  <a:pt x="1783" y="1451"/>
                </a:lnTo>
                <a:lnTo>
                  <a:pt x="1688" y="1374"/>
                </a:lnTo>
                <a:lnTo>
                  <a:pt x="1598" y="1297"/>
                </a:lnTo>
                <a:lnTo>
                  <a:pt x="1511" y="1222"/>
                </a:lnTo>
                <a:lnTo>
                  <a:pt x="1429" y="1147"/>
                </a:lnTo>
                <a:lnTo>
                  <a:pt x="1349" y="1073"/>
                </a:lnTo>
                <a:lnTo>
                  <a:pt x="1274" y="1000"/>
                </a:lnTo>
                <a:lnTo>
                  <a:pt x="1201" y="928"/>
                </a:lnTo>
                <a:lnTo>
                  <a:pt x="1132" y="858"/>
                </a:lnTo>
                <a:lnTo>
                  <a:pt x="1067" y="789"/>
                </a:lnTo>
                <a:lnTo>
                  <a:pt x="1006" y="722"/>
                </a:lnTo>
                <a:lnTo>
                  <a:pt x="948" y="657"/>
                </a:lnTo>
                <a:lnTo>
                  <a:pt x="893" y="594"/>
                </a:lnTo>
                <a:lnTo>
                  <a:pt x="842" y="533"/>
                </a:lnTo>
                <a:lnTo>
                  <a:pt x="794" y="475"/>
                </a:lnTo>
                <a:lnTo>
                  <a:pt x="749" y="420"/>
                </a:lnTo>
                <a:lnTo>
                  <a:pt x="708" y="366"/>
                </a:lnTo>
                <a:lnTo>
                  <a:pt x="670" y="316"/>
                </a:lnTo>
                <a:lnTo>
                  <a:pt x="634" y="269"/>
                </a:lnTo>
                <a:lnTo>
                  <a:pt x="603" y="225"/>
                </a:lnTo>
                <a:lnTo>
                  <a:pt x="550" y="147"/>
                </a:lnTo>
                <a:lnTo>
                  <a:pt x="508" y="85"/>
                </a:lnTo>
                <a:lnTo>
                  <a:pt x="479" y="39"/>
                </a:lnTo>
                <a:lnTo>
                  <a:pt x="456" y="0"/>
                </a:lnTo>
                <a:close/>
              </a:path>
            </a:pathLst>
          </a:custGeom>
          <a:solidFill>
            <a:schemeClr val="accent3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04800" dist="152400" dir="2700000" algn="tl" rotWithShape="0">
              <a:prstClr val="black">
                <a:alpha val="25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MH_Other_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347716" y="4666651"/>
            <a:ext cx="782638" cy="923925"/>
          </a:xfrm>
          <a:custGeom>
            <a:avLst/>
            <a:gdLst>
              <a:gd name="T0" fmla="*/ 894085 w 4268"/>
              <a:gd name="T1" fmla="*/ 1679836 h 5034"/>
              <a:gd name="T2" fmla="*/ 695736 w 4268"/>
              <a:gd name="T3" fmla="*/ 1585986 h 5034"/>
              <a:gd name="T4" fmla="*/ 499280 w 4268"/>
              <a:gd name="T5" fmla="*/ 1455429 h 5034"/>
              <a:gd name="T6" fmla="*/ 311151 w 4268"/>
              <a:gd name="T7" fmla="*/ 1274163 h 5034"/>
              <a:gd name="T8" fmla="*/ 154818 w 4268"/>
              <a:gd name="T9" fmla="*/ 1035375 h 5034"/>
              <a:gd name="T10" fmla="*/ 85169 w 4268"/>
              <a:gd name="T11" fmla="*/ 858272 h 5034"/>
              <a:gd name="T12" fmla="*/ 47316 w 4268"/>
              <a:gd name="T13" fmla="*/ 693656 h 5034"/>
              <a:gd name="T14" fmla="*/ 27633 w 4268"/>
              <a:gd name="T15" fmla="*/ 597914 h 5034"/>
              <a:gd name="T16" fmla="*/ 757 w 4268"/>
              <a:gd name="T17" fmla="*/ 830647 h 5034"/>
              <a:gd name="T18" fmla="*/ 11356 w 4268"/>
              <a:gd name="T19" fmla="*/ 1056567 h 5034"/>
              <a:gd name="T20" fmla="*/ 50723 w 4268"/>
              <a:gd name="T21" fmla="*/ 1251079 h 5034"/>
              <a:gd name="T22" fmla="*/ 127564 w 4268"/>
              <a:gd name="T23" fmla="*/ 1457700 h 5034"/>
              <a:gd name="T24" fmla="*/ 227117 w 4268"/>
              <a:gd name="T25" fmla="*/ 1628749 h 5034"/>
              <a:gd name="T26" fmla="*/ 332348 w 4268"/>
              <a:gd name="T27" fmla="*/ 1749467 h 5034"/>
              <a:gd name="T28" fmla="*/ 444771 w 4268"/>
              <a:gd name="T29" fmla="*/ 1832342 h 5034"/>
              <a:gd name="T30" fmla="*/ 560980 w 4268"/>
              <a:gd name="T31" fmla="*/ 1881538 h 5034"/>
              <a:gd name="T32" fmla="*/ 676431 w 4268"/>
              <a:gd name="T33" fmla="*/ 1903108 h 5034"/>
              <a:gd name="T34" fmla="*/ 843362 w 4268"/>
              <a:gd name="T35" fmla="*/ 1892512 h 5034"/>
              <a:gd name="T36" fmla="*/ 1038683 w 4268"/>
              <a:gd name="T37" fmla="*/ 1858832 h 5034"/>
              <a:gd name="T38" fmla="*/ 1322201 w 4268"/>
              <a:gd name="T39" fmla="*/ 1838775 h 5034"/>
              <a:gd name="T40" fmla="*/ 1516008 w 4268"/>
              <a:gd name="T41" fmla="*/ 1785039 h 5034"/>
              <a:gd name="T42" fmla="*/ 1579979 w 4268"/>
              <a:gd name="T43" fmla="*/ 1750602 h 5034"/>
              <a:gd name="T44" fmla="*/ 1398664 w 4268"/>
              <a:gd name="T45" fmla="*/ 1771037 h 5034"/>
              <a:gd name="T46" fmla="*/ 1156406 w 4268"/>
              <a:gd name="T47" fmla="*/ 1752872 h 5034"/>
              <a:gd name="T48" fmla="*/ 157089 w 4268"/>
              <a:gd name="T49" fmla="*/ 73036 h 5034"/>
              <a:gd name="T50" fmla="*/ 126807 w 4268"/>
              <a:gd name="T51" fmla="*/ 278522 h 5034"/>
              <a:gd name="T52" fmla="*/ 120751 w 4268"/>
              <a:gd name="T53" fmla="*/ 466979 h 5034"/>
              <a:gd name="T54" fmla="*/ 135135 w 4268"/>
              <a:gd name="T55" fmla="*/ 637271 h 5034"/>
              <a:gd name="T56" fmla="*/ 171474 w 4268"/>
              <a:gd name="T57" fmla="*/ 576344 h 5034"/>
              <a:gd name="T58" fmla="*/ 238473 w 4268"/>
              <a:gd name="T59" fmla="*/ 459788 h 5034"/>
              <a:gd name="T60" fmla="*/ 209705 w 4268"/>
              <a:gd name="T61" fmla="*/ 571803 h 5034"/>
              <a:gd name="T62" fmla="*/ 193428 w 4268"/>
              <a:gd name="T63" fmla="*/ 742095 h 5034"/>
              <a:gd name="T64" fmla="*/ 209326 w 4268"/>
              <a:gd name="T65" fmla="*/ 910495 h 5034"/>
              <a:gd name="T66" fmla="*/ 282761 w 4268"/>
              <a:gd name="T67" fmla="*/ 1059973 h 5034"/>
              <a:gd name="T68" fmla="*/ 341812 w 4268"/>
              <a:gd name="T69" fmla="*/ 1099330 h 5034"/>
              <a:gd name="T70" fmla="*/ 369066 w 4268"/>
              <a:gd name="T71" fmla="*/ 912765 h 5034"/>
              <a:gd name="T72" fmla="*/ 420924 w 4268"/>
              <a:gd name="T73" fmla="*/ 767449 h 5034"/>
              <a:gd name="T74" fmla="*/ 430009 w 4268"/>
              <a:gd name="T75" fmla="*/ 818537 h 5034"/>
              <a:gd name="T76" fmla="*/ 428116 w 4268"/>
              <a:gd name="T77" fmla="*/ 1022887 h 5034"/>
              <a:gd name="T78" fmla="*/ 465212 w 4268"/>
              <a:gd name="T79" fmla="*/ 1249565 h 5034"/>
              <a:gd name="T80" fmla="*/ 610567 w 4268"/>
              <a:gd name="T81" fmla="*/ 1416073 h 5034"/>
              <a:gd name="T82" fmla="*/ 668103 w 4268"/>
              <a:gd name="T83" fmla="*/ 1328278 h 5034"/>
              <a:gd name="T84" fmla="*/ 670753 w 4268"/>
              <a:gd name="T85" fmla="*/ 1121657 h 5034"/>
              <a:gd name="T86" fmla="*/ 705578 w 4268"/>
              <a:gd name="T87" fmla="*/ 961961 h 5034"/>
              <a:gd name="T88" fmla="*/ 719205 w 4268"/>
              <a:gd name="T89" fmla="*/ 1091004 h 5034"/>
              <a:gd name="T90" fmla="*/ 760464 w 4268"/>
              <a:gd name="T91" fmla="*/ 1298760 h 5034"/>
              <a:gd name="T92" fmla="*/ 840713 w 4268"/>
              <a:gd name="T93" fmla="*/ 1521654 h 5034"/>
              <a:gd name="T94" fmla="*/ 1029977 w 4268"/>
              <a:gd name="T95" fmla="*/ 1631776 h 5034"/>
              <a:gd name="T96" fmla="*/ 1163976 w 4268"/>
              <a:gd name="T97" fmla="*/ 1661672 h 5034"/>
              <a:gd name="T98" fmla="*/ 1198044 w 4268"/>
              <a:gd name="T99" fmla="*/ 1469052 h 5034"/>
              <a:gd name="T100" fmla="*/ 1196151 w 4268"/>
              <a:gd name="T101" fmla="*/ 1309735 h 5034"/>
              <a:gd name="T102" fmla="*/ 1159434 w 4268"/>
              <a:gd name="T103" fmla="*/ 1126198 h 5034"/>
              <a:gd name="T104" fmla="*/ 1071237 w 4268"/>
              <a:gd name="T105" fmla="*/ 931308 h 5034"/>
              <a:gd name="T106" fmla="*/ 914147 w 4268"/>
              <a:gd name="T107" fmla="*/ 737932 h 5034"/>
              <a:gd name="T108" fmla="*/ 674917 w 4268"/>
              <a:gd name="T109" fmla="*/ 549097 h 5034"/>
              <a:gd name="T110" fmla="*/ 403890 w 4268"/>
              <a:gd name="T111" fmla="*/ 298579 h 5034"/>
              <a:gd name="T112" fmla="*/ 239987 w 4268"/>
              <a:gd name="T113" fmla="*/ 101797 h 50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268" h="5034">
                <a:moveTo>
                  <a:pt x="2846" y="4597"/>
                </a:moveTo>
                <a:lnTo>
                  <a:pt x="2846" y="4597"/>
                </a:lnTo>
                <a:lnTo>
                  <a:pt x="2803" y="4585"/>
                </a:lnTo>
                <a:lnTo>
                  <a:pt x="2749" y="4571"/>
                </a:lnTo>
                <a:lnTo>
                  <a:pt x="2687" y="4553"/>
                </a:lnTo>
                <a:lnTo>
                  <a:pt x="2617" y="4531"/>
                </a:lnTo>
                <a:lnTo>
                  <a:pt x="2538" y="4504"/>
                </a:lnTo>
                <a:lnTo>
                  <a:pt x="2454" y="4474"/>
                </a:lnTo>
                <a:lnTo>
                  <a:pt x="2362" y="4439"/>
                </a:lnTo>
                <a:lnTo>
                  <a:pt x="2265" y="4399"/>
                </a:lnTo>
                <a:lnTo>
                  <a:pt x="2215" y="4378"/>
                </a:lnTo>
                <a:lnTo>
                  <a:pt x="2164" y="4355"/>
                </a:lnTo>
                <a:lnTo>
                  <a:pt x="2112" y="4331"/>
                </a:lnTo>
                <a:lnTo>
                  <a:pt x="2059" y="4305"/>
                </a:lnTo>
                <a:lnTo>
                  <a:pt x="2004" y="4279"/>
                </a:lnTo>
                <a:lnTo>
                  <a:pt x="1950" y="4251"/>
                </a:lnTo>
                <a:lnTo>
                  <a:pt x="1894" y="4222"/>
                </a:lnTo>
                <a:lnTo>
                  <a:pt x="1838" y="4191"/>
                </a:lnTo>
                <a:lnTo>
                  <a:pt x="1781" y="4158"/>
                </a:lnTo>
                <a:lnTo>
                  <a:pt x="1724" y="4125"/>
                </a:lnTo>
                <a:lnTo>
                  <a:pt x="1666" y="4089"/>
                </a:lnTo>
                <a:lnTo>
                  <a:pt x="1608" y="4052"/>
                </a:lnTo>
                <a:lnTo>
                  <a:pt x="1550" y="4014"/>
                </a:lnTo>
                <a:lnTo>
                  <a:pt x="1492" y="3974"/>
                </a:lnTo>
                <a:lnTo>
                  <a:pt x="1434" y="3933"/>
                </a:lnTo>
                <a:lnTo>
                  <a:pt x="1376" y="3891"/>
                </a:lnTo>
                <a:lnTo>
                  <a:pt x="1319" y="3846"/>
                </a:lnTo>
                <a:lnTo>
                  <a:pt x="1261" y="3800"/>
                </a:lnTo>
                <a:lnTo>
                  <a:pt x="1204" y="3752"/>
                </a:lnTo>
                <a:lnTo>
                  <a:pt x="1147" y="3702"/>
                </a:lnTo>
                <a:lnTo>
                  <a:pt x="1092" y="3651"/>
                </a:lnTo>
                <a:lnTo>
                  <a:pt x="1036" y="3598"/>
                </a:lnTo>
                <a:lnTo>
                  <a:pt x="981" y="3543"/>
                </a:lnTo>
                <a:lnTo>
                  <a:pt x="927" y="3487"/>
                </a:lnTo>
                <a:lnTo>
                  <a:pt x="874" y="3428"/>
                </a:lnTo>
                <a:lnTo>
                  <a:pt x="822" y="3367"/>
                </a:lnTo>
                <a:lnTo>
                  <a:pt x="770" y="3305"/>
                </a:lnTo>
                <a:lnTo>
                  <a:pt x="720" y="3241"/>
                </a:lnTo>
                <a:lnTo>
                  <a:pt x="671" y="3174"/>
                </a:lnTo>
                <a:lnTo>
                  <a:pt x="624" y="3106"/>
                </a:lnTo>
                <a:lnTo>
                  <a:pt x="577" y="3037"/>
                </a:lnTo>
                <a:lnTo>
                  <a:pt x="533" y="2965"/>
                </a:lnTo>
                <a:lnTo>
                  <a:pt x="489" y="2891"/>
                </a:lnTo>
                <a:lnTo>
                  <a:pt x="448" y="2814"/>
                </a:lnTo>
                <a:lnTo>
                  <a:pt x="409" y="2736"/>
                </a:lnTo>
                <a:lnTo>
                  <a:pt x="371" y="2656"/>
                </a:lnTo>
                <a:lnTo>
                  <a:pt x="334" y="2573"/>
                </a:lnTo>
                <a:lnTo>
                  <a:pt x="318" y="2531"/>
                </a:lnTo>
                <a:lnTo>
                  <a:pt x="301" y="2489"/>
                </a:lnTo>
                <a:lnTo>
                  <a:pt x="284" y="2445"/>
                </a:lnTo>
                <a:lnTo>
                  <a:pt x="268" y="2402"/>
                </a:lnTo>
                <a:lnTo>
                  <a:pt x="253" y="2357"/>
                </a:lnTo>
                <a:lnTo>
                  <a:pt x="238" y="2312"/>
                </a:lnTo>
                <a:lnTo>
                  <a:pt x="225" y="2268"/>
                </a:lnTo>
                <a:lnTo>
                  <a:pt x="212" y="2221"/>
                </a:lnTo>
                <a:lnTo>
                  <a:pt x="198" y="2175"/>
                </a:lnTo>
                <a:lnTo>
                  <a:pt x="186" y="2127"/>
                </a:lnTo>
                <a:lnTo>
                  <a:pt x="174" y="2080"/>
                </a:lnTo>
                <a:lnTo>
                  <a:pt x="163" y="2031"/>
                </a:lnTo>
                <a:lnTo>
                  <a:pt x="152" y="1983"/>
                </a:lnTo>
                <a:lnTo>
                  <a:pt x="142" y="1933"/>
                </a:lnTo>
                <a:lnTo>
                  <a:pt x="134" y="1884"/>
                </a:lnTo>
                <a:lnTo>
                  <a:pt x="125" y="1833"/>
                </a:lnTo>
                <a:lnTo>
                  <a:pt x="117" y="1781"/>
                </a:lnTo>
                <a:lnTo>
                  <a:pt x="110" y="1730"/>
                </a:lnTo>
                <a:lnTo>
                  <a:pt x="103" y="1678"/>
                </a:lnTo>
                <a:lnTo>
                  <a:pt x="98" y="1624"/>
                </a:lnTo>
                <a:lnTo>
                  <a:pt x="92" y="1571"/>
                </a:lnTo>
                <a:lnTo>
                  <a:pt x="88" y="1517"/>
                </a:lnTo>
                <a:lnTo>
                  <a:pt x="84" y="1533"/>
                </a:lnTo>
                <a:lnTo>
                  <a:pt x="73" y="1580"/>
                </a:lnTo>
                <a:lnTo>
                  <a:pt x="59" y="1654"/>
                </a:lnTo>
                <a:lnTo>
                  <a:pt x="50" y="1702"/>
                </a:lnTo>
                <a:lnTo>
                  <a:pt x="41" y="1756"/>
                </a:lnTo>
                <a:lnTo>
                  <a:pt x="33" y="1816"/>
                </a:lnTo>
                <a:lnTo>
                  <a:pt x="24" y="1881"/>
                </a:lnTo>
                <a:lnTo>
                  <a:pt x="18" y="1952"/>
                </a:lnTo>
                <a:lnTo>
                  <a:pt x="11" y="2028"/>
                </a:lnTo>
                <a:lnTo>
                  <a:pt x="5" y="2109"/>
                </a:lnTo>
                <a:lnTo>
                  <a:pt x="2" y="2195"/>
                </a:lnTo>
                <a:lnTo>
                  <a:pt x="0" y="2286"/>
                </a:lnTo>
                <a:lnTo>
                  <a:pt x="1" y="2379"/>
                </a:lnTo>
                <a:lnTo>
                  <a:pt x="3" y="2477"/>
                </a:lnTo>
                <a:lnTo>
                  <a:pt x="6" y="2528"/>
                </a:lnTo>
                <a:lnTo>
                  <a:pt x="9" y="2579"/>
                </a:lnTo>
                <a:lnTo>
                  <a:pt x="13" y="2631"/>
                </a:lnTo>
                <a:lnTo>
                  <a:pt x="18" y="2684"/>
                </a:lnTo>
                <a:lnTo>
                  <a:pt x="23" y="2737"/>
                </a:lnTo>
                <a:lnTo>
                  <a:pt x="30" y="2792"/>
                </a:lnTo>
                <a:lnTo>
                  <a:pt x="38" y="2847"/>
                </a:lnTo>
                <a:lnTo>
                  <a:pt x="45" y="2902"/>
                </a:lnTo>
                <a:lnTo>
                  <a:pt x="54" y="2958"/>
                </a:lnTo>
                <a:lnTo>
                  <a:pt x="65" y="3015"/>
                </a:lnTo>
                <a:lnTo>
                  <a:pt x="77" y="3072"/>
                </a:lnTo>
                <a:lnTo>
                  <a:pt x="89" y="3130"/>
                </a:lnTo>
                <a:lnTo>
                  <a:pt x="102" y="3189"/>
                </a:lnTo>
                <a:lnTo>
                  <a:pt x="117" y="3247"/>
                </a:lnTo>
                <a:lnTo>
                  <a:pt x="134" y="3306"/>
                </a:lnTo>
                <a:lnTo>
                  <a:pt x="150" y="3366"/>
                </a:lnTo>
                <a:lnTo>
                  <a:pt x="169" y="3425"/>
                </a:lnTo>
                <a:lnTo>
                  <a:pt x="188" y="3486"/>
                </a:lnTo>
                <a:lnTo>
                  <a:pt x="209" y="3546"/>
                </a:lnTo>
                <a:lnTo>
                  <a:pt x="232" y="3607"/>
                </a:lnTo>
                <a:lnTo>
                  <a:pt x="256" y="3667"/>
                </a:lnTo>
                <a:lnTo>
                  <a:pt x="282" y="3729"/>
                </a:lnTo>
                <a:lnTo>
                  <a:pt x="309" y="3790"/>
                </a:lnTo>
                <a:lnTo>
                  <a:pt x="337" y="3852"/>
                </a:lnTo>
                <a:lnTo>
                  <a:pt x="367" y="3913"/>
                </a:lnTo>
                <a:lnTo>
                  <a:pt x="399" y="3974"/>
                </a:lnTo>
                <a:lnTo>
                  <a:pt x="431" y="4036"/>
                </a:lnTo>
                <a:lnTo>
                  <a:pt x="467" y="4097"/>
                </a:lnTo>
                <a:lnTo>
                  <a:pt x="504" y="4158"/>
                </a:lnTo>
                <a:lnTo>
                  <a:pt x="542" y="4218"/>
                </a:lnTo>
                <a:lnTo>
                  <a:pt x="571" y="4262"/>
                </a:lnTo>
                <a:lnTo>
                  <a:pt x="600" y="4304"/>
                </a:lnTo>
                <a:lnTo>
                  <a:pt x="629" y="4346"/>
                </a:lnTo>
                <a:lnTo>
                  <a:pt x="659" y="4385"/>
                </a:lnTo>
                <a:lnTo>
                  <a:pt x="689" y="4423"/>
                </a:lnTo>
                <a:lnTo>
                  <a:pt x="720" y="4459"/>
                </a:lnTo>
                <a:lnTo>
                  <a:pt x="750" y="4495"/>
                </a:lnTo>
                <a:lnTo>
                  <a:pt x="782" y="4529"/>
                </a:lnTo>
                <a:lnTo>
                  <a:pt x="814" y="4562"/>
                </a:lnTo>
                <a:lnTo>
                  <a:pt x="845" y="4593"/>
                </a:lnTo>
                <a:lnTo>
                  <a:pt x="878" y="4623"/>
                </a:lnTo>
                <a:lnTo>
                  <a:pt x="910" y="4652"/>
                </a:lnTo>
                <a:lnTo>
                  <a:pt x="942" y="4680"/>
                </a:lnTo>
                <a:lnTo>
                  <a:pt x="976" y="4707"/>
                </a:lnTo>
                <a:lnTo>
                  <a:pt x="1008" y="4732"/>
                </a:lnTo>
                <a:lnTo>
                  <a:pt x="1042" y="4756"/>
                </a:lnTo>
                <a:lnTo>
                  <a:pt x="1075" y="4779"/>
                </a:lnTo>
                <a:lnTo>
                  <a:pt x="1108" y="4801"/>
                </a:lnTo>
                <a:lnTo>
                  <a:pt x="1142" y="4822"/>
                </a:lnTo>
                <a:lnTo>
                  <a:pt x="1175" y="4842"/>
                </a:lnTo>
                <a:lnTo>
                  <a:pt x="1210" y="4860"/>
                </a:lnTo>
                <a:lnTo>
                  <a:pt x="1243" y="4878"/>
                </a:lnTo>
                <a:lnTo>
                  <a:pt x="1277" y="4894"/>
                </a:lnTo>
                <a:lnTo>
                  <a:pt x="1311" y="4910"/>
                </a:lnTo>
                <a:lnTo>
                  <a:pt x="1346" y="4924"/>
                </a:lnTo>
                <a:lnTo>
                  <a:pt x="1380" y="4938"/>
                </a:lnTo>
                <a:lnTo>
                  <a:pt x="1414" y="4950"/>
                </a:lnTo>
                <a:lnTo>
                  <a:pt x="1449" y="4961"/>
                </a:lnTo>
                <a:lnTo>
                  <a:pt x="1482" y="4972"/>
                </a:lnTo>
                <a:lnTo>
                  <a:pt x="1517" y="4981"/>
                </a:lnTo>
                <a:lnTo>
                  <a:pt x="1550" y="4990"/>
                </a:lnTo>
                <a:lnTo>
                  <a:pt x="1585" y="4998"/>
                </a:lnTo>
                <a:lnTo>
                  <a:pt x="1618" y="5006"/>
                </a:lnTo>
                <a:lnTo>
                  <a:pt x="1653" y="5011"/>
                </a:lnTo>
                <a:lnTo>
                  <a:pt x="1686" y="5017"/>
                </a:lnTo>
                <a:lnTo>
                  <a:pt x="1720" y="5022"/>
                </a:lnTo>
                <a:lnTo>
                  <a:pt x="1753" y="5026"/>
                </a:lnTo>
                <a:lnTo>
                  <a:pt x="1787" y="5029"/>
                </a:lnTo>
                <a:lnTo>
                  <a:pt x="1820" y="5032"/>
                </a:lnTo>
                <a:lnTo>
                  <a:pt x="1852" y="5033"/>
                </a:lnTo>
                <a:lnTo>
                  <a:pt x="1886" y="5034"/>
                </a:lnTo>
                <a:lnTo>
                  <a:pt x="1918" y="5034"/>
                </a:lnTo>
                <a:lnTo>
                  <a:pt x="1983" y="5033"/>
                </a:lnTo>
                <a:lnTo>
                  <a:pt x="2047" y="5028"/>
                </a:lnTo>
                <a:lnTo>
                  <a:pt x="2108" y="5022"/>
                </a:lnTo>
                <a:lnTo>
                  <a:pt x="2169" y="5013"/>
                </a:lnTo>
                <a:lnTo>
                  <a:pt x="2228" y="5001"/>
                </a:lnTo>
                <a:lnTo>
                  <a:pt x="2286" y="4989"/>
                </a:lnTo>
                <a:lnTo>
                  <a:pt x="2343" y="4975"/>
                </a:lnTo>
                <a:lnTo>
                  <a:pt x="2397" y="4958"/>
                </a:lnTo>
                <a:lnTo>
                  <a:pt x="2449" y="4940"/>
                </a:lnTo>
                <a:lnTo>
                  <a:pt x="2501" y="4921"/>
                </a:lnTo>
                <a:lnTo>
                  <a:pt x="2549" y="4901"/>
                </a:lnTo>
                <a:lnTo>
                  <a:pt x="2648" y="4908"/>
                </a:lnTo>
                <a:lnTo>
                  <a:pt x="2744" y="4912"/>
                </a:lnTo>
                <a:lnTo>
                  <a:pt x="2839" y="4914"/>
                </a:lnTo>
                <a:lnTo>
                  <a:pt x="2930" y="4914"/>
                </a:lnTo>
                <a:lnTo>
                  <a:pt x="3018" y="4911"/>
                </a:lnTo>
                <a:lnTo>
                  <a:pt x="3104" y="4907"/>
                </a:lnTo>
                <a:lnTo>
                  <a:pt x="3188" y="4900"/>
                </a:lnTo>
                <a:lnTo>
                  <a:pt x="3268" y="4892"/>
                </a:lnTo>
                <a:lnTo>
                  <a:pt x="3346" y="4882"/>
                </a:lnTo>
                <a:lnTo>
                  <a:pt x="3421" y="4871"/>
                </a:lnTo>
                <a:lnTo>
                  <a:pt x="3493" y="4859"/>
                </a:lnTo>
                <a:lnTo>
                  <a:pt x="3563" y="4845"/>
                </a:lnTo>
                <a:lnTo>
                  <a:pt x="3628" y="4831"/>
                </a:lnTo>
                <a:lnTo>
                  <a:pt x="3692" y="4815"/>
                </a:lnTo>
                <a:lnTo>
                  <a:pt x="3752" y="4800"/>
                </a:lnTo>
                <a:lnTo>
                  <a:pt x="3809" y="4784"/>
                </a:lnTo>
                <a:lnTo>
                  <a:pt x="3864" y="4767"/>
                </a:lnTo>
                <a:lnTo>
                  <a:pt x="3914" y="4750"/>
                </a:lnTo>
                <a:lnTo>
                  <a:pt x="3962" y="4734"/>
                </a:lnTo>
                <a:lnTo>
                  <a:pt x="4005" y="4717"/>
                </a:lnTo>
                <a:lnTo>
                  <a:pt x="4047" y="4701"/>
                </a:lnTo>
                <a:lnTo>
                  <a:pt x="4085" y="4686"/>
                </a:lnTo>
                <a:lnTo>
                  <a:pt x="4149" y="4658"/>
                </a:lnTo>
                <a:lnTo>
                  <a:pt x="4201" y="4633"/>
                </a:lnTo>
                <a:lnTo>
                  <a:pt x="4237" y="4613"/>
                </a:lnTo>
                <a:lnTo>
                  <a:pt x="4268" y="4597"/>
                </a:lnTo>
                <a:lnTo>
                  <a:pt x="4222" y="4612"/>
                </a:lnTo>
                <a:lnTo>
                  <a:pt x="4174" y="4626"/>
                </a:lnTo>
                <a:lnTo>
                  <a:pt x="4125" y="4638"/>
                </a:lnTo>
                <a:lnTo>
                  <a:pt x="4073" y="4648"/>
                </a:lnTo>
                <a:lnTo>
                  <a:pt x="4022" y="4657"/>
                </a:lnTo>
                <a:lnTo>
                  <a:pt x="3969" y="4663"/>
                </a:lnTo>
                <a:lnTo>
                  <a:pt x="3915" y="4670"/>
                </a:lnTo>
                <a:lnTo>
                  <a:pt x="3860" y="4675"/>
                </a:lnTo>
                <a:lnTo>
                  <a:pt x="3806" y="4677"/>
                </a:lnTo>
                <a:lnTo>
                  <a:pt x="3751" y="4679"/>
                </a:lnTo>
                <a:lnTo>
                  <a:pt x="3695" y="4680"/>
                </a:lnTo>
                <a:lnTo>
                  <a:pt x="3641" y="4680"/>
                </a:lnTo>
                <a:lnTo>
                  <a:pt x="3586" y="4679"/>
                </a:lnTo>
                <a:lnTo>
                  <a:pt x="3531" y="4678"/>
                </a:lnTo>
                <a:lnTo>
                  <a:pt x="3478" y="4676"/>
                </a:lnTo>
                <a:lnTo>
                  <a:pt x="3425" y="4672"/>
                </a:lnTo>
                <a:lnTo>
                  <a:pt x="3323" y="4663"/>
                </a:lnTo>
                <a:lnTo>
                  <a:pt x="3226" y="4655"/>
                </a:lnTo>
                <a:lnTo>
                  <a:pt x="3136" y="4643"/>
                </a:lnTo>
                <a:lnTo>
                  <a:pt x="3055" y="4632"/>
                </a:lnTo>
                <a:lnTo>
                  <a:pt x="2985" y="4621"/>
                </a:lnTo>
                <a:lnTo>
                  <a:pt x="2924" y="4611"/>
                </a:lnTo>
                <a:lnTo>
                  <a:pt x="2846" y="4597"/>
                </a:lnTo>
                <a:close/>
                <a:moveTo>
                  <a:pt x="456" y="0"/>
                </a:moveTo>
                <a:lnTo>
                  <a:pt x="456" y="0"/>
                </a:lnTo>
                <a:lnTo>
                  <a:pt x="441" y="65"/>
                </a:lnTo>
                <a:lnTo>
                  <a:pt x="428" y="130"/>
                </a:lnTo>
                <a:lnTo>
                  <a:pt x="415" y="193"/>
                </a:lnTo>
                <a:lnTo>
                  <a:pt x="402" y="256"/>
                </a:lnTo>
                <a:lnTo>
                  <a:pt x="391" y="318"/>
                </a:lnTo>
                <a:lnTo>
                  <a:pt x="381" y="379"/>
                </a:lnTo>
                <a:lnTo>
                  <a:pt x="371" y="441"/>
                </a:lnTo>
                <a:lnTo>
                  <a:pt x="362" y="501"/>
                </a:lnTo>
                <a:lnTo>
                  <a:pt x="354" y="561"/>
                </a:lnTo>
                <a:lnTo>
                  <a:pt x="348" y="620"/>
                </a:lnTo>
                <a:lnTo>
                  <a:pt x="341" y="678"/>
                </a:lnTo>
                <a:lnTo>
                  <a:pt x="335" y="736"/>
                </a:lnTo>
                <a:lnTo>
                  <a:pt x="331" y="794"/>
                </a:lnTo>
                <a:lnTo>
                  <a:pt x="326" y="851"/>
                </a:lnTo>
                <a:lnTo>
                  <a:pt x="323" y="907"/>
                </a:lnTo>
                <a:lnTo>
                  <a:pt x="321" y="963"/>
                </a:lnTo>
                <a:lnTo>
                  <a:pt x="319" y="1019"/>
                </a:lnTo>
                <a:lnTo>
                  <a:pt x="318" y="1073"/>
                </a:lnTo>
                <a:lnTo>
                  <a:pt x="318" y="1127"/>
                </a:lnTo>
                <a:lnTo>
                  <a:pt x="318" y="1180"/>
                </a:lnTo>
                <a:lnTo>
                  <a:pt x="319" y="1234"/>
                </a:lnTo>
                <a:lnTo>
                  <a:pt x="320" y="1286"/>
                </a:lnTo>
                <a:lnTo>
                  <a:pt x="322" y="1338"/>
                </a:lnTo>
                <a:lnTo>
                  <a:pt x="325" y="1389"/>
                </a:lnTo>
                <a:lnTo>
                  <a:pt x="329" y="1439"/>
                </a:lnTo>
                <a:lnTo>
                  <a:pt x="333" y="1489"/>
                </a:lnTo>
                <a:lnTo>
                  <a:pt x="339" y="1539"/>
                </a:lnTo>
                <a:lnTo>
                  <a:pt x="344" y="1588"/>
                </a:lnTo>
                <a:lnTo>
                  <a:pt x="350" y="1636"/>
                </a:lnTo>
                <a:lnTo>
                  <a:pt x="357" y="1684"/>
                </a:lnTo>
                <a:lnTo>
                  <a:pt x="364" y="1732"/>
                </a:lnTo>
                <a:lnTo>
                  <a:pt x="372" y="1779"/>
                </a:lnTo>
                <a:lnTo>
                  <a:pt x="381" y="1742"/>
                </a:lnTo>
                <a:lnTo>
                  <a:pt x="390" y="1708"/>
                </a:lnTo>
                <a:lnTo>
                  <a:pt x="400" y="1673"/>
                </a:lnTo>
                <a:lnTo>
                  <a:pt x="410" y="1641"/>
                </a:lnTo>
                <a:lnTo>
                  <a:pt x="431" y="1580"/>
                </a:lnTo>
                <a:lnTo>
                  <a:pt x="453" y="1523"/>
                </a:lnTo>
                <a:lnTo>
                  <a:pt x="475" y="1471"/>
                </a:lnTo>
                <a:lnTo>
                  <a:pt x="497" y="1425"/>
                </a:lnTo>
                <a:lnTo>
                  <a:pt x="519" y="1382"/>
                </a:lnTo>
                <a:lnTo>
                  <a:pt x="540" y="1344"/>
                </a:lnTo>
                <a:lnTo>
                  <a:pt x="560" y="1312"/>
                </a:lnTo>
                <a:lnTo>
                  <a:pt x="579" y="1283"/>
                </a:lnTo>
                <a:lnTo>
                  <a:pt x="595" y="1259"/>
                </a:lnTo>
                <a:lnTo>
                  <a:pt x="610" y="1240"/>
                </a:lnTo>
                <a:lnTo>
                  <a:pt x="630" y="1215"/>
                </a:lnTo>
                <a:lnTo>
                  <a:pt x="638" y="1206"/>
                </a:lnTo>
                <a:lnTo>
                  <a:pt x="622" y="1249"/>
                </a:lnTo>
                <a:lnTo>
                  <a:pt x="608" y="1293"/>
                </a:lnTo>
                <a:lnTo>
                  <a:pt x="595" y="1338"/>
                </a:lnTo>
                <a:lnTo>
                  <a:pt x="583" y="1381"/>
                </a:lnTo>
                <a:lnTo>
                  <a:pt x="572" y="1425"/>
                </a:lnTo>
                <a:lnTo>
                  <a:pt x="562" y="1468"/>
                </a:lnTo>
                <a:lnTo>
                  <a:pt x="554" y="1511"/>
                </a:lnTo>
                <a:lnTo>
                  <a:pt x="546" y="1555"/>
                </a:lnTo>
                <a:lnTo>
                  <a:pt x="538" y="1598"/>
                </a:lnTo>
                <a:lnTo>
                  <a:pt x="533" y="1641"/>
                </a:lnTo>
                <a:lnTo>
                  <a:pt x="527" y="1683"/>
                </a:lnTo>
                <a:lnTo>
                  <a:pt x="523" y="1725"/>
                </a:lnTo>
                <a:lnTo>
                  <a:pt x="519" y="1766"/>
                </a:lnTo>
                <a:lnTo>
                  <a:pt x="516" y="1807"/>
                </a:lnTo>
                <a:lnTo>
                  <a:pt x="513" y="1885"/>
                </a:lnTo>
                <a:lnTo>
                  <a:pt x="511" y="1961"/>
                </a:lnTo>
                <a:lnTo>
                  <a:pt x="511" y="2033"/>
                </a:lnTo>
                <a:lnTo>
                  <a:pt x="513" y="2102"/>
                </a:lnTo>
                <a:lnTo>
                  <a:pt x="516" y="2164"/>
                </a:lnTo>
                <a:lnTo>
                  <a:pt x="521" y="2222"/>
                </a:lnTo>
                <a:lnTo>
                  <a:pt x="525" y="2274"/>
                </a:lnTo>
                <a:lnTo>
                  <a:pt x="530" y="2320"/>
                </a:lnTo>
                <a:lnTo>
                  <a:pt x="535" y="2359"/>
                </a:lnTo>
                <a:lnTo>
                  <a:pt x="553" y="2406"/>
                </a:lnTo>
                <a:lnTo>
                  <a:pt x="572" y="2453"/>
                </a:lnTo>
                <a:lnTo>
                  <a:pt x="592" y="2499"/>
                </a:lnTo>
                <a:lnTo>
                  <a:pt x="613" y="2543"/>
                </a:lnTo>
                <a:lnTo>
                  <a:pt x="633" y="2588"/>
                </a:lnTo>
                <a:lnTo>
                  <a:pt x="656" y="2631"/>
                </a:lnTo>
                <a:lnTo>
                  <a:pt x="678" y="2675"/>
                </a:lnTo>
                <a:lnTo>
                  <a:pt x="700" y="2717"/>
                </a:lnTo>
                <a:lnTo>
                  <a:pt x="724" y="2760"/>
                </a:lnTo>
                <a:lnTo>
                  <a:pt x="747" y="2801"/>
                </a:lnTo>
                <a:lnTo>
                  <a:pt x="772" y="2841"/>
                </a:lnTo>
                <a:lnTo>
                  <a:pt x="796" y="2881"/>
                </a:lnTo>
                <a:lnTo>
                  <a:pt x="822" y="2920"/>
                </a:lnTo>
                <a:lnTo>
                  <a:pt x="847" y="2959"/>
                </a:lnTo>
                <a:lnTo>
                  <a:pt x="873" y="2997"/>
                </a:lnTo>
                <a:lnTo>
                  <a:pt x="900" y="3034"/>
                </a:lnTo>
                <a:lnTo>
                  <a:pt x="901" y="2968"/>
                </a:lnTo>
                <a:lnTo>
                  <a:pt x="903" y="2905"/>
                </a:lnTo>
                <a:lnTo>
                  <a:pt x="907" y="2842"/>
                </a:lnTo>
                <a:lnTo>
                  <a:pt x="912" y="2782"/>
                </a:lnTo>
                <a:lnTo>
                  <a:pt x="918" y="2723"/>
                </a:lnTo>
                <a:lnTo>
                  <a:pt x="926" y="2666"/>
                </a:lnTo>
                <a:lnTo>
                  <a:pt x="933" y="2611"/>
                </a:lnTo>
                <a:lnTo>
                  <a:pt x="942" y="2559"/>
                </a:lnTo>
                <a:lnTo>
                  <a:pt x="953" y="2508"/>
                </a:lnTo>
                <a:lnTo>
                  <a:pt x="963" y="2458"/>
                </a:lnTo>
                <a:lnTo>
                  <a:pt x="975" y="2412"/>
                </a:lnTo>
                <a:lnTo>
                  <a:pt x="987" y="2366"/>
                </a:lnTo>
                <a:lnTo>
                  <a:pt x="999" y="2323"/>
                </a:lnTo>
                <a:lnTo>
                  <a:pt x="1011" y="2282"/>
                </a:lnTo>
                <a:lnTo>
                  <a:pt x="1025" y="2243"/>
                </a:lnTo>
                <a:lnTo>
                  <a:pt x="1038" y="2206"/>
                </a:lnTo>
                <a:lnTo>
                  <a:pt x="1050" y="2171"/>
                </a:lnTo>
                <a:lnTo>
                  <a:pt x="1064" y="2138"/>
                </a:lnTo>
                <a:lnTo>
                  <a:pt x="1088" y="2079"/>
                </a:lnTo>
                <a:lnTo>
                  <a:pt x="1112" y="2028"/>
                </a:lnTo>
                <a:lnTo>
                  <a:pt x="1133" y="1987"/>
                </a:lnTo>
                <a:lnTo>
                  <a:pt x="1151" y="1954"/>
                </a:lnTo>
                <a:lnTo>
                  <a:pt x="1164" y="1930"/>
                </a:lnTo>
                <a:lnTo>
                  <a:pt x="1175" y="1911"/>
                </a:lnTo>
                <a:lnTo>
                  <a:pt x="1163" y="1974"/>
                </a:lnTo>
                <a:lnTo>
                  <a:pt x="1152" y="2037"/>
                </a:lnTo>
                <a:lnTo>
                  <a:pt x="1143" y="2099"/>
                </a:lnTo>
                <a:lnTo>
                  <a:pt x="1136" y="2163"/>
                </a:lnTo>
                <a:lnTo>
                  <a:pt x="1130" y="2225"/>
                </a:lnTo>
                <a:lnTo>
                  <a:pt x="1126" y="2287"/>
                </a:lnTo>
                <a:lnTo>
                  <a:pt x="1123" y="2348"/>
                </a:lnTo>
                <a:lnTo>
                  <a:pt x="1122" y="2409"/>
                </a:lnTo>
                <a:lnTo>
                  <a:pt x="1121" y="2470"/>
                </a:lnTo>
                <a:lnTo>
                  <a:pt x="1122" y="2530"/>
                </a:lnTo>
                <a:lnTo>
                  <a:pt x="1124" y="2588"/>
                </a:lnTo>
                <a:lnTo>
                  <a:pt x="1127" y="2646"/>
                </a:lnTo>
                <a:lnTo>
                  <a:pt x="1131" y="2703"/>
                </a:lnTo>
                <a:lnTo>
                  <a:pt x="1136" y="2758"/>
                </a:lnTo>
                <a:lnTo>
                  <a:pt x="1142" y="2813"/>
                </a:lnTo>
                <a:lnTo>
                  <a:pt x="1147" y="2866"/>
                </a:lnTo>
                <a:lnTo>
                  <a:pt x="1154" y="2917"/>
                </a:lnTo>
                <a:lnTo>
                  <a:pt x="1162" y="2967"/>
                </a:lnTo>
                <a:lnTo>
                  <a:pt x="1178" y="3063"/>
                </a:lnTo>
                <a:lnTo>
                  <a:pt x="1194" y="3151"/>
                </a:lnTo>
                <a:lnTo>
                  <a:pt x="1211" y="3230"/>
                </a:lnTo>
                <a:lnTo>
                  <a:pt x="1229" y="3302"/>
                </a:lnTo>
                <a:lnTo>
                  <a:pt x="1245" y="3364"/>
                </a:lnTo>
                <a:lnTo>
                  <a:pt x="1259" y="3415"/>
                </a:lnTo>
                <a:lnTo>
                  <a:pt x="1270" y="3456"/>
                </a:lnTo>
                <a:lnTo>
                  <a:pt x="1338" y="3518"/>
                </a:lnTo>
                <a:lnTo>
                  <a:pt x="1406" y="3578"/>
                </a:lnTo>
                <a:lnTo>
                  <a:pt x="1474" y="3635"/>
                </a:lnTo>
                <a:lnTo>
                  <a:pt x="1543" y="3690"/>
                </a:lnTo>
                <a:lnTo>
                  <a:pt x="1613" y="3742"/>
                </a:lnTo>
                <a:lnTo>
                  <a:pt x="1683" y="3792"/>
                </a:lnTo>
                <a:lnTo>
                  <a:pt x="1752" y="3839"/>
                </a:lnTo>
                <a:lnTo>
                  <a:pt x="1822" y="3885"/>
                </a:lnTo>
                <a:lnTo>
                  <a:pt x="1807" y="3807"/>
                </a:lnTo>
                <a:lnTo>
                  <a:pt x="1793" y="3730"/>
                </a:lnTo>
                <a:lnTo>
                  <a:pt x="1782" y="3655"/>
                </a:lnTo>
                <a:lnTo>
                  <a:pt x="1773" y="3582"/>
                </a:lnTo>
                <a:lnTo>
                  <a:pt x="1765" y="3510"/>
                </a:lnTo>
                <a:lnTo>
                  <a:pt x="1761" y="3441"/>
                </a:lnTo>
                <a:lnTo>
                  <a:pt x="1758" y="3374"/>
                </a:lnTo>
                <a:lnTo>
                  <a:pt x="1755" y="3309"/>
                </a:lnTo>
                <a:lnTo>
                  <a:pt x="1755" y="3246"/>
                </a:lnTo>
                <a:lnTo>
                  <a:pt x="1757" y="3186"/>
                </a:lnTo>
                <a:lnTo>
                  <a:pt x="1759" y="3127"/>
                </a:lnTo>
                <a:lnTo>
                  <a:pt x="1762" y="3070"/>
                </a:lnTo>
                <a:lnTo>
                  <a:pt x="1767" y="3016"/>
                </a:lnTo>
                <a:lnTo>
                  <a:pt x="1772" y="2964"/>
                </a:lnTo>
                <a:lnTo>
                  <a:pt x="1779" y="2915"/>
                </a:lnTo>
                <a:lnTo>
                  <a:pt x="1786" y="2868"/>
                </a:lnTo>
                <a:lnTo>
                  <a:pt x="1793" y="2823"/>
                </a:lnTo>
                <a:lnTo>
                  <a:pt x="1801" y="2781"/>
                </a:lnTo>
                <a:lnTo>
                  <a:pt x="1809" y="2742"/>
                </a:lnTo>
                <a:lnTo>
                  <a:pt x="1818" y="2705"/>
                </a:lnTo>
                <a:lnTo>
                  <a:pt x="1835" y="2639"/>
                </a:lnTo>
                <a:lnTo>
                  <a:pt x="1850" y="2584"/>
                </a:lnTo>
                <a:lnTo>
                  <a:pt x="1864" y="2542"/>
                </a:lnTo>
                <a:lnTo>
                  <a:pt x="1875" y="2511"/>
                </a:lnTo>
                <a:lnTo>
                  <a:pt x="1885" y="2485"/>
                </a:lnTo>
                <a:lnTo>
                  <a:pt x="1884" y="2552"/>
                </a:lnTo>
                <a:lnTo>
                  <a:pt x="1884" y="2620"/>
                </a:lnTo>
                <a:lnTo>
                  <a:pt x="1886" y="2686"/>
                </a:lnTo>
                <a:lnTo>
                  <a:pt x="1889" y="2753"/>
                </a:lnTo>
                <a:lnTo>
                  <a:pt x="1894" y="2819"/>
                </a:lnTo>
                <a:lnTo>
                  <a:pt x="1900" y="2883"/>
                </a:lnTo>
                <a:lnTo>
                  <a:pt x="1908" y="2948"/>
                </a:lnTo>
                <a:lnTo>
                  <a:pt x="1917" y="3012"/>
                </a:lnTo>
                <a:lnTo>
                  <a:pt x="1928" y="3075"/>
                </a:lnTo>
                <a:lnTo>
                  <a:pt x="1939" y="3137"/>
                </a:lnTo>
                <a:lnTo>
                  <a:pt x="1952" y="3198"/>
                </a:lnTo>
                <a:lnTo>
                  <a:pt x="1965" y="3258"/>
                </a:lnTo>
                <a:lnTo>
                  <a:pt x="1979" y="3317"/>
                </a:lnTo>
                <a:lnTo>
                  <a:pt x="1993" y="3375"/>
                </a:lnTo>
                <a:lnTo>
                  <a:pt x="2009" y="3432"/>
                </a:lnTo>
                <a:lnTo>
                  <a:pt x="2024" y="3487"/>
                </a:lnTo>
                <a:lnTo>
                  <a:pt x="2041" y="3541"/>
                </a:lnTo>
                <a:lnTo>
                  <a:pt x="2057" y="3594"/>
                </a:lnTo>
                <a:lnTo>
                  <a:pt x="2073" y="3644"/>
                </a:lnTo>
                <a:lnTo>
                  <a:pt x="2091" y="3694"/>
                </a:lnTo>
                <a:lnTo>
                  <a:pt x="2125" y="3787"/>
                </a:lnTo>
                <a:lnTo>
                  <a:pt x="2158" y="3873"/>
                </a:lnTo>
                <a:lnTo>
                  <a:pt x="2190" y="3951"/>
                </a:lnTo>
                <a:lnTo>
                  <a:pt x="2221" y="4021"/>
                </a:lnTo>
                <a:lnTo>
                  <a:pt x="2248" y="4081"/>
                </a:lnTo>
                <a:lnTo>
                  <a:pt x="2272" y="4131"/>
                </a:lnTo>
                <a:lnTo>
                  <a:pt x="2354" y="4169"/>
                </a:lnTo>
                <a:lnTo>
                  <a:pt x="2435" y="4204"/>
                </a:lnTo>
                <a:lnTo>
                  <a:pt x="2512" y="4235"/>
                </a:lnTo>
                <a:lnTo>
                  <a:pt x="2586" y="4264"/>
                </a:lnTo>
                <a:lnTo>
                  <a:pt x="2656" y="4290"/>
                </a:lnTo>
                <a:lnTo>
                  <a:pt x="2721" y="4312"/>
                </a:lnTo>
                <a:lnTo>
                  <a:pt x="2783" y="4332"/>
                </a:lnTo>
                <a:lnTo>
                  <a:pt x="2839" y="4350"/>
                </a:lnTo>
                <a:lnTo>
                  <a:pt x="2890" y="4365"/>
                </a:lnTo>
                <a:lnTo>
                  <a:pt x="2936" y="4378"/>
                </a:lnTo>
                <a:lnTo>
                  <a:pt x="3008" y="4397"/>
                </a:lnTo>
                <a:lnTo>
                  <a:pt x="3054" y="4407"/>
                </a:lnTo>
                <a:lnTo>
                  <a:pt x="3069" y="4410"/>
                </a:lnTo>
                <a:lnTo>
                  <a:pt x="3075" y="4391"/>
                </a:lnTo>
                <a:lnTo>
                  <a:pt x="3091" y="4339"/>
                </a:lnTo>
                <a:lnTo>
                  <a:pt x="3101" y="4300"/>
                </a:lnTo>
                <a:lnTo>
                  <a:pt x="3112" y="4253"/>
                </a:lnTo>
                <a:lnTo>
                  <a:pt x="3123" y="4200"/>
                </a:lnTo>
                <a:lnTo>
                  <a:pt x="3134" y="4139"/>
                </a:lnTo>
                <a:lnTo>
                  <a:pt x="3144" y="4073"/>
                </a:lnTo>
                <a:lnTo>
                  <a:pt x="3154" y="4001"/>
                </a:lnTo>
                <a:lnTo>
                  <a:pt x="3162" y="3923"/>
                </a:lnTo>
                <a:lnTo>
                  <a:pt x="3165" y="3882"/>
                </a:lnTo>
                <a:lnTo>
                  <a:pt x="3168" y="3839"/>
                </a:lnTo>
                <a:lnTo>
                  <a:pt x="3170" y="3796"/>
                </a:lnTo>
                <a:lnTo>
                  <a:pt x="3171" y="3751"/>
                </a:lnTo>
                <a:lnTo>
                  <a:pt x="3171" y="3705"/>
                </a:lnTo>
                <a:lnTo>
                  <a:pt x="3171" y="3659"/>
                </a:lnTo>
                <a:lnTo>
                  <a:pt x="3170" y="3611"/>
                </a:lnTo>
                <a:lnTo>
                  <a:pt x="3168" y="3562"/>
                </a:lnTo>
                <a:lnTo>
                  <a:pt x="3164" y="3512"/>
                </a:lnTo>
                <a:lnTo>
                  <a:pt x="3160" y="3461"/>
                </a:lnTo>
                <a:lnTo>
                  <a:pt x="3154" y="3410"/>
                </a:lnTo>
                <a:lnTo>
                  <a:pt x="3148" y="3359"/>
                </a:lnTo>
                <a:lnTo>
                  <a:pt x="3140" y="3305"/>
                </a:lnTo>
                <a:lnTo>
                  <a:pt x="3131" y="3251"/>
                </a:lnTo>
                <a:lnTo>
                  <a:pt x="3121" y="3198"/>
                </a:lnTo>
                <a:lnTo>
                  <a:pt x="3109" y="3143"/>
                </a:lnTo>
                <a:lnTo>
                  <a:pt x="3095" y="3087"/>
                </a:lnTo>
                <a:lnTo>
                  <a:pt x="3080" y="3032"/>
                </a:lnTo>
                <a:lnTo>
                  <a:pt x="3063" y="2976"/>
                </a:lnTo>
                <a:lnTo>
                  <a:pt x="3045" y="2919"/>
                </a:lnTo>
                <a:lnTo>
                  <a:pt x="3025" y="2863"/>
                </a:lnTo>
                <a:lnTo>
                  <a:pt x="3003" y="2805"/>
                </a:lnTo>
                <a:lnTo>
                  <a:pt x="2979" y="2748"/>
                </a:lnTo>
                <a:lnTo>
                  <a:pt x="2953" y="2692"/>
                </a:lnTo>
                <a:lnTo>
                  <a:pt x="2926" y="2634"/>
                </a:lnTo>
                <a:lnTo>
                  <a:pt x="2895" y="2576"/>
                </a:lnTo>
                <a:lnTo>
                  <a:pt x="2864" y="2519"/>
                </a:lnTo>
                <a:lnTo>
                  <a:pt x="2830" y="2461"/>
                </a:lnTo>
                <a:lnTo>
                  <a:pt x="2793" y="2403"/>
                </a:lnTo>
                <a:lnTo>
                  <a:pt x="2755" y="2346"/>
                </a:lnTo>
                <a:lnTo>
                  <a:pt x="2714" y="2288"/>
                </a:lnTo>
                <a:lnTo>
                  <a:pt x="2670" y="2231"/>
                </a:lnTo>
                <a:lnTo>
                  <a:pt x="2624" y="2174"/>
                </a:lnTo>
                <a:lnTo>
                  <a:pt x="2576" y="2117"/>
                </a:lnTo>
                <a:lnTo>
                  <a:pt x="2525" y="2061"/>
                </a:lnTo>
                <a:lnTo>
                  <a:pt x="2472" y="2006"/>
                </a:lnTo>
                <a:lnTo>
                  <a:pt x="2415" y="1950"/>
                </a:lnTo>
                <a:lnTo>
                  <a:pt x="2356" y="1895"/>
                </a:lnTo>
                <a:lnTo>
                  <a:pt x="2293" y="1842"/>
                </a:lnTo>
                <a:lnTo>
                  <a:pt x="2228" y="1788"/>
                </a:lnTo>
                <a:lnTo>
                  <a:pt x="2160" y="1735"/>
                </a:lnTo>
                <a:lnTo>
                  <a:pt x="2089" y="1682"/>
                </a:lnTo>
                <a:lnTo>
                  <a:pt x="1983" y="1605"/>
                </a:lnTo>
                <a:lnTo>
                  <a:pt x="1881" y="1528"/>
                </a:lnTo>
                <a:lnTo>
                  <a:pt x="1783" y="1451"/>
                </a:lnTo>
                <a:lnTo>
                  <a:pt x="1688" y="1374"/>
                </a:lnTo>
                <a:lnTo>
                  <a:pt x="1598" y="1297"/>
                </a:lnTo>
                <a:lnTo>
                  <a:pt x="1511" y="1222"/>
                </a:lnTo>
                <a:lnTo>
                  <a:pt x="1429" y="1147"/>
                </a:lnTo>
                <a:lnTo>
                  <a:pt x="1349" y="1073"/>
                </a:lnTo>
                <a:lnTo>
                  <a:pt x="1274" y="1000"/>
                </a:lnTo>
                <a:lnTo>
                  <a:pt x="1201" y="928"/>
                </a:lnTo>
                <a:lnTo>
                  <a:pt x="1132" y="858"/>
                </a:lnTo>
                <a:lnTo>
                  <a:pt x="1067" y="789"/>
                </a:lnTo>
                <a:lnTo>
                  <a:pt x="1006" y="722"/>
                </a:lnTo>
                <a:lnTo>
                  <a:pt x="948" y="657"/>
                </a:lnTo>
                <a:lnTo>
                  <a:pt x="893" y="594"/>
                </a:lnTo>
                <a:lnTo>
                  <a:pt x="842" y="533"/>
                </a:lnTo>
                <a:lnTo>
                  <a:pt x="794" y="475"/>
                </a:lnTo>
                <a:lnTo>
                  <a:pt x="749" y="420"/>
                </a:lnTo>
                <a:lnTo>
                  <a:pt x="708" y="366"/>
                </a:lnTo>
                <a:lnTo>
                  <a:pt x="670" y="316"/>
                </a:lnTo>
                <a:lnTo>
                  <a:pt x="634" y="269"/>
                </a:lnTo>
                <a:lnTo>
                  <a:pt x="603" y="225"/>
                </a:lnTo>
                <a:lnTo>
                  <a:pt x="550" y="147"/>
                </a:lnTo>
                <a:lnTo>
                  <a:pt x="508" y="85"/>
                </a:lnTo>
                <a:lnTo>
                  <a:pt x="479" y="39"/>
                </a:lnTo>
                <a:lnTo>
                  <a:pt x="456" y="0"/>
                </a:lnTo>
                <a:close/>
              </a:path>
            </a:pathLst>
          </a:custGeom>
          <a:solidFill>
            <a:schemeClr val="accent6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04800" dist="152400" dir="2700000" algn="tl" rotWithShape="0">
              <a:prstClr val="black">
                <a:alpha val="25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387532"/>
            <a:ext cx="3847836" cy="4879909"/>
          </a:xfrm>
          <a:prstGeom prst="rect">
            <a:avLst/>
          </a:prstGeom>
        </p:spPr>
      </p:pic>
      <p:pic>
        <p:nvPicPr>
          <p:cNvPr id="2050" name="Picture 4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389" y="-36396"/>
            <a:ext cx="5649611" cy="689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88291" y="397164"/>
            <a:ext cx="4793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KẾT LUẬN- ĐÁNH GIÁ</a:t>
            </a:r>
            <a:endParaRPr lang="vi-VN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7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14817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14817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14817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</TotalTime>
  <Words>102</Words>
  <PresentationFormat>Widescreen</PresentationFormat>
  <Paragraphs>26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华文新魏</vt:lpstr>
      <vt:lpstr>Amazone</vt:lpstr>
      <vt:lpstr>Arial</vt:lpstr>
      <vt:lpstr>BrushScript</vt:lpstr>
      <vt:lpstr>Calibri</vt:lpstr>
      <vt:lpstr>等线</vt:lpstr>
      <vt:lpstr>Tahoma</vt:lpstr>
      <vt:lpstr>Times New Roman</vt:lpstr>
      <vt:lpstr>Trebuchet MS</vt:lpstr>
      <vt:lpstr>Wingdings 3</vt:lpstr>
      <vt:lpstr>叶根友童体简</vt:lpstr>
      <vt:lpstr>Facet</vt:lpstr>
      <vt:lpstr>PowerPoint Presentation</vt:lpstr>
      <vt:lpstr>PowerPoint Presentation</vt:lpstr>
      <vt:lpstr>PowerPoint Presentation</vt:lpstr>
      <vt:lpstr>PowerPoint Presentation</vt:lpstr>
      <vt:lpstr>THẢO LUẬN</vt:lpstr>
      <vt:lpstr>CÁC NHÓM BÁO CÁO KẾT QUẢ THẢO LUẬN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2021-08-18T13:50:31Z</dcterms:created>
  <dcterms:modified xsi:type="dcterms:W3CDTF">2021-08-22T14:06:28Z</dcterms:modified>
</cp:coreProperties>
</file>