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32"/>
  </p:notesMasterIdLst>
  <p:sldIdLst>
    <p:sldId id="462" r:id="rId3"/>
    <p:sldId id="333" r:id="rId4"/>
    <p:sldId id="258" r:id="rId5"/>
    <p:sldId id="531" r:id="rId6"/>
    <p:sldId id="334" r:id="rId7"/>
    <p:sldId id="314" r:id="rId8"/>
    <p:sldId id="335" r:id="rId9"/>
    <p:sldId id="336" r:id="rId10"/>
    <p:sldId id="337" r:id="rId11"/>
    <p:sldId id="338" r:id="rId12"/>
    <p:sldId id="280" r:id="rId13"/>
    <p:sldId id="325" r:id="rId14"/>
    <p:sldId id="407" r:id="rId15"/>
    <p:sldId id="532" r:id="rId16"/>
    <p:sldId id="534" r:id="rId17"/>
    <p:sldId id="340" r:id="rId18"/>
    <p:sldId id="341" r:id="rId19"/>
    <p:sldId id="535" r:id="rId20"/>
    <p:sldId id="343" r:id="rId21"/>
    <p:sldId id="344" r:id="rId22"/>
    <p:sldId id="311" r:id="rId23"/>
    <p:sldId id="345" r:id="rId24"/>
    <p:sldId id="346" r:id="rId25"/>
    <p:sldId id="507" r:id="rId26"/>
    <p:sldId id="536" r:id="rId27"/>
    <p:sldId id="347" r:id="rId28"/>
    <p:sldId id="349" r:id="rId29"/>
    <p:sldId id="350" r:id="rId30"/>
    <p:sldId id="257"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426FE0"/>
    <a:srgbClr val="1E42C1"/>
    <a:srgbClr val="25E9F4"/>
    <a:srgbClr val="4073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6129B8-5521-4D7D-AED4-C2FDDDB3F4C7}" v="527" dt="2022-04-14T07:02:08.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4660"/>
  </p:normalViewPr>
  <p:slideViewPr>
    <p:cSldViewPr snapToGrid="0" showGuides="1">
      <p:cViewPr varScale="1">
        <p:scale>
          <a:sx n="65" d="100"/>
          <a:sy n="65" d="100"/>
        </p:scale>
        <p:origin x="744"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Việt Anh" userId="659044af1e3916ed" providerId="LiveId" clId="{B36129B8-5521-4D7D-AED4-C2FDDDB3F4C7}"/>
    <pc:docChg chg="undo custSel addSld delSld modSld sldOrd">
      <pc:chgData name="Nguyễn Việt Anh" userId="659044af1e3916ed" providerId="LiveId" clId="{B36129B8-5521-4D7D-AED4-C2FDDDB3F4C7}" dt="2022-04-14T07:02:36.022" v="860" actId="14100"/>
      <pc:docMkLst>
        <pc:docMk/>
      </pc:docMkLst>
      <pc:sldChg chg="modSp mod">
        <pc:chgData name="Nguyễn Việt Anh" userId="659044af1e3916ed" providerId="LiveId" clId="{B36129B8-5521-4D7D-AED4-C2FDDDB3F4C7}" dt="2022-04-14T06:09:27.829" v="566" actId="1076"/>
        <pc:sldMkLst>
          <pc:docMk/>
          <pc:sldMk cId="0" sldId="280"/>
        </pc:sldMkLst>
        <pc:spChg chg="mod">
          <ac:chgData name="Nguyễn Việt Anh" userId="659044af1e3916ed" providerId="LiveId" clId="{B36129B8-5521-4D7D-AED4-C2FDDDB3F4C7}" dt="2022-04-14T06:09:27.829" v="566" actId="1076"/>
          <ac:spMkLst>
            <pc:docMk/>
            <pc:sldMk cId="0" sldId="280"/>
            <ac:spMk id="5" creationId="{00000000-0000-0000-0000-000000000000}"/>
          </ac:spMkLst>
        </pc:spChg>
      </pc:sldChg>
      <pc:sldChg chg="modSp mod modNotesTx">
        <pc:chgData name="Nguyễn Việt Anh" userId="659044af1e3916ed" providerId="LiveId" clId="{B36129B8-5521-4D7D-AED4-C2FDDDB3F4C7}" dt="2022-04-14T06:03:44.326" v="550" actId="20577"/>
        <pc:sldMkLst>
          <pc:docMk/>
          <pc:sldMk cId="1948400797" sldId="314"/>
        </pc:sldMkLst>
        <pc:spChg chg="mod">
          <ac:chgData name="Nguyễn Việt Anh" userId="659044af1e3916ed" providerId="LiveId" clId="{B36129B8-5521-4D7D-AED4-C2FDDDB3F4C7}" dt="2022-04-14T06:02:57.500" v="420" actId="1076"/>
          <ac:spMkLst>
            <pc:docMk/>
            <pc:sldMk cId="1948400797" sldId="314"/>
            <ac:spMk id="4" creationId="{00000000-0000-0000-0000-000000000000}"/>
          </ac:spMkLst>
        </pc:spChg>
        <pc:spChg chg="mod">
          <ac:chgData name="Nguyễn Việt Anh" userId="659044af1e3916ed" providerId="LiveId" clId="{B36129B8-5521-4D7D-AED4-C2FDDDB3F4C7}" dt="2022-04-14T06:02:51.996" v="419" actId="255"/>
          <ac:spMkLst>
            <pc:docMk/>
            <pc:sldMk cId="1948400797" sldId="314"/>
            <ac:spMk id="17" creationId="{D9AB482C-EFB2-4501-B20B-4A37DF862AB0}"/>
          </ac:spMkLst>
        </pc:spChg>
        <pc:picChg chg="mod">
          <ac:chgData name="Nguyễn Việt Anh" userId="659044af1e3916ed" providerId="LiveId" clId="{B36129B8-5521-4D7D-AED4-C2FDDDB3F4C7}" dt="2022-04-14T06:02:40.691" v="418" actId="1076"/>
          <ac:picMkLst>
            <pc:docMk/>
            <pc:sldMk cId="1948400797" sldId="314"/>
            <ac:picMk id="24" creationId="{80D63204-E4FE-4E1D-A317-255D16083DA9}"/>
          </ac:picMkLst>
        </pc:picChg>
      </pc:sldChg>
      <pc:sldChg chg="mod modShow">
        <pc:chgData name="Nguyễn Việt Anh" userId="659044af1e3916ed" providerId="LiveId" clId="{B36129B8-5521-4D7D-AED4-C2FDDDB3F4C7}" dt="2022-04-14T06:02:10.836" v="415" actId="729"/>
        <pc:sldMkLst>
          <pc:docMk/>
          <pc:sldMk cId="2794265588" sldId="315"/>
        </pc:sldMkLst>
      </pc:sldChg>
      <pc:sldChg chg="addSp delSp modSp mod">
        <pc:chgData name="Nguyễn Việt Anh" userId="659044af1e3916ed" providerId="LiveId" clId="{B36129B8-5521-4D7D-AED4-C2FDDDB3F4C7}" dt="2022-04-14T06:09:45.772" v="569" actId="1076"/>
        <pc:sldMkLst>
          <pc:docMk/>
          <pc:sldMk cId="2160896266" sldId="325"/>
        </pc:sldMkLst>
        <pc:spChg chg="del">
          <ac:chgData name="Nguyễn Việt Anh" userId="659044af1e3916ed" providerId="LiveId" clId="{B36129B8-5521-4D7D-AED4-C2FDDDB3F4C7}" dt="2022-04-14T06:09:39.599" v="568" actId="478"/>
          <ac:spMkLst>
            <pc:docMk/>
            <pc:sldMk cId="2160896266" sldId="325"/>
            <ac:spMk id="56" creationId="{00000000-0000-0000-0000-000000000000}"/>
          </ac:spMkLst>
        </pc:spChg>
        <pc:picChg chg="add mod">
          <ac:chgData name="Nguyễn Việt Anh" userId="659044af1e3916ed" providerId="LiveId" clId="{B36129B8-5521-4D7D-AED4-C2FDDDB3F4C7}" dt="2022-04-14T06:09:45.772" v="569" actId="1076"/>
          <ac:picMkLst>
            <pc:docMk/>
            <pc:sldMk cId="2160896266" sldId="325"/>
            <ac:picMk id="2" creationId="{69FF5620-696C-42AF-8997-75041186C2B1}"/>
          </ac:picMkLst>
        </pc:picChg>
      </pc:sldChg>
      <pc:sldChg chg="mod modShow">
        <pc:chgData name="Nguyễn Việt Anh" userId="659044af1e3916ed" providerId="LiveId" clId="{B36129B8-5521-4D7D-AED4-C2FDDDB3F4C7}" dt="2022-04-14T06:23:13.874" v="645" actId="729"/>
        <pc:sldMkLst>
          <pc:docMk/>
          <pc:sldMk cId="1467067649" sldId="329"/>
        </pc:sldMkLst>
      </pc:sldChg>
      <pc:sldChg chg="modSp mod">
        <pc:chgData name="Nguyễn Việt Anh" userId="659044af1e3916ed" providerId="LiveId" clId="{B36129B8-5521-4D7D-AED4-C2FDDDB3F4C7}" dt="2022-04-14T06:05:17.096" v="552" actId="1076"/>
        <pc:sldMkLst>
          <pc:docMk/>
          <pc:sldMk cId="158795710" sldId="336"/>
        </pc:sldMkLst>
        <pc:spChg chg="mod">
          <ac:chgData name="Nguyễn Việt Anh" userId="659044af1e3916ed" providerId="LiveId" clId="{B36129B8-5521-4D7D-AED4-C2FDDDB3F4C7}" dt="2022-04-14T06:05:08.136" v="551" actId="1076"/>
          <ac:spMkLst>
            <pc:docMk/>
            <pc:sldMk cId="158795710" sldId="336"/>
            <ac:spMk id="4" creationId="{00000000-0000-0000-0000-000000000000}"/>
          </ac:spMkLst>
        </pc:spChg>
        <pc:picChg chg="mod">
          <ac:chgData name="Nguyễn Việt Anh" userId="659044af1e3916ed" providerId="LiveId" clId="{B36129B8-5521-4D7D-AED4-C2FDDDB3F4C7}" dt="2022-04-14T06:05:17.096" v="552" actId="1076"/>
          <ac:picMkLst>
            <pc:docMk/>
            <pc:sldMk cId="158795710" sldId="336"/>
            <ac:picMk id="6" creationId="{4125F2B1-2AC8-4350-BE66-A6412D606199}"/>
          </ac:picMkLst>
        </pc:picChg>
      </pc:sldChg>
      <pc:sldChg chg="modSp mod">
        <pc:chgData name="Nguyễn Việt Anh" userId="659044af1e3916ed" providerId="LiveId" clId="{B36129B8-5521-4D7D-AED4-C2FDDDB3F4C7}" dt="2022-04-14T06:05:38.752" v="553" actId="20577"/>
        <pc:sldMkLst>
          <pc:docMk/>
          <pc:sldMk cId="3611258278" sldId="337"/>
        </pc:sldMkLst>
        <pc:spChg chg="mod">
          <ac:chgData name="Nguyễn Việt Anh" userId="659044af1e3916ed" providerId="LiveId" clId="{B36129B8-5521-4D7D-AED4-C2FDDDB3F4C7}" dt="2022-04-14T06:05:38.752" v="553" actId="20577"/>
          <ac:spMkLst>
            <pc:docMk/>
            <pc:sldMk cId="3611258278" sldId="337"/>
            <ac:spMk id="4" creationId="{00000000-0000-0000-0000-000000000000}"/>
          </ac:spMkLst>
        </pc:spChg>
      </pc:sldChg>
      <pc:sldChg chg="modSp mod">
        <pc:chgData name="Nguyễn Việt Anh" userId="659044af1e3916ed" providerId="LiveId" clId="{B36129B8-5521-4D7D-AED4-C2FDDDB3F4C7}" dt="2022-04-14T06:07:45.310" v="554" actId="20577"/>
        <pc:sldMkLst>
          <pc:docMk/>
          <pc:sldMk cId="192568668" sldId="338"/>
        </pc:sldMkLst>
        <pc:spChg chg="mod">
          <ac:chgData name="Nguyễn Việt Anh" userId="659044af1e3916ed" providerId="LiveId" clId="{B36129B8-5521-4D7D-AED4-C2FDDDB3F4C7}" dt="2022-04-14T06:07:45.310" v="554" actId="20577"/>
          <ac:spMkLst>
            <pc:docMk/>
            <pc:sldMk cId="192568668" sldId="338"/>
            <ac:spMk id="16" creationId="{D9AB482C-EFB2-4501-B20B-4A37DF862AB0}"/>
          </ac:spMkLst>
        </pc:spChg>
      </pc:sldChg>
      <pc:sldChg chg="mod modShow">
        <pc:chgData name="Nguyễn Việt Anh" userId="659044af1e3916ed" providerId="LiveId" clId="{B36129B8-5521-4D7D-AED4-C2FDDDB3F4C7}" dt="2022-04-14T06:24:03.252" v="651" actId="729"/>
        <pc:sldMkLst>
          <pc:docMk/>
          <pc:sldMk cId="1916713045" sldId="339"/>
        </pc:sldMkLst>
      </pc:sldChg>
      <pc:sldChg chg="addSp delSp modSp mod modAnim modNotesTx">
        <pc:chgData name="Nguyễn Việt Anh" userId="659044af1e3916ed" providerId="LiveId" clId="{B36129B8-5521-4D7D-AED4-C2FDDDB3F4C7}" dt="2022-04-14T06:59:31.721" v="839" actId="1076"/>
        <pc:sldMkLst>
          <pc:docMk/>
          <pc:sldMk cId="373475590" sldId="343"/>
        </pc:sldMkLst>
        <pc:spChg chg="add del mod">
          <ac:chgData name="Nguyễn Việt Anh" userId="659044af1e3916ed" providerId="LiveId" clId="{B36129B8-5521-4D7D-AED4-C2FDDDB3F4C7}" dt="2022-04-14T06:59:18.422" v="836"/>
          <ac:spMkLst>
            <pc:docMk/>
            <pc:sldMk cId="373475590" sldId="343"/>
            <ac:spMk id="7" creationId="{1DC61065-2CAF-4A7C-9C1C-91C51F76C86B}"/>
          </ac:spMkLst>
        </pc:spChg>
        <pc:spChg chg="add mod">
          <ac:chgData name="Nguyễn Việt Anh" userId="659044af1e3916ed" providerId="LiveId" clId="{B36129B8-5521-4D7D-AED4-C2FDDDB3F4C7}" dt="2022-04-14T06:59:07.262" v="834" actId="20577"/>
          <ac:spMkLst>
            <pc:docMk/>
            <pc:sldMk cId="373475590" sldId="343"/>
            <ac:spMk id="10" creationId="{83597B8A-F471-4057-A042-3DBAA15367A8}"/>
          </ac:spMkLst>
        </pc:spChg>
        <pc:spChg chg="mod">
          <ac:chgData name="Nguyễn Việt Anh" userId="659044af1e3916ed" providerId="LiveId" clId="{B36129B8-5521-4D7D-AED4-C2FDDDB3F4C7}" dt="2022-04-14T06:59:31.721" v="839" actId="1076"/>
          <ac:spMkLst>
            <pc:docMk/>
            <pc:sldMk cId="373475590" sldId="343"/>
            <ac:spMk id="18" creationId="{D9AB482C-EFB2-4501-B20B-4A37DF862AB0}"/>
          </ac:spMkLst>
        </pc:spChg>
        <pc:picChg chg="mod">
          <ac:chgData name="Nguyễn Việt Anh" userId="659044af1e3916ed" providerId="LiveId" clId="{B36129B8-5521-4D7D-AED4-C2FDDDB3F4C7}" dt="2022-04-14T06:59:24.152" v="838" actId="1076"/>
          <ac:picMkLst>
            <pc:docMk/>
            <pc:sldMk cId="373475590" sldId="343"/>
            <ac:picMk id="5" creationId="{4125F2B1-2AC8-4350-BE66-A6412D606199}"/>
          </ac:picMkLst>
        </pc:picChg>
      </pc:sldChg>
      <pc:sldChg chg="addSp delSp modSp mod">
        <pc:chgData name="Nguyễn Việt Anh" userId="659044af1e3916ed" providerId="LiveId" clId="{B36129B8-5521-4D7D-AED4-C2FDDDB3F4C7}" dt="2022-04-14T07:02:36.022" v="860" actId="14100"/>
        <pc:sldMkLst>
          <pc:docMk/>
          <pc:sldMk cId="405355706" sldId="344"/>
        </pc:sldMkLst>
        <pc:spChg chg="del mod">
          <ac:chgData name="Nguyễn Việt Anh" userId="659044af1e3916ed" providerId="LiveId" clId="{B36129B8-5521-4D7D-AED4-C2FDDDB3F4C7}" dt="2022-04-14T07:01:29.569" v="848" actId="478"/>
          <ac:spMkLst>
            <pc:docMk/>
            <pc:sldMk cId="405355706" sldId="344"/>
            <ac:spMk id="9" creationId="{00000000-0000-0000-0000-000000000000}"/>
          </ac:spMkLst>
        </pc:spChg>
        <pc:grpChg chg="add mod">
          <ac:chgData name="Nguyễn Việt Anh" userId="659044af1e3916ed" providerId="LiveId" clId="{B36129B8-5521-4D7D-AED4-C2FDDDB3F4C7}" dt="2022-04-14T07:02:36.022" v="860" actId="14100"/>
          <ac:grpSpMkLst>
            <pc:docMk/>
            <pc:sldMk cId="405355706" sldId="344"/>
            <ac:grpSpMk id="11" creationId="{9BFB4EA2-499A-4283-9048-38743606EB58}"/>
          </ac:grpSpMkLst>
        </pc:grpChg>
        <pc:picChg chg="add del">
          <ac:chgData name="Nguyễn Việt Anh" userId="659044af1e3916ed" providerId="LiveId" clId="{B36129B8-5521-4D7D-AED4-C2FDDDB3F4C7}" dt="2022-04-14T07:01:05.582" v="841" actId="22"/>
          <ac:picMkLst>
            <pc:docMk/>
            <pc:sldMk cId="405355706" sldId="344"/>
            <ac:picMk id="4" creationId="{F5D5366D-0096-47ED-BCE9-3176EE8B22BF}"/>
          </ac:picMkLst>
        </pc:picChg>
        <pc:picChg chg="add del mod">
          <ac:chgData name="Nguyễn Việt Anh" userId="659044af1e3916ed" providerId="LiveId" clId="{B36129B8-5521-4D7D-AED4-C2FDDDB3F4C7}" dt="2022-04-14T07:01:18.118" v="844" actId="21"/>
          <ac:picMkLst>
            <pc:docMk/>
            <pc:sldMk cId="405355706" sldId="344"/>
            <ac:picMk id="6" creationId="{AAC6C471-D118-4E37-99CE-9CCFA02C4F3B}"/>
          </ac:picMkLst>
        </pc:picChg>
        <pc:picChg chg="add mod">
          <ac:chgData name="Nguyễn Việt Anh" userId="659044af1e3916ed" providerId="LiveId" clId="{B36129B8-5521-4D7D-AED4-C2FDDDB3F4C7}" dt="2022-04-14T07:02:31.671" v="859" actId="1440"/>
          <ac:picMkLst>
            <pc:docMk/>
            <pc:sldMk cId="405355706" sldId="344"/>
            <ac:picMk id="7" creationId="{0DCE1B47-8F76-4C8C-B570-C44F719E5D38}"/>
          </ac:picMkLst>
        </pc:picChg>
        <pc:picChg chg="add mod">
          <ac:chgData name="Nguyễn Việt Anh" userId="659044af1e3916ed" providerId="LiveId" clId="{B36129B8-5521-4D7D-AED4-C2FDDDB3F4C7}" dt="2022-04-14T07:02:31.671" v="859" actId="1440"/>
          <ac:picMkLst>
            <pc:docMk/>
            <pc:sldMk cId="405355706" sldId="344"/>
            <ac:picMk id="10" creationId="{CB00154C-0D49-4DB2-882E-37482513CA3A}"/>
          </ac:picMkLst>
        </pc:picChg>
      </pc:sldChg>
      <pc:sldChg chg="del">
        <pc:chgData name="Nguyễn Việt Anh" userId="659044af1e3916ed" providerId="LiveId" clId="{B36129B8-5521-4D7D-AED4-C2FDDDB3F4C7}" dt="2022-04-14T05:40:31.100" v="82" actId="47"/>
        <pc:sldMkLst>
          <pc:docMk/>
          <pc:sldMk cId="0" sldId="405"/>
        </pc:sldMkLst>
      </pc:sldChg>
      <pc:sldChg chg="modSp mod modAnim">
        <pc:chgData name="Nguyễn Việt Anh" userId="659044af1e3916ed" providerId="LiveId" clId="{B36129B8-5521-4D7D-AED4-C2FDDDB3F4C7}" dt="2022-04-14T06:13:09.044" v="589"/>
        <pc:sldMkLst>
          <pc:docMk/>
          <pc:sldMk cId="3598912701" sldId="407"/>
        </pc:sldMkLst>
        <pc:spChg chg="mod">
          <ac:chgData name="Nguyễn Việt Anh" userId="659044af1e3916ed" providerId="LiveId" clId="{B36129B8-5521-4D7D-AED4-C2FDDDB3F4C7}" dt="2022-04-14T06:12:56.759" v="587" actId="339"/>
          <ac:spMkLst>
            <pc:docMk/>
            <pc:sldMk cId="3598912701" sldId="407"/>
            <ac:spMk id="7" creationId="{ADF12112-3913-47C8-A25C-6591E3696581}"/>
          </ac:spMkLst>
        </pc:spChg>
        <pc:spChg chg="mod">
          <ac:chgData name="Nguyễn Việt Anh" userId="659044af1e3916ed" providerId="LiveId" clId="{B36129B8-5521-4D7D-AED4-C2FDDDB3F4C7}" dt="2022-04-14T06:11:37.314" v="579" actId="6549"/>
          <ac:spMkLst>
            <pc:docMk/>
            <pc:sldMk cId="3598912701" sldId="407"/>
            <ac:spMk id="16" creationId="{D9AB482C-EFB2-4501-B20B-4A37DF862AB0}"/>
          </ac:spMkLst>
        </pc:spChg>
        <pc:picChg chg="mod">
          <ac:chgData name="Nguyễn Việt Anh" userId="659044af1e3916ed" providerId="LiveId" clId="{B36129B8-5521-4D7D-AED4-C2FDDDB3F4C7}" dt="2022-04-14T06:11:41.623" v="580" actId="1076"/>
          <ac:picMkLst>
            <pc:docMk/>
            <pc:sldMk cId="3598912701" sldId="407"/>
            <ac:picMk id="3074" creationId="{00000000-0000-0000-0000-000000000000}"/>
          </ac:picMkLst>
        </pc:picChg>
        <pc:picChg chg="mod">
          <ac:chgData name="Nguyễn Việt Anh" userId="659044af1e3916ed" providerId="LiveId" clId="{B36129B8-5521-4D7D-AED4-C2FDDDB3F4C7}" dt="2022-04-14T06:11:41.623" v="580" actId="1076"/>
          <ac:picMkLst>
            <pc:docMk/>
            <pc:sldMk cId="3598912701" sldId="407"/>
            <ac:picMk id="3075" creationId="{00000000-0000-0000-0000-000000000000}"/>
          </ac:picMkLst>
        </pc:picChg>
      </pc:sldChg>
      <pc:sldChg chg="modSp mod">
        <pc:chgData name="Nguyễn Việt Anh" userId="659044af1e3916ed" providerId="LiveId" clId="{B36129B8-5521-4D7D-AED4-C2FDDDB3F4C7}" dt="2022-04-14T05:41:45.699" v="130" actId="1076"/>
        <pc:sldMkLst>
          <pc:docMk/>
          <pc:sldMk cId="0" sldId="462"/>
        </pc:sldMkLst>
        <pc:spChg chg="mod">
          <ac:chgData name="Nguyễn Việt Anh" userId="659044af1e3916ed" providerId="LiveId" clId="{B36129B8-5521-4D7D-AED4-C2FDDDB3F4C7}" dt="2022-04-14T05:40:13.687" v="81" actId="1076"/>
          <ac:spMkLst>
            <pc:docMk/>
            <pc:sldMk cId="0" sldId="462"/>
            <ac:spMk id="5" creationId="{B1E16F2A-0C3E-48B8-ABFD-EFB69C9DCA80}"/>
          </ac:spMkLst>
        </pc:spChg>
        <pc:spChg chg="mod">
          <ac:chgData name="Nguyễn Việt Anh" userId="659044af1e3916ed" providerId="LiveId" clId="{B36129B8-5521-4D7D-AED4-C2FDDDB3F4C7}" dt="2022-04-14T05:41:45.699" v="130" actId="1076"/>
          <ac:spMkLst>
            <pc:docMk/>
            <pc:sldMk cId="0" sldId="462"/>
            <ac:spMk id="8" creationId="{ED087B7D-00FC-4792-99DA-E42F7277C72D}"/>
          </ac:spMkLst>
        </pc:spChg>
        <pc:spChg chg="mod">
          <ac:chgData name="Nguyễn Việt Anh" userId="659044af1e3916ed" providerId="LiveId" clId="{B36129B8-5521-4D7D-AED4-C2FDDDB3F4C7}" dt="2022-04-14T05:41:45.699" v="130" actId="1076"/>
          <ac:spMkLst>
            <pc:docMk/>
            <pc:sldMk cId="0" sldId="462"/>
            <ac:spMk id="9" creationId="{0F0A5E00-D258-4C5A-8042-2148C7C16385}"/>
          </ac:spMkLst>
        </pc:spChg>
        <pc:spChg chg="mod">
          <ac:chgData name="Nguyễn Việt Anh" userId="659044af1e3916ed" providerId="LiveId" clId="{B36129B8-5521-4D7D-AED4-C2FDDDB3F4C7}" dt="2022-04-14T05:41:04.350" v="85" actId="20577"/>
          <ac:spMkLst>
            <pc:docMk/>
            <pc:sldMk cId="0" sldId="462"/>
            <ac:spMk id="10" creationId="{0EA11B29-0117-48DB-80EF-F6D195FBAD1B}"/>
          </ac:spMkLst>
        </pc:spChg>
        <pc:spChg chg="mod">
          <ac:chgData name="Nguyễn Việt Anh" userId="659044af1e3916ed" providerId="LiveId" clId="{B36129B8-5521-4D7D-AED4-C2FDDDB3F4C7}" dt="2022-04-14T05:39:22.450" v="4" actId="6549"/>
          <ac:spMkLst>
            <pc:docMk/>
            <pc:sldMk cId="0" sldId="462"/>
            <ac:spMk id="11" creationId="{2E94EA0C-CFCF-4E10-A78E-FF47F0962EFD}"/>
          </ac:spMkLst>
        </pc:spChg>
        <pc:spChg chg="mod">
          <ac:chgData name="Nguyễn Việt Anh" userId="659044af1e3916ed" providerId="LiveId" clId="{B36129B8-5521-4D7D-AED4-C2FDDDB3F4C7}" dt="2022-04-14T05:39:41.630" v="38" actId="1076"/>
          <ac:spMkLst>
            <pc:docMk/>
            <pc:sldMk cId="0" sldId="462"/>
            <ac:spMk id="12" creationId="{C51743D5-A014-433F-91B1-A8DEA114DE2B}"/>
          </ac:spMkLst>
        </pc:spChg>
      </pc:sldChg>
      <pc:sldChg chg="modSp add mod modNotesTx">
        <pc:chgData name="Nguyễn Việt Anh" userId="659044af1e3916ed" providerId="LiveId" clId="{B36129B8-5521-4D7D-AED4-C2FDDDB3F4C7}" dt="2022-04-14T06:01:56.287" v="414" actId="20577"/>
        <pc:sldMkLst>
          <pc:docMk/>
          <pc:sldMk cId="605824200" sldId="531"/>
        </pc:sldMkLst>
        <pc:spChg chg="mod">
          <ac:chgData name="Nguyễn Việt Anh" userId="659044af1e3916ed" providerId="LiveId" clId="{B36129B8-5521-4D7D-AED4-C2FDDDB3F4C7}" dt="2022-04-14T05:59:00.449" v="217" actId="1076"/>
          <ac:spMkLst>
            <pc:docMk/>
            <pc:sldMk cId="605824200" sldId="531"/>
            <ac:spMk id="23" creationId="{2F2F7FD7-0926-48E2-A21F-B366D7C48CC4}"/>
          </ac:spMkLst>
        </pc:spChg>
        <pc:spChg chg="mod">
          <ac:chgData name="Nguyễn Việt Anh" userId="659044af1e3916ed" providerId="LiveId" clId="{B36129B8-5521-4D7D-AED4-C2FDDDB3F4C7}" dt="2022-04-14T05:53:24.466" v="150" actId="20577"/>
          <ac:spMkLst>
            <pc:docMk/>
            <pc:sldMk cId="605824200" sldId="531"/>
            <ac:spMk id="24" creationId="{07CD0813-7354-4697-9C5F-97A193913ADA}"/>
          </ac:spMkLst>
        </pc:spChg>
        <pc:spChg chg="mod">
          <ac:chgData name="Nguyễn Việt Anh" userId="659044af1e3916ed" providerId="LiveId" clId="{B36129B8-5521-4D7D-AED4-C2FDDDB3F4C7}" dt="2022-04-14T06:01:56.287" v="414" actId="20577"/>
          <ac:spMkLst>
            <pc:docMk/>
            <pc:sldMk cId="605824200" sldId="531"/>
            <ac:spMk id="25" creationId="{54728F9C-188D-4485-9886-D69C898B3630}"/>
          </ac:spMkLst>
        </pc:spChg>
        <pc:spChg chg="mod">
          <ac:chgData name="Nguyễn Việt Anh" userId="659044af1e3916ed" providerId="LiveId" clId="{B36129B8-5521-4D7D-AED4-C2FDDDB3F4C7}" dt="2022-04-14T05:56:04.786" v="197" actId="20577"/>
          <ac:spMkLst>
            <pc:docMk/>
            <pc:sldMk cId="605824200" sldId="531"/>
            <ac:spMk id="26" creationId="{D1A278D3-CB26-4FC4-B864-43A5D5CCC603}"/>
          </ac:spMkLst>
        </pc:spChg>
      </pc:sldChg>
      <pc:sldChg chg="addSp delSp modSp add mod addAnim delAnim modAnim modNotesTx">
        <pc:chgData name="Nguyễn Việt Anh" userId="659044af1e3916ed" providerId="LiveId" clId="{B36129B8-5521-4D7D-AED4-C2FDDDB3F4C7}" dt="2022-04-14T06:23:47.534" v="649"/>
        <pc:sldMkLst>
          <pc:docMk/>
          <pc:sldMk cId="248573243" sldId="532"/>
        </pc:sldMkLst>
        <pc:spChg chg="mod">
          <ac:chgData name="Nguyễn Việt Anh" userId="659044af1e3916ed" providerId="LiveId" clId="{B36129B8-5521-4D7D-AED4-C2FDDDB3F4C7}" dt="2022-04-14T06:20:29.337" v="629" actId="164"/>
          <ac:spMkLst>
            <pc:docMk/>
            <pc:sldMk cId="248573243" sldId="532"/>
            <ac:spMk id="6" creationId="{1C7E8693-7F79-451F-997D-774A3D0E80CE}"/>
          </ac:spMkLst>
        </pc:spChg>
        <pc:spChg chg="mod">
          <ac:chgData name="Nguyễn Việt Anh" userId="659044af1e3916ed" providerId="LiveId" clId="{B36129B8-5521-4D7D-AED4-C2FDDDB3F4C7}" dt="2022-04-14T06:20:29.337" v="629" actId="164"/>
          <ac:spMkLst>
            <pc:docMk/>
            <pc:sldMk cId="248573243" sldId="532"/>
            <ac:spMk id="7" creationId="{60BD28FE-BBA9-4632-A5E7-7BC54DEB12C5}"/>
          </ac:spMkLst>
        </pc:spChg>
        <pc:spChg chg="mod">
          <ac:chgData name="Nguyễn Việt Anh" userId="659044af1e3916ed" providerId="LiveId" clId="{B36129B8-5521-4D7D-AED4-C2FDDDB3F4C7}" dt="2022-04-14T06:20:29.337" v="629" actId="164"/>
          <ac:spMkLst>
            <pc:docMk/>
            <pc:sldMk cId="248573243" sldId="532"/>
            <ac:spMk id="9" creationId="{A18ED1BE-AD4A-40C6-A5E6-16FD7CD3EC7A}"/>
          </ac:spMkLst>
        </pc:spChg>
        <pc:spChg chg="mod">
          <ac:chgData name="Nguyễn Việt Anh" userId="659044af1e3916ed" providerId="LiveId" clId="{B36129B8-5521-4D7D-AED4-C2FDDDB3F4C7}" dt="2022-04-14T06:20:49.457" v="634" actId="403"/>
          <ac:spMkLst>
            <pc:docMk/>
            <pc:sldMk cId="248573243" sldId="532"/>
            <ac:spMk id="18" creationId="{D9AB482C-EFB2-4501-B20B-4A37DF862AB0}"/>
          </ac:spMkLst>
        </pc:spChg>
        <pc:spChg chg="mod">
          <ac:chgData name="Nguyễn Việt Anh" userId="659044af1e3916ed" providerId="LiveId" clId="{B36129B8-5521-4D7D-AED4-C2FDDDB3F4C7}" dt="2022-04-14T06:20:04.988" v="625" actId="571"/>
          <ac:spMkLst>
            <pc:docMk/>
            <pc:sldMk cId="248573243" sldId="532"/>
            <ac:spMk id="20" creationId="{F167F96A-CC24-4796-ADAB-676C4698BF3F}"/>
          </ac:spMkLst>
        </pc:spChg>
        <pc:spChg chg="mod">
          <ac:chgData name="Nguyễn Việt Anh" userId="659044af1e3916ed" providerId="LiveId" clId="{B36129B8-5521-4D7D-AED4-C2FDDDB3F4C7}" dt="2022-04-14T06:20:04.988" v="625" actId="571"/>
          <ac:spMkLst>
            <pc:docMk/>
            <pc:sldMk cId="248573243" sldId="532"/>
            <ac:spMk id="21" creationId="{8957EAE7-53D7-40B6-998C-ECBC90869502}"/>
          </ac:spMkLst>
        </pc:spChg>
        <pc:grpChg chg="add del mod">
          <ac:chgData name="Nguyễn Việt Anh" userId="659044af1e3916ed" providerId="LiveId" clId="{B36129B8-5521-4D7D-AED4-C2FDDDB3F4C7}" dt="2022-04-14T06:21:02.935" v="636" actId="478"/>
          <ac:grpSpMkLst>
            <pc:docMk/>
            <pc:sldMk cId="248573243" sldId="532"/>
            <ac:grpSpMk id="5" creationId="{68F802C6-EF92-4875-AF6E-C62688213D47}"/>
          </ac:grpSpMkLst>
        </pc:grpChg>
        <pc:grpChg chg="add mod">
          <ac:chgData name="Nguyễn Việt Anh" userId="659044af1e3916ed" providerId="LiveId" clId="{B36129B8-5521-4D7D-AED4-C2FDDDB3F4C7}" dt="2022-04-14T06:20:29.337" v="629" actId="164"/>
          <ac:grpSpMkLst>
            <pc:docMk/>
            <pc:sldMk cId="248573243" sldId="532"/>
            <ac:grpSpMk id="12" creationId="{9D086DF0-FE56-4409-8B19-3B1F904F472C}"/>
          </ac:grpSpMkLst>
        </pc:grpChg>
        <pc:grpChg chg="add mod">
          <ac:chgData name="Nguyễn Việt Anh" userId="659044af1e3916ed" providerId="LiveId" clId="{B36129B8-5521-4D7D-AED4-C2FDDDB3F4C7}" dt="2022-04-14T06:20:04.988" v="625" actId="571"/>
          <ac:grpSpMkLst>
            <pc:docMk/>
            <pc:sldMk cId="248573243" sldId="532"/>
            <ac:grpSpMk id="19" creationId="{7F2E866E-5B09-4A09-B921-C2D5412D064B}"/>
          </ac:grpSpMkLst>
        </pc:grpChg>
        <pc:graphicFrameChg chg="add mod modGraphic">
          <ac:chgData name="Nguyễn Việt Anh" userId="659044af1e3916ed" providerId="LiveId" clId="{B36129B8-5521-4D7D-AED4-C2FDDDB3F4C7}" dt="2022-04-14T06:23:03.787" v="644"/>
          <ac:graphicFrameMkLst>
            <pc:docMk/>
            <pc:sldMk cId="248573243" sldId="532"/>
            <ac:graphicFrameMk id="10" creationId="{AEA56DD5-4BB9-48B1-AFB8-F933EE7047E5}"/>
          </ac:graphicFrameMkLst>
        </pc:graphicFrameChg>
        <pc:picChg chg="add del">
          <ac:chgData name="Nguyễn Việt Anh" userId="659044af1e3916ed" providerId="LiveId" clId="{B36129B8-5521-4D7D-AED4-C2FDDDB3F4C7}" dt="2022-04-14T06:18:52.301" v="614"/>
          <ac:picMkLst>
            <pc:docMk/>
            <pc:sldMk cId="248573243" sldId="532"/>
            <ac:picMk id="11" creationId="{038B1B9E-1F37-4ABB-BCA4-1EEC0B042BAF}"/>
          </ac:picMkLst>
        </pc:picChg>
        <pc:picChg chg="add mod">
          <ac:chgData name="Nguyễn Việt Anh" userId="659044af1e3916ed" providerId="LiveId" clId="{B36129B8-5521-4D7D-AED4-C2FDDDB3F4C7}" dt="2022-04-14T06:18:51.829" v="613" actId="571"/>
          <ac:picMkLst>
            <pc:docMk/>
            <pc:sldMk cId="248573243" sldId="532"/>
            <ac:picMk id="14" creationId="{26B2C297-5BC8-4FB5-92B1-B999219D40EE}"/>
          </ac:picMkLst>
        </pc:picChg>
        <pc:picChg chg="add mod">
          <ac:chgData name="Nguyễn Việt Anh" userId="659044af1e3916ed" providerId="LiveId" clId="{B36129B8-5521-4D7D-AED4-C2FDDDB3F4C7}" dt="2022-04-14T06:18:51.548" v="612" actId="571"/>
          <ac:picMkLst>
            <pc:docMk/>
            <pc:sldMk cId="248573243" sldId="532"/>
            <ac:picMk id="15" creationId="{D88851F3-46F8-4DF6-83F8-66D5608944FD}"/>
          </ac:picMkLst>
        </pc:picChg>
        <pc:picChg chg="add mod">
          <ac:chgData name="Nguyễn Việt Anh" userId="659044af1e3916ed" providerId="LiveId" clId="{B36129B8-5521-4D7D-AED4-C2FDDDB3F4C7}" dt="2022-04-14T06:18:51.548" v="612" actId="571"/>
          <ac:picMkLst>
            <pc:docMk/>
            <pc:sldMk cId="248573243" sldId="532"/>
            <ac:picMk id="16" creationId="{7D64074C-1DA3-4EF1-B857-5B795944341C}"/>
          </ac:picMkLst>
        </pc:picChg>
        <pc:picChg chg="mod">
          <ac:chgData name="Nguyễn Việt Anh" userId="659044af1e3916ed" providerId="LiveId" clId="{B36129B8-5521-4D7D-AED4-C2FDDDB3F4C7}" dt="2022-04-14T06:17:16.655" v="595" actId="14100"/>
          <ac:picMkLst>
            <pc:docMk/>
            <pc:sldMk cId="248573243" sldId="532"/>
            <ac:picMk id="17" creationId="{714A7829-5930-4684-8C2C-A352E6A0C371}"/>
          </ac:picMkLst>
        </pc:picChg>
      </pc:sldChg>
      <pc:sldChg chg="modSp add del mod">
        <pc:chgData name="Nguyễn Việt Anh" userId="659044af1e3916ed" providerId="LiveId" clId="{B36129B8-5521-4D7D-AED4-C2FDDDB3F4C7}" dt="2022-04-14T06:32:02.128" v="783" actId="47"/>
        <pc:sldMkLst>
          <pc:docMk/>
          <pc:sldMk cId="3219228672" sldId="533"/>
        </pc:sldMkLst>
        <pc:spChg chg="mod">
          <ac:chgData name="Nguyễn Việt Anh" userId="659044af1e3916ed" providerId="LiveId" clId="{B36129B8-5521-4D7D-AED4-C2FDDDB3F4C7}" dt="2022-04-14T06:24:20.332" v="658" actId="403"/>
          <ac:spMkLst>
            <pc:docMk/>
            <pc:sldMk cId="3219228672" sldId="533"/>
            <ac:spMk id="18" creationId="{D9AB482C-EFB2-4501-B20B-4A37DF862AB0}"/>
          </ac:spMkLst>
        </pc:spChg>
      </pc:sldChg>
      <pc:sldChg chg="addSp delSp modSp add mod ord modAnim modNotesTx">
        <pc:chgData name="Nguyễn Việt Anh" userId="659044af1e3916ed" providerId="LiveId" clId="{B36129B8-5521-4D7D-AED4-C2FDDDB3F4C7}" dt="2022-04-14T06:31:53.100" v="782" actId="14100"/>
        <pc:sldMkLst>
          <pc:docMk/>
          <pc:sldMk cId="2751749745" sldId="534"/>
        </pc:sldMkLst>
        <pc:spChg chg="mod">
          <ac:chgData name="Nguyễn Việt Anh" userId="659044af1e3916ed" providerId="LiveId" clId="{B36129B8-5521-4D7D-AED4-C2FDDDB3F4C7}" dt="2022-04-14T06:24:51.120" v="665" actId="403"/>
          <ac:spMkLst>
            <pc:docMk/>
            <pc:sldMk cId="2751749745" sldId="534"/>
            <ac:spMk id="18" creationId="{D9AB482C-EFB2-4501-B20B-4A37DF862AB0}"/>
          </ac:spMkLst>
        </pc:spChg>
        <pc:graphicFrameChg chg="mod modGraphic">
          <ac:chgData name="Nguyễn Việt Anh" userId="659044af1e3916ed" providerId="LiveId" clId="{B36129B8-5521-4D7D-AED4-C2FDDDB3F4C7}" dt="2022-04-14T06:30:15.792" v="771"/>
          <ac:graphicFrameMkLst>
            <pc:docMk/>
            <pc:sldMk cId="2751749745" sldId="534"/>
            <ac:graphicFrameMk id="10" creationId="{AEA56DD5-4BB9-48B1-AFB8-F933EE7047E5}"/>
          </ac:graphicFrameMkLst>
        </pc:graphicFrameChg>
        <pc:picChg chg="mod">
          <ac:chgData name="Nguyễn Việt Anh" userId="659044af1e3916ed" providerId="LiveId" clId="{B36129B8-5521-4D7D-AED4-C2FDDDB3F4C7}" dt="2022-04-14T06:31:53.100" v="782" actId="14100"/>
          <ac:picMkLst>
            <pc:docMk/>
            <pc:sldMk cId="2751749745" sldId="534"/>
            <ac:picMk id="17" creationId="{714A7829-5930-4684-8C2C-A352E6A0C371}"/>
          </ac:picMkLst>
        </pc:picChg>
        <pc:picChg chg="add del">
          <ac:chgData name="Nguyễn Việt Anh" userId="659044af1e3916ed" providerId="LiveId" clId="{B36129B8-5521-4D7D-AED4-C2FDDDB3F4C7}" dt="2022-04-14T06:24:39.816" v="663"/>
          <ac:picMkLst>
            <pc:docMk/>
            <pc:sldMk cId="2751749745" sldId="534"/>
            <ac:picMk id="1026" creationId="{BBD6BAD6-22FA-4D6C-9AFE-9356AB335DC1}"/>
          </ac:picMkLst>
        </pc:picChg>
      </pc:sldChg>
      <pc:sldChg chg="modSp add mod ord">
        <pc:chgData name="Nguyễn Việt Anh" userId="659044af1e3916ed" providerId="LiveId" clId="{B36129B8-5521-4D7D-AED4-C2FDDDB3F4C7}" dt="2022-04-14T06:56:17.759" v="796" actId="255"/>
        <pc:sldMkLst>
          <pc:docMk/>
          <pc:sldMk cId="1087092184" sldId="535"/>
        </pc:sldMkLst>
        <pc:spChg chg="mod">
          <ac:chgData name="Nguyễn Việt Anh" userId="659044af1e3916ed" providerId="LiveId" clId="{B36129B8-5521-4D7D-AED4-C2FDDDB3F4C7}" dt="2022-04-14T06:55:24.045" v="788" actId="948"/>
          <ac:spMkLst>
            <pc:docMk/>
            <pc:sldMk cId="1087092184" sldId="535"/>
            <ac:spMk id="18" creationId="{D9AB482C-EFB2-4501-B20B-4A37DF862AB0}"/>
          </ac:spMkLst>
        </pc:spChg>
        <pc:graphicFrameChg chg="mod modGraphic">
          <ac:chgData name="Nguyễn Việt Anh" userId="659044af1e3916ed" providerId="LiveId" clId="{B36129B8-5521-4D7D-AED4-C2FDDDB3F4C7}" dt="2022-04-14T06:56:17.759" v="796" actId="255"/>
          <ac:graphicFrameMkLst>
            <pc:docMk/>
            <pc:sldMk cId="1087092184" sldId="535"/>
            <ac:graphicFrameMk id="10" creationId="{AEA56DD5-4BB9-48B1-AFB8-F933EE7047E5}"/>
          </ac:graphicFrameMkLst>
        </pc:graphicFrameChg>
      </pc:sldChg>
      <pc:sldMasterChg chg="delSldLayout">
        <pc:chgData name="Nguyễn Việt Anh" userId="659044af1e3916ed" providerId="LiveId" clId="{B36129B8-5521-4D7D-AED4-C2FDDDB3F4C7}" dt="2022-04-14T05:40:31.100" v="82" actId="47"/>
        <pc:sldMasterMkLst>
          <pc:docMk/>
          <pc:sldMasterMk cId="2741547122" sldId="2147483648"/>
        </pc:sldMasterMkLst>
        <pc:sldLayoutChg chg="del">
          <pc:chgData name="Nguyễn Việt Anh" userId="659044af1e3916ed" providerId="LiveId" clId="{B36129B8-5521-4D7D-AED4-C2FDDDB3F4C7}" dt="2022-04-14T05:40:31.100" v="82" actId="47"/>
          <pc:sldLayoutMkLst>
            <pc:docMk/>
            <pc:sldMasterMk cId="2741547122" sldId="2147483648"/>
            <pc:sldLayoutMk cId="231674082" sldId="2147483661"/>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ata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5.xml.rels><?xml version="1.0" encoding="UTF-8" standalone="yes"?>
<Relationships xmlns="http://schemas.openxmlformats.org/package/2006/relationships"><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07/relationships/hdphoto" Target="../media/hdphoto1.wdp"/><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07/relationships/hdphoto" Target="../media/hdphoto1.wdp"/><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49957-D6C5-420B-A001-1E5F36B18D3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4215-2CA2-429C-ACEA-F3682B85E1EA}">
      <dgm:prSet phldrT="[Text]"/>
      <dgm:spPr>
        <a:solidFill>
          <a:srgbClr val="00B050"/>
        </a:solidFill>
      </dgm:spPr>
      <dgm:t>
        <a:bodyPr/>
        <a:lstStyle/>
        <a:p>
          <a:r>
            <a:rPr lang="vi-VN" dirty="0">
              <a:latin typeface="Times New Roman" panose="02020603050405020304" pitchFamily="18" charset="0"/>
              <a:cs typeface="Times New Roman" panose="02020603050405020304" pitchFamily="18" charset="0"/>
            </a:rPr>
            <a:t>Vào phòng học </a:t>
          </a:r>
          <a:r>
            <a:rPr lang="vi-VN">
              <a:latin typeface="Times New Roman" panose="02020603050405020304" pitchFamily="18" charset="0"/>
              <a:cs typeface="Times New Roman" panose="02020603050405020304" pitchFamily="18" charset="0"/>
            </a:rPr>
            <a:t>trước </a:t>
          </a:r>
          <a:r>
            <a:rPr lang="en-US">
              <a:latin typeface="Times New Roman" panose="02020603050405020304" pitchFamily="18" charset="0"/>
              <a:cs typeface="Times New Roman" panose="02020603050405020304" pitchFamily="18" charset="0"/>
            </a:rPr>
            <a:t>5</a:t>
          </a:r>
          <a:r>
            <a:rPr lang="vi-VN">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phút.</a:t>
          </a:r>
          <a:endParaRPr lang="en-US" dirty="0"/>
        </a:p>
      </dgm:t>
    </dgm:pt>
    <dgm:pt modelId="{9C684CF5-F529-4794-A2EC-FF3B8E56A4A0}" type="parTrans" cxnId="{33FF2672-487E-40DC-8F62-52B24415FE5C}">
      <dgm:prSet/>
      <dgm:spPr/>
      <dgm:t>
        <a:bodyPr/>
        <a:lstStyle/>
        <a:p>
          <a:endParaRPr lang="en-US"/>
        </a:p>
      </dgm:t>
    </dgm:pt>
    <dgm:pt modelId="{0B156300-ABFD-4CD9-8B5A-4F6E2D33573B}" type="sibTrans" cxnId="{33FF2672-487E-40DC-8F62-52B24415FE5C}">
      <dgm:prSet/>
      <dgm:spPr/>
      <dgm:t>
        <a:bodyPr/>
        <a:lstStyle/>
        <a:p>
          <a:endParaRPr lang="en-US"/>
        </a:p>
      </dgm:t>
    </dgm:pt>
    <dgm:pt modelId="{290F839F-1FAA-45A0-B16F-940F191EFDDC}">
      <dgm:prSet phldrT="[Text]"/>
      <dgm:spPr>
        <a:solidFill>
          <a:srgbClr val="002060"/>
        </a:solidFill>
      </dgm:spPr>
      <dgm:t>
        <a:bodyPr/>
        <a:lstStyle/>
        <a:p>
          <a:r>
            <a:rPr lang="vi-VN" dirty="0">
              <a:latin typeface="Times New Roman" panose="02020603050405020304" pitchFamily="18" charset="0"/>
              <a:cs typeface="Times New Roman" panose="02020603050405020304" pitchFamily="18" charset="0"/>
            </a:rPr>
            <a:t>Chuẩn bị đầy đủ: sách vở, dụng cụ học tập, thiết bị kết nối.</a:t>
          </a:r>
          <a:endParaRPr lang="en-US" dirty="0"/>
        </a:p>
      </dgm:t>
    </dgm:pt>
    <dgm:pt modelId="{1DC8824F-9345-46E4-9D51-F1CCE340D227}" type="parTrans" cxnId="{6605459C-906E-4014-A439-C07A22526522}">
      <dgm:prSet/>
      <dgm:spPr/>
      <dgm:t>
        <a:bodyPr/>
        <a:lstStyle/>
        <a:p>
          <a:endParaRPr lang="en-US"/>
        </a:p>
      </dgm:t>
    </dgm:pt>
    <dgm:pt modelId="{F3D11D43-33BD-4D0E-8107-39AA31C1DBFF}" type="sibTrans" cxnId="{6605459C-906E-4014-A439-C07A22526522}">
      <dgm:prSet/>
      <dgm:spPr/>
      <dgm:t>
        <a:bodyPr/>
        <a:lstStyle/>
        <a:p>
          <a:endParaRPr lang="en-US"/>
        </a:p>
      </dgm:t>
    </dgm:pt>
    <dgm:pt modelId="{23375318-482F-47EC-94AB-CE132B88CAA3}">
      <dgm:prSet phldrT="[Text]"/>
      <dgm:spPr>
        <a:solidFill>
          <a:srgbClr val="FF0000"/>
        </a:solidFill>
      </dgm:spPr>
      <dgm:t>
        <a:bodyPr/>
        <a:lstStyle/>
        <a:p>
          <a:r>
            <a:rPr lang="vi-VN" dirty="0">
              <a:latin typeface="Times New Roman" panose="02020603050405020304" pitchFamily="18" charset="0"/>
              <a:cs typeface="Times New Roman" panose="02020603050405020304" pitchFamily="18" charset="0"/>
            </a:rPr>
            <a:t>Lựa chọn vị trí học tập: yên tĩnh, thoáng mát, đủ ánh sáng.</a:t>
          </a:r>
          <a:endParaRPr lang="en-US" dirty="0"/>
        </a:p>
      </dgm:t>
    </dgm:pt>
    <dgm:pt modelId="{2E93C3C1-4FA1-4555-9839-95A35F98884E}" type="parTrans" cxnId="{CD7CF6CC-CB8D-4458-BBD2-0A0F072A1797}">
      <dgm:prSet/>
      <dgm:spPr/>
      <dgm:t>
        <a:bodyPr/>
        <a:lstStyle/>
        <a:p>
          <a:endParaRPr lang="en-US"/>
        </a:p>
      </dgm:t>
    </dgm:pt>
    <dgm:pt modelId="{A105F61D-EFA7-4AAE-B1C9-457B25B759CA}" type="sibTrans" cxnId="{CD7CF6CC-CB8D-4458-BBD2-0A0F072A1797}">
      <dgm:prSet/>
      <dgm:spPr/>
      <dgm:t>
        <a:bodyPr/>
        <a:lstStyle/>
        <a:p>
          <a:endParaRPr lang="en-US"/>
        </a:p>
      </dgm:t>
    </dgm:pt>
    <dgm:pt modelId="{5B6AD0AF-A804-4937-BBC8-5838EC6A7BB2}">
      <dgm:prSet phldrT="[Text]"/>
      <dgm:spPr>
        <a:solidFill>
          <a:srgbClr val="00B0F0"/>
        </a:solidFill>
      </dgm:spPr>
      <dgm:t>
        <a:bodyPr/>
        <a:lstStyle/>
        <a:p>
          <a:r>
            <a:rPr lang="vi-VN" dirty="0">
              <a:latin typeface="Times New Roman" panose="02020603050405020304" pitchFamily="18" charset="0"/>
              <a:cs typeface="Times New Roman" panose="02020603050405020304" pitchFamily="18" charset="0"/>
            </a:rPr>
            <a:t>Kết nối lớp học với tên đăng nhập</a:t>
          </a:r>
          <a:r>
            <a:rPr lang="vi-VN">
              <a:latin typeface="Times New Roman" panose="02020603050405020304" pitchFamily="18" charset="0"/>
              <a:cs typeface="Times New Roman" panose="02020603050405020304" pitchFamily="18" charset="0"/>
            </a:rPr>
            <a:t>: </a:t>
          </a:r>
          <a:r>
            <a:rPr lang="en-US" b="1">
              <a:solidFill>
                <a:srgbClr val="C00000"/>
              </a:solidFill>
              <a:latin typeface="Times New Roman" panose="02020603050405020304" pitchFamily="18" charset="0"/>
              <a:cs typeface="Times New Roman" panose="02020603050405020304" pitchFamily="18" charset="0"/>
            </a:rPr>
            <a:t>STT _</a:t>
          </a:r>
          <a:r>
            <a:rPr lang="vi-VN" b="1">
              <a:solidFill>
                <a:srgbClr val="C00000"/>
              </a:solidFill>
              <a:latin typeface="Times New Roman" panose="02020603050405020304" pitchFamily="18" charset="0"/>
              <a:cs typeface="Times New Roman" panose="02020603050405020304" pitchFamily="18" charset="0"/>
            </a:rPr>
            <a:t>Họ và tê</a:t>
          </a:r>
          <a:r>
            <a:rPr lang="en-US" b="1">
              <a:solidFill>
                <a:srgbClr val="C00000"/>
              </a:solidFill>
              <a:latin typeface="Times New Roman" panose="02020603050405020304" pitchFamily="18" charset="0"/>
              <a:cs typeface="Times New Roman" panose="02020603050405020304" pitchFamily="18" charset="0"/>
            </a:rPr>
            <a:t>n_lớp</a:t>
          </a:r>
          <a:endParaRPr lang="en-US" b="1" dirty="0">
            <a:solidFill>
              <a:srgbClr val="C00000"/>
            </a:solidFill>
          </a:endParaRPr>
        </a:p>
      </dgm:t>
    </dgm:pt>
    <dgm:pt modelId="{FFADC76F-D64B-4BE4-9722-69A2359E7845}" type="parTrans" cxnId="{90FC3CCF-1532-4F7E-893D-7686060F4462}">
      <dgm:prSet/>
      <dgm:spPr/>
      <dgm:t>
        <a:bodyPr/>
        <a:lstStyle/>
        <a:p>
          <a:endParaRPr lang="en-US"/>
        </a:p>
      </dgm:t>
    </dgm:pt>
    <dgm:pt modelId="{AFEB71B1-2817-4A53-B1F7-DA4B9EAB1F28}" type="sibTrans" cxnId="{90FC3CCF-1532-4F7E-893D-7686060F4462}">
      <dgm:prSet/>
      <dgm:spPr/>
      <dgm:t>
        <a:bodyPr/>
        <a:lstStyle/>
        <a:p>
          <a:endParaRPr lang="en-US"/>
        </a:p>
      </dgm:t>
    </dgm:pt>
    <dgm:pt modelId="{0C31A3BF-D0BF-45AE-ABE8-4CC03FED18DD}" type="pres">
      <dgm:prSet presAssocID="{10049957-D6C5-420B-A001-1E5F36B18D33}" presName="Name0" presStyleCnt="0">
        <dgm:presLayoutVars>
          <dgm:chMax val="7"/>
          <dgm:chPref val="7"/>
          <dgm:dir/>
        </dgm:presLayoutVars>
      </dgm:prSet>
      <dgm:spPr/>
    </dgm:pt>
    <dgm:pt modelId="{806F75FA-147E-4B58-8B8B-EAC895AF60E9}" type="pres">
      <dgm:prSet presAssocID="{10049957-D6C5-420B-A001-1E5F36B18D33}" presName="Name1" presStyleCnt="0"/>
      <dgm:spPr/>
    </dgm:pt>
    <dgm:pt modelId="{713EF44C-05AC-473C-A67F-35FD881F2FFB}" type="pres">
      <dgm:prSet presAssocID="{10049957-D6C5-420B-A001-1E5F36B18D33}" presName="cycle" presStyleCnt="0"/>
      <dgm:spPr/>
    </dgm:pt>
    <dgm:pt modelId="{E6988861-8DFC-430A-A9B0-064076DA413A}" type="pres">
      <dgm:prSet presAssocID="{10049957-D6C5-420B-A001-1E5F36B18D33}" presName="srcNode" presStyleLbl="node1" presStyleIdx="0" presStyleCnt="4"/>
      <dgm:spPr/>
    </dgm:pt>
    <dgm:pt modelId="{2402EEEB-9323-48A7-A86F-495D2FCD5D45}" type="pres">
      <dgm:prSet presAssocID="{10049957-D6C5-420B-A001-1E5F36B18D33}" presName="conn" presStyleLbl="parChTrans1D2" presStyleIdx="0" presStyleCnt="1"/>
      <dgm:spPr/>
    </dgm:pt>
    <dgm:pt modelId="{1755388C-815C-45B3-A4A6-022FBC2D21A0}" type="pres">
      <dgm:prSet presAssocID="{10049957-D6C5-420B-A001-1E5F36B18D33}" presName="extraNode" presStyleLbl="node1" presStyleIdx="0" presStyleCnt="4"/>
      <dgm:spPr/>
    </dgm:pt>
    <dgm:pt modelId="{13E4D52D-5548-4BE2-A579-287C7E16E62F}" type="pres">
      <dgm:prSet presAssocID="{10049957-D6C5-420B-A001-1E5F36B18D33}" presName="dstNode" presStyleLbl="node1" presStyleIdx="0" presStyleCnt="4"/>
      <dgm:spPr/>
    </dgm:pt>
    <dgm:pt modelId="{194AC04F-B7BD-44B6-9F16-1F5BDE372A37}" type="pres">
      <dgm:prSet presAssocID="{17754215-2CA2-429C-ACEA-F3682B85E1EA}" presName="text_1" presStyleLbl="node1" presStyleIdx="0" presStyleCnt="4">
        <dgm:presLayoutVars>
          <dgm:bulletEnabled val="1"/>
        </dgm:presLayoutVars>
      </dgm:prSet>
      <dgm:spPr/>
    </dgm:pt>
    <dgm:pt modelId="{54467ADA-01B7-4B37-9358-CF70B150B0C7}" type="pres">
      <dgm:prSet presAssocID="{17754215-2CA2-429C-ACEA-F3682B85E1EA}" presName="accent_1" presStyleCnt="0"/>
      <dgm:spPr/>
    </dgm:pt>
    <dgm:pt modelId="{D39D0E04-BBB7-4640-BD32-880B518A5755}" type="pres">
      <dgm:prSet presAssocID="{17754215-2CA2-429C-ACEA-F3682B85E1EA}" presName="accentRepeatNode" presStyleLbl="solidFgAcc1" presStyleIdx="0" presStyleCnt="4"/>
      <dgm:spPr/>
    </dgm:pt>
    <dgm:pt modelId="{D29D99E8-D868-4D42-A087-2161FB7D5454}" type="pres">
      <dgm:prSet presAssocID="{290F839F-1FAA-45A0-B16F-940F191EFDDC}" presName="text_2" presStyleLbl="node1" presStyleIdx="1" presStyleCnt="4">
        <dgm:presLayoutVars>
          <dgm:bulletEnabled val="1"/>
        </dgm:presLayoutVars>
      </dgm:prSet>
      <dgm:spPr/>
    </dgm:pt>
    <dgm:pt modelId="{1F8A0644-8ED9-4781-AE61-EE012F0228F2}" type="pres">
      <dgm:prSet presAssocID="{290F839F-1FAA-45A0-B16F-940F191EFDDC}" presName="accent_2" presStyleCnt="0"/>
      <dgm:spPr/>
    </dgm:pt>
    <dgm:pt modelId="{F020773C-F76D-464C-AA6D-D51D60CCB8CE}" type="pres">
      <dgm:prSet presAssocID="{290F839F-1FAA-45A0-B16F-940F191EFDDC}" presName="accentRepeatNode" presStyleLbl="solidFgAcc1" presStyleIdx="1" presStyleCnt="4"/>
      <dgm:spPr/>
    </dgm:pt>
    <dgm:pt modelId="{9D063B00-DFC2-4127-8988-880CAC3FEED7}" type="pres">
      <dgm:prSet presAssocID="{23375318-482F-47EC-94AB-CE132B88CAA3}" presName="text_3" presStyleLbl="node1" presStyleIdx="2" presStyleCnt="4">
        <dgm:presLayoutVars>
          <dgm:bulletEnabled val="1"/>
        </dgm:presLayoutVars>
      </dgm:prSet>
      <dgm:spPr/>
    </dgm:pt>
    <dgm:pt modelId="{6CF847AA-00D7-48F0-B2D9-D06E0C16D250}" type="pres">
      <dgm:prSet presAssocID="{23375318-482F-47EC-94AB-CE132B88CAA3}" presName="accent_3" presStyleCnt="0"/>
      <dgm:spPr/>
    </dgm:pt>
    <dgm:pt modelId="{3775D2F2-CACA-4FF8-8DDF-CAD075DA0E83}" type="pres">
      <dgm:prSet presAssocID="{23375318-482F-47EC-94AB-CE132B88CAA3}" presName="accentRepeatNode" presStyleLbl="solidFgAcc1" presStyleIdx="2" presStyleCnt="4"/>
      <dgm:spPr/>
    </dgm:pt>
    <dgm:pt modelId="{10A29CA2-9AAB-4D0C-AC66-5AD6FF87DC18}" type="pres">
      <dgm:prSet presAssocID="{5B6AD0AF-A804-4937-BBC8-5838EC6A7BB2}" presName="text_4" presStyleLbl="node1" presStyleIdx="3" presStyleCnt="4">
        <dgm:presLayoutVars>
          <dgm:bulletEnabled val="1"/>
        </dgm:presLayoutVars>
      </dgm:prSet>
      <dgm:spPr/>
    </dgm:pt>
    <dgm:pt modelId="{6A6BCD35-1D56-4186-9314-E74DB6AFD7A3}" type="pres">
      <dgm:prSet presAssocID="{5B6AD0AF-A804-4937-BBC8-5838EC6A7BB2}" presName="accent_4" presStyleCnt="0"/>
      <dgm:spPr/>
    </dgm:pt>
    <dgm:pt modelId="{25702A46-DE84-4F86-975B-C3449B2BEF59}" type="pres">
      <dgm:prSet presAssocID="{5B6AD0AF-A804-4937-BBC8-5838EC6A7BB2}" presName="accentRepeatNode" presStyleLbl="solidFgAcc1" presStyleIdx="3" presStyleCnt="4"/>
      <dgm:spPr/>
    </dgm:pt>
  </dgm:ptLst>
  <dgm:cxnLst>
    <dgm:cxn modelId="{3267AB07-AFCE-4937-8C5D-E5400E4843F0}" type="presOf" srcId="{10049957-D6C5-420B-A001-1E5F36B18D33}" destId="{0C31A3BF-D0BF-45AE-ABE8-4CC03FED18DD}" srcOrd="0" destOrd="0" presId="urn:microsoft.com/office/officeart/2008/layout/VerticalCurvedList"/>
    <dgm:cxn modelId="{33FF2672-487E-40DC-8F62-52B24415FE5C}" srcId="{10049957-D6C5-420B-A001-1E5F36B18D33}" destId="{17754215-2CA2-429C-ACEA-F3682B85E1EA}" srcOrd="0" destOrd="0" parTransId="{9C684CF5-F529-4794-A2EC-FF3B8E56A4A0}" sibTransId="{0B156300-ABFD-4CD9-8B5A-4F6E2D33573B}"/>
    <dgm:cxn modelId="{D522448E-DCA5-4FC5-95FE-94D9573C8056}" type="presOf" srcId="{0B156300-ABFD-4CD9-8B5A-4F6E2D33573B}" destId="{2402EEEB-9323-48A7-A86F-495D2FCD5D45}" srcOrd="0" destOrd="0" presId="urn:microsoft.com/office/officeart/2008/layout/VerticalCurvedList"/>
    <dgm:cxn modelId="{6605459C-906E-4014-A439-C07A22526522}" srcId="{10049957-D6C5-420B-A001-1E5F36B18D33}" destId="{290F839F-1FAA-45A0-B16F-940F191EFDDC}" srcOrd="1" destOrd="0" parTransId="{1DC8824F-9345-46E4-9D51-F1CCE340D227}" sibTransId="{F3D11D43-33BD-4D0E-8107-39AA31C1DBFF}"/>
    <dgm:cxn modelId="{BC59AC9C-DE82-47F5-8E9D-83D58279C041}" type="presOf" srcId="{17754215-2CA2-429C-ACEA-F3682B85E1EA}" destId="{194AC04F-B7BD-44B6-9F16-1F5BDE372A37}" srcOrd="0" destOrd="0" presId="urn:microsoft.com/office/officeart/2008/layout/VerticalCurvedList"/>
    <dgm:cxn modelId="{B4C01DA8-9220-475B-A987-287AFA002E2C}" type="presOf" srcId="{290F839F-1FAA-45A0-B16F-940F191EFDDC}" destId="{D29D99E8-D868-4D42-A087-2161FB7D5454}" srcOrd="0" destOrd="0" presId="urn:microsoft.com/office/officeart/2008/layout/VerticalCurvedList"/>
    <dgm:cxn modelId="{3EF65EA9-5F77-4103-90A2-6C9AA785C873}" type="presOf" srcId="{23375318-482F-47EC-94AB-CE132B88CAA3}" destId="{9D063B00-DFC2-4127-8988-880CAC3FEED7}" srcOrd="0" destOrd="0" presId="urn:microsoft.com/office/officeart/2008/layout/VerticalCurvedList"/>
    <dgm:cxn modelId="{FF681BCA-22E1-48DB-A6B0-CCDD7E9B5655}" type="presOf" srcId="{5B6AD0AF-A804-4937-BBC8-5838EC6A7BB2}" destId="{10A29CA2-9AAB-4D0C-AC66-5AD6FF87DC18}" srcOrd="0" destOrd="0" presId="urn:microsoft.com/office/officeart/2008/layout/VerticalCurvedList"/>
    <dgm:cxn modelId="{CD7CF6CC-CB8D-4458-BBD2-0A0F072A1797}" srcId="{10049957-D6C5-420B-A001-1E5F36B18D33}" destId="{23375318-482F-47EC-94AB-CE132B88CAA3}" srcOrd="2" destOrd="0" parTransId="{2E93C3C1-4FA1-4555-9839-95A35F98884E}" sibTransId="{A105F61D-EFA7-4AAE-B1C9-457B25B759CA}"/>
    <dgm:cxn modelId="{90FC3CCF-1532-4F7E-893D-7686060F4462}" srcId="{10049957-D6C5-420B-A001-1E5F36B18D33}" destId="{5B6AD0AF-A804-4937-BBC8-5838EC6A7BB2}" srcOrd="3" destOrd="0" parTransId="{FFADC76F-D64B-4BE4-9722-69A2359E7845}" sibTransId="{AFEB71B1-2817-4A53-B1F7-DA4B9EAB1F28}"/>
    <dgm:cxn modelId="{1E13C23F-3637-4970-9131-FF442DD23BF8}" type="presParOf" srcId="{0C31A3BF-D0BF-45AE-ABE8-4CC03FED18DD}" destId="{806F75FA-147E-4B58-8B8B-EAC895AF60E9}" srcOrd="0" destOrd="0" presId="urn:microsoft.com/office/officeart/2008/layout/VerticalCurvedList"/>
    <dgm:cxn modelId="{2C29F66D-BD6E-466D-BAF4-DAE46EE968FF}" type="presParOf" srcId="{806F75FA-147E-4B58-8B8B-EAC895AF60E9}" destId="{713EF44C-05AC-473C-A67F-35FD881F2FFB}" srcOrd="0" destOrd="0" presId="urn:microsoft.com/office/officeart/2008/layout/VerticalCurvedList"/>
    <dgm:cxn modelId="{EFD74EFB-EF1B-4947-98FE-EF8EA4591071}" type="presParOf" srcId="{713EF44C-05AC-473C-A67F-35FD881F2FFB}" destId="{E6988861-8DFC-430A-A9B0-064076DA413A}" srcOrd="0" destOrd="0" presId="urn:microsoft.com/office/officeart/2008/layout/VerticalCurvedList"/>
    <dgm:cxn modelId="{77F05785-524D-4AA0-8B61-3EE8AC6ADDF0}" type="presParOf" srcId="{713EF44C-05AC-473C-A67F-35FD881F2FFB}" destId="{2402EEEB-9323-48A7-A86F-495D2FCD5D45}" srcOrd="1" destOrd="0" presId="urn:microsoft.com/office/officeart/2008/layout/VerticalCurvedList"/>
    <dgm:cxn modelId="{40DF957A-8A16-4613-A4D7-EA0AEA8F114F}" type="presParOf" srcId="{713EF44C-05AC-473C-A67F-35FD881F2FFB}" destId="{1755388C-815C-45B3-A4A6-022FBC2D21A0}" srcOrd="2" destOrd="0" presId="urn:microsoft.com/office/officeart/2008/layout/VerticalCurvedList"/>
    <dgm:cxn modelId="{AB46E954-EA72-44FF-8BE3-452AD5BAE897}" type="presParOf" srcId="{713EF44C-05AC-473C-A67F-35FD881F2FFB}" destId="{13E4D52D-5548-4BE2-A579-287C7E16E62F}" srcOrd="3" destOrd="0" presId="urn:microsoft.com/office/officeart/2008/layout/VerticalCurvedList"/>
    <dgm:cxn modelId="{DFD20BF0-CB9C-49B3-834F-02A0ED4F97DE}" type="presParOf" srcId="{806F75FA-147E-4B58-8B8B-EAC895AF60E9}" destId="{194AC04F-B7BD-44B6-9F16-1F5BDE372A37}" srcOrd="1" destOrd="0" presId="urn:microsoft.com/office/officeart/2008/layout/VerticalCurvedList"/>
    <dgm:cxn modelId="{818AF7E2-D2B2-47BF-87EE-E2D791B255A6}" type="presParOf" srcId="{806F75FA-147E-4B58-8B8B-EAC895AF60E9}" destId="{54467ADA-01B7-4B37-9358-CF70B150B0C7}" srcOrd="2" destOrd="0" presId="urn:microsoft.com/office/officeart/2008/layout/VerticalCurvedList"/>
    <dgm:cxn modelId="{031CA6E1-6872-4DCF-AE31-5276931C9799}" type="presParOf" srcId="{54467ADA-01B7-4B37-9358-CF70B150B0C7}" destId="{D39D0E04-BBB7-4640-BD32-880B518A5755}" srcOrd="0" destOrd="0" presId="urn:microsoft.com/office/officeart/2008/layout/VerticalCurvedList"/>
    <dgm:cxn modelId="{5869A55D-BBDC-4FF5-8B67-A695214AEF7D}" type="presParOf" srcId="{806F75FA-147E-4B58-8B8B-EAC895AF60E9}" destId="{D29D99E8-D868-4D42-A087-2161FB7D5454}" srcOrd="3" destOrd="0" presId="urn:microsoft.com/office/officeart/2008/layout/VerticalCurvedList"/>
    <dgm:cxn modelId="{9923E1FF-D4FC-49CA-A2CC-E98FA3996EAB}" type="presParOf" srcId="{806F75FA-147E-4B58-8B8B-EAC895AF60E9}" destId="{1F8A0644-8ED9-4781-AE61-EE012F0228F2}" srcOrd="4" destOrd="0" presId="urn:microsoft.com/office/officeart/2008/layout/VerticalCurvedList"/>
    <dgm:cxn modelId="{6AB77229-CFF7-4F45-89D7-1FBE16561F47}" type="presParOf" srcId="{1F8A0644-8ED9-4781-AE61-EE012F0228F2}" destId="{F020773C-F76D-464C-AA6D-D51D60CCB8CE}" srcOrd="0" destOrd="0" presId="urn:microsoft.com/office/officeart/2008/layout/VerticalCurvedList"/>
    <dgm:cxn modelId="{A2ED2FFE-EC37-4B6E-83BF-4D49C803EC77}" type="presParOf" srcId="{806F75FA-147E-4B58-8B8B-EAC895AF60E9}" destId="{9D063B00-DFC2-4127-8988-880CAC3FEED7}" srcOrd="5" destOrd="0" presId="urn:microsoft.com/office/officeart/2008/layout/VerticalCurvedList"/>
    <dgm:cxn modelId="{EC3D02AD-4A02-4E73-BF17-EFFC9135F069}" type="presParOf" srcId="{806F75FA-147E-4B58-8B8B-EAC895AF60E9}" destId="{6CF847AA-00D7-48F0-B2D9-D06E0C16D250}" srcOrd="6" destOrd="0" presId="urn:microsoft.com/office/officeart/2008/layout/VerticalCurvedList"/>
    <dgm:cxn modelId="{71352F5E-380A-4C44-AD40-7F63D9FB73AD}" type="presParOf" srcId="{6CF847AA-00D7-48F0-B2D9-D06E0C16D250}" destId="{3775D2F2-CACA-4FF8-8DDF-CAD075DA0E83}" srcOrd="0" destOrd="0" presId="urn:microsoft.com/office/officeart/2008/layout/VerticalCurvedList"/>
    <dgm:cxn modelId="{20BAE77F-47AF-4131-A24B-FDEBF17F7A9C}" type="presParOf" srcId="{806F75FA-147E-4B58-8B8B-EAC895AF60E9}" destId="{10A29CA2-9AAB-4D0C-AC66-5AD6FF87DC18}" srcOrd="7" destOrd="0" presId="urn:microsoft.com/office/officeart/2008/layout/VerticalCurvedList"/>
    <dgm:cxn modelId="{F78636EA-303D-4AC2-9D38-022514E4B633}" type="presParOf" srcId="{806F75FA-147E-4B58-8B8B-EAC895AF60E9}" destId="{6A6BCD35-1D56-4186-9314-E74DB6AFD7A3}" srcOrd="8" destOrd="0" presId="urn:microsoft.com/office/officeart/2008/layout/VerticalCurvedList"/>
    <dgm:cxn modelId="{D60AC013-AB8E-48E9-B2BE-86ACC7F815EF}" type="presParOf" srcId="{6A6BCD35-1D56-4186-9314-E74DB6AFD7A3}" destId="{25702A46-DE84-4F86-975B-C3449B2BEF5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8220B-468D-42FF-98CD-D8EA62A374F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7E601D2-D8C1-4181-A5F4-8B78EC2C79A2}">
      <dgm:prSet phldrT="[Text]" custT="1"/>
      <dgm:spPr>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vi-VN" sz="2000" dirty="0">
              <a:latin typeface="Times New Roman" panose="02020603050405020304" pitchFamily="18" charset="0"/>
              <a:cs typeface="Times New Roman" panose="02020603050405020304" pitchFamily="18" charset="0"/>
            </a:rPr>
            <a:t>Mở camera</a:t>
          </a:r>
          <a:endParaRPr lang="en-US" sz="2000" dirty="0"/>
        </a:p>
      </dgm:t>
    </dgm:pt>
    <dgm:pt modelId="{E8FCC048-B749-4D5D-81E4-9B9C603D7AA1}" type="parTrans" cxnId="{20FAEBF5-EE95-4F07-97C0-19CFDCF2CB03}">
      <dgm:prSet/>
      <dgm:spPr/>
      <dgm:t>
        <a:bodyPr/>
        <a:lstStyle/>
        <a:p>
          <a:endParaRPr lang="en-US"/>
        </a:p>
      </dgm:t>
    </dgm:pt>
    <dgm:pt modelId="{9487A509-350C-4601-8534-32CECBC05D89}" type="sibTrans" cxnId="{20FAEBF5-EE95-4F07-97C0-19CFDCF2CB03}">
      <dgm:prSet/>
      <dgm:spPr/>
      <dgm:t>
        <a:bodyPr/>
        <a:lstStyle/>
        <a:p>
          <a:endParaRPr lang="en-US"/>
        </a:p>
      </dgm:t>
    </dgm:pt>
    <dgm:pt modelId="{B5CF7234-7129-4E42-ACC3-81EFF56B4CBE}">
      <dgm:prSet phldrT="[Text]" custT="1"/>
      <dgm:spPr>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vi-VN" sz="2000" dirty="0">
              <a:latin typeface="Times New Roman" panose="02020603050405020304" pitchFamily="18" charset="0"/>
              <a:cs typeface="Times New Roman" panose="02020603050405020304" pitchFamily="18" charset="0"/>
            </a:rPr>
            <a:t>Tắt mic</a:t>
          </a:r>
          <a:endParaRPr lang="en-US" sz="2000" dirty="0"/>
        </a:p>
      </dgm:t>
    </dgm:pt>
    <dgm:pt modelId="{C3B0232B-DE35-4CC5-904B-ED2A9C70CA11}" type="parTrans" cxnId="{4F2CD0BA-35A7-43EB-837B-33BC2A5A6C8D}">
      <dgm:prSet/>
      <dgm:spPr/>
      <dgm:t>
        <a:bodyPr/>
        <a:lstStyle/>
        <a:p>
          <a:endParaRPr lang="en-US"/>
        </a:p>
      </dgm:t>
    </dgm:pt>
    <dgm:pt modelId="{17CCA1C1-97AA-4117-9228-9E12B3EC363F}" type="sibTrans" cxnId="{4F2CD0BA-35A7-43EB-837B-33BC2A5A6C8D}">
      <dgm:prSet/>
      <dgm:spPr/>
      <dgm:t>
        <a:bodyPr/>
        <a:lstStyle/>
        <a:p>
          <a:endParaRPr lang="en-US"/>
        </a:p>
      </dgm:t>
    </dgm:pt>
    <dgm:pt modelId="{0B058F09-D704-4BD8-9E00-D1AF4C987CE7}">
      <dgm:prSet phldrT="[Text]" custT="1"/>
      <dgm:spPr>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vi-VN" sz="2000" dirty="0">
              <a:latin typeface="Times New Roman" panose="02020603050405020304" pitchFamily="18" charset="0"/>
              <a:cs typeface="Times New Roman" panose="02020603050405020304" pitchFamily="18" charset="0"/>
            </a:rPr>
            <a:t>Chỉ mở mic khi được sự cho phép của GV.</a:t>
          </a:r>
          <a:endParaRPr lang="en-US" sz="2000" dirty="0"/>
        </a:p>
      </dgm:t>
    </dgm:pt>
    <dgm:pt modelId="{9DFAECEF-F212-460E-9E97-66B07BE7A56A}" type="parTrans" cxnId="{F5F044AF-B621-4D42-8785-1A8529F5B8C8}">
      <dgm:prSet/>
      <dgm:spPr/>
      <dgm:t>
        <a:bodyPr/>
        <a:lstStyle/>
        <a:p>
          <a:endParaRPr lang="en-US"/>
        </a:p>
      </dgm:t>
    </dgm:pt>
    <dgm:pt modelId="{C606D635-C1C6-4D28-9A0A-F198411D7D85}" type="sibTrans" cxnId="{F5F044AF-B621-4D42-8785-1A8529F5B8C8}">
      <dgm:prSet/>
      <dgm:spPr/>
      <dgm:t>
        <a:bodyPr/>
        <a:lstStyle/>
        <a:p>
          <a:endParaRPr lang="en-US"/>
        </a:p>
      </dgm:t>
    </dgm:pt>
    <dgm:pt modelId="{4B50103E-34F6-4752-8A43-F319E94955DF}">
      <dgm:prSet phldrT="[Text]" custT="1"/>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sz="2000" dirty="0">
              <a:latin typeface="Times New Roman" panose="02020603050405020304" pitchFamily="18" charset="0"/>
              <a:cs typeface="Times New Roman" panose="02020603050405020304" pitchFamily="18" charset="0"/>
            </a:rPr>
            <a:t>Ghi chép bài đầy đủ. </a:t>
          </a:r>
        </a:p>
        <a:p>
          <a:r>
            <a:rPr lang="vi-VN" sz="2000" dirty="0">
              <a:latin typeface="Times New Roman" panose="02020603050405020304" pitchFamily="18" charset="0"/>
              <a:cs typeface="Times New Roman" panose="02020603050405020304" pitchFamily="18" charset="0"/>
            </a:rPr>
            <a:t>(theo hướng dẫn của GVBM)</a:t>
          </a:r>
          <a:endParaRPr lang="en-US" sz="2000" dirty="0"/>
        </a:p>
      </dgm:t>
    </dgm:pt>
    <dgm:pt modelId="{9F2FA4C9-D73C-4B0C-95D1-C14DA0D066AB}" type="parTrans" cxnId="{16F65C63-BDCC-4C29-88A8-03A643867522}">
      <dgm:prSet/>
      <dgm:spPr/>
      <dgm:t>
        <a:bodyPr/>
        <a:lstStyle/>
        <a:p>
          <a:endParaRPr lang="en-US"/>
        </a:p>
      </dgm:t>
    </dgm:pt>
    <dgm:pt modelId="{9FCE13CF-8029-4B78-BF7E-609C53271463}" type="sibTrans" cxnId="{16F65C63-BDCC-4C29-88A8-03A643867522}">
      <dgm:prSet/>
      <dgm:spPr/>
      <dgm:t>
        <a:bodyPr/>
        <a:lstStyle/>
        <a:p>
          <a:endParaRPr lang="en-US"/>
        </a:p>
      </dgm:t>
    </dgm:pt>
    <dgm:pt modelId="{4DE15E99-023B-446E-9137-C130C96C09ED}">
      <dgm:prSet phldrT="[Text]" phldr="1"/>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sz="1600" dirty="0"/>
        </a:p>
      </dgm:t>
    </dgm:pt>
    <dgm:pt modelId="{DAA1800E-08F3-45D8-8237-65B74D22A4E5}" type="parTrans" cxnId="{1932CDD8-98AA-484B-9F97-89A6ACA2BDFE}">
      <dgm:prSet/>
      <dgm:spPr/>
      <dgm:t>
        <a:bodyPr/>
        <a:lstStyle/>
        <a:p>
          <a:endParaRPr lang="en-US"/>
        </a:p>
      </dgm:t>
    </dgm:pt>
    <dgm:pt modelId="{06B27857-FDC3-4F8C-B41C-693798EC4986}" type="sibTrans" cxnId="{1932CDD8-98AA-484B-9F97-89A6ACA2BDFE}">
      <dgm:prSet/>
      <dgm:spPr/>
      <dgm:t>
        <a:bodyPr/>
        <a:lstStyle/>
        <a:p>
          <a:endParaRPr lang="en-US"/>
        </a:p>
      </dgm:t>
    </dgm:pt>
    <dgm:pt modelId="{102FFF4C-A15F-4904-9828-0CCFB5268088}">
      <dgm:prSet phldrT="[Text]"/>
      <dgm:spPr>
        <a:solidFill>
          <a:srgbClr val="00B0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slope"/>
        </a:sp3d>
      </dgm:spPr>
      <dgm:t>
        <a:bodyPr/>
        <a:lstStyle/>
        <a:p>
          <a:r>
            <a:rPr lang="vi-VN" dirty="0">
              <a:latin typeface="Times New Roman" panose="02020603050405020304" pitchFamily="18" charset="0"/>
              <a:cs typeface="Times New Roman" panose="02020603050405020304" pitchFamily="18" charset="0"/>
            </a:rPr>
            <a:t>Không chat trong giờ học.</a:t>
          </a:r>
          <a:endParaRPr lang="en-US" dirty="0"/>
        </a:p>
      </dgm:t>
    </dgm:pt>
    <dgm:pt modelId="{CBDCEA54-B82E-470C-9D86-24F959B524BE}" type="parTrans" cxnId="{D458A261-F170-4A42-8C75-F6E553E05EF4}">
      <dgm:prSet/>
      <dgm:spPr/>
      <dgm:t>
        <a:bodyPr/>
        <a:lstStyle/>
        <a:p>
          <a:endParaRPr lang="en-US"/>
        </a:p>
      </dgm:t>
    </dgm:pt>
    <dgm:pt modelId="{1806C05D-884A-4AEE-9A43-FF8A782B1730}" type="sibTrans" cxnId="{D458A261-F170-4A42-8C75-F6E553E05EF4}">
      <dgm:prSet/>
      <dgm:spPr/>
      <dgm:t>
        <a:bodyPr/>
        <a:lstStyle/>
        <a:p>
          <a:endParaRPr lang="en-US"/>
        </a:p>
      </dgm:t>
    </dgm:pt>
    <dgm:pt modelId="{5914F0E9-0C2C-499F-86D4-3DA875960B35}">
      <dgm:prSet phldrT="[Text]" phldr="1"/>
      <dgm:spPr>
        <a:solidFill>
          <a:srgbClr val="00B0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slope"/>
        </a:sp3d>
      </dgm:spPr>
      <dgm:t>
        <a:bodyPr/>
        <a:lstStyle/>
        <a:p>
          <a:endParaRPr lang="en-US"/>
        </a:p>
      </dgm:t>
    </dgm:pt>
    <dgm:pt modelId="{C9C8EF3E-A435-49DB-B40F-7032FB557208}" type="parTrans" cxnId="{C10A7E97-BAC2-4A56-8376-E1151442C5C4}">
      <dgm:prSet/>
      <dgm:spPr/>
      <dgm:t>
        <a:bodyPr/>
        <a:lstStyle/>
        <a:p>
          <a:endParaRPr lang="en-US"/>
        </a:p>
      </dgm:t>
    </dgm:pt>
    <dgm:pt modelId="{0C1425C7-007E-41EF-B6BD-B66145C2D688}" type="sibTrans" cxnId="{C10A7E97-BAC2-4A56-8376-E1151442C5C4}">
      <dgm:prSet/>
      <dgm:spPr/>
      <dgm:t>
        <a:bodyPr/>
        <a:lstStyle/>
        <a:p>
          <a:endParaRPr lang="en-US"/>
        </a:p>
      </dgm:t>
    </dgm:pt>
    <dgm:pt modelId="{EC939E40-0B51-4CA1-8865-66E60CB9D4F3}">
      <dgm:prSet phldrT="[Text]" phldr="1"/>
      <dgm:spPr>
        <a:solidFill>
          <a:srgbClr val="00B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endParaRPr lang="en-US" dirty="0"/>
        </a:p>
      </dgm:t>
    </dgm:pt>
    <dgm:pt modelId="{1245724C-7460-40F5-9796-150843E289DA}">
      <dgm:prSet phldrT="[Text]"/>
      <dgm:spPr>
        <a:solidFill>
          <a:srgbClr val="00B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vi-VN" dirty="0">
              <a:latin typeface="Times New Roman" panose="02020603050405020304" pitchFamily="18" charset="0"/>
              <a:cs typeface="Times New Roman" panose="02020603050405020304" pitchFamily="18" charset="0"/>
            </a:rPr>
            <a:t>Hăng hái, tích cực phát biểu xây </a:t>
          </a:r>
          <a:r>
            <a:rPr lang="vi-VN">
              <a:latin typeface="Times New Roman" panose="02020603050405020304" pitchFamily="18" charset="0"/>
              <a:cs typeface="Times New Roman" panose="02020603050405020304" pitchFamily="18" charset="0"/>
            </a:rPr>
            <a:t>dựng b</a:t>
          </a:r>
          <a:r>
            <a:rPr lang="en-US">
              <a:latin typeface="Times New Roman" panose="02020603050405020304" pitchFamily="18" charset="0"/>
              <a:cs typeface="Times New Roman" panose="02020603050405020304" pitchFamily="18" charset="0"/>
            </a:rPr>
            <a:t>ài</a:t>
          </a:r>
          <a:r>
            <a:rPr lang="vi-VN">
              <a:latin typeface="Times New Roman" panose="02020603050405020304" pitchFamily="18" charset="0"/>
              <a:cs typeface="Times New Roman" panose="02020603050405020304" pitchFamily="18" charset="0"/>
            </a:rPr>
            <a:t>.</a:t>
          </a:r>
          <a:endParaRPr lang="en-US" dirty="0"/>
        </a:p>
      </dgm:t>
    </dgm:pt>
    <dgm:pt modelId="{EB35523C-FCB2-4F9E-AFAF-A1DE40718D91}" type="sibTrans" cxnId="{64A02468-7097-4CDA-A448-C265C1C27B2E}">
      <dgm:prSet/>
      <dgm:spPr/>
      <dgm:t>
        <a:bodyPr/>
        <a:lstStyle/>
        <a:p>
          <a:endParaRPr lang="en-US"/>
        </a:p>
      </dgm:t>
    </dgm:pt>
    <dgm:pt modelId="{81AE420B-A977-4705-92A6-A23C9FCF60C0}" type="parTrans" cxnId="{64A02468-7097-4CDA-A448-C265C1C27B2E}">
      <dgm:prSet/>
      <dgm:spPr/>
      <dgm:t>
        <a:bodyPr/>
        <a:lstStyle/>
        <a:p>
          <a:endParaRPr lang="en-US"/>
        </a:p>
      </dgm:t>
    </dgm:pt>
    <dgm:pt modelId="{B234B9C8-EA5E-4E0B-B2AA-7A4FE26DACEA}" type="sibTrans" cxnId="{53B5836F-3FEF-4E17-A8B8-E0F911445F53}">
      <dgm:prSet/>
      <dgm:spPr/>
      <dgm:t>
        <a:bodyPr/>
        <a:lstStyle/>
        <a:p>
          <a:endParaRPr lang="en-US"/>
        </a:p>
      </dgm:t>
    </dgm:pt>
    <dgm:pt modelId="{CC998FF4-15BD-49D1-AA57-25146A37A33B}" type="parTrans" cxnId="{53B5836F-3FEF-4E17-A8B8-E0F911445F53}">
      <dgm:prSet/>
      <dgm:spPr/>
      <dgm:t>
        <a:bodyPr/>
        <a:lstStyle/>
        <a:p>
          <a:endParaRPr lang="en-US"/>
        </a:p>
      </dgm:t>
    </dgm:pt>
    <dgm:pt modelId="{AA263A48-06B8-49A7-9B10-8DB62B336826}" type="pres">
      <dgm:prSet presAssocID="{7E28220B-468D-42FF-98CD-D8EA62A374FF}" presName="Name0" presStyleCnt="0">
        <dgm:presLayoutVars>
          <dgm:dir/>
          <dgm:resizeHandles val="exact"/>
        </dgm:presLayoutVars>
      </dgm:prSet>
      <dgm:spPr/>
    </dgm:pt>
    <dgm:pt modelId="{FF787DDA-C1F0-4CBB-B7CD-6634882E35D0}" type="pres">
      <dgm:prSet presAssocID="{67E601D2-D8C1-4181-A5F4-8B78EC2C79A2}" presName="node" presStyleLbl="node1" presStyleIdx="0" presStyleCnt="4">
        <dgm:presLayoutVars>
          <dgm:bulletEnabled val="1"/>
        </dgm:presLayoutVars>
      </dgm:prSet>
      <dgm:spPr/>
    </dgm:pt>
    <dgm:pt modelId="{6F52E9F6-5DCA-4B56-9306-B870B069DBA8}" type="pres">
      <dgm:prSet presAssocID="{9487A509-350C-4601-8534-32CECBC05D89}" presName="sibTrans" presStyleCnt="0"/>
      <dgm:spPr/>
    </dgm:pt>
    <dgm:pt modelId="{CC5894F0-CBAE-4EB8-9878-131340FF8A9B}" type="pres">
      <dgm:prSet presAssocID="{4B50103E-34F6-4752-8A43-F319E94955DF}" presName="node" presStyleLbl="node1" presStyleIdx="1" presStyleCnt="4">
        <dgm:presLayoutVars>
          <dgm:bulletEnabled val="1"/>
        </dgm:presLayoutVars>
      </dgm:prSet>
      <dgm:spPr/>
    </dgm:pt>
    <dgm:pt modelId="{EE9D0364-C4AE-4A6C-B510-D6963F637962}" type="pres">
      <dgm:prSet presAssocID="{9FCE13CF-8029-4B78-BF7E-609C53271463}" presName="sibTrans" presStyleCnt="0"/>
      <dgm:spPr/>
    </dgm:pt>
    <dgm:pt modelId="{D57A22D2-C521-458B-92E8-553B1FE856D4}" type="pres">
      <dgm:prSet presAssocID="{1245724C-7460-40F5-9796-150843E289DA}" presName="node" presStyleLbl="node1" presStyleIdx="2" presStyleCnt="4">
        <dgm:presLayoutVars>
          <dgm:bulletEnabled val="1"/>
        </dgm:presLayoutVars>
      </dgm:prSet>
      <dgm:spPr/>
    </dgm:pt>
    <dgm:pt modelId="{0CD87C2C-6D5C-4157-8D73-AAD438DC677F}" type="pres">
      <dgm:prSet presAssocID="{EB35523C-FCB2-4F9E-AFAF-A1DE40718D91}" presName="sibTrans" presStyleCnt="0"/>
      <dgm:spPr/>
    </dgm:pt>
    <dgm:pt modelId="{B773087F-62F4-4D58-8307-124F60B4F9B0}" type="pres">
      <dgm:prSet presAssocID="{102FFF4C-A15F-4904-9828-0CCFB5268088}" presName="node" presStyleLbl="node1" presStyleIdx="3" presStyleCnt="4" custLinFactNeighborX="62120" custLinFactNeighborY="3900">
        <dgm:presLayoutVars>
          <dgm:bulletEnabled val="1"/>
        </dgm:presLayoutVars>
      </dgm:prSet>
      <dgm:spPr/>
    </dgm:pt>
  </dgm:ptLst>
  <dgm:cxnLst>
    <dgm:cxn modelId="{A6EE3011-4742-4690-8C3A-1F2B18BB6CBB}" type="presOf" srcId="{5914F0E9-0C2C-499F-86D4-3DA875960B35}" destId="{B773087F-62F4-4D58-8307-124F60B4F9B0}" srcOrd="0" destOrd="1" presId="urn:microsoft.com/office/officeart/2005/8/layout/hList6"/>
    <dgm:cxn modelId="{2FF8651C-21F9-4E9A-8EEC-C6AE31AE9B83}" type="presOf" srcId="{EC939E40-0B51-4CA1-8865-66E60CB9D4F3}" destId="{D57A22D2-C521-458B-92E8-553B1FE856D4}" srcOrd="0" destOrd="1" presId="urn:microsoft.com/office/officeart/2005/8/layout/hList6"/>
    <dgm:cxn modelId="{6351E21C-6CD7-4321-9D7F-BDEA46BEE20A}" type="presOf" srcId="{4DE15E99-023B-446E-9137-C130C96C09ED}" destId="{CC5894F0-CBAE-4EB8-9878-131340FF8A9B}" srcOrd="0" destOrd="1" presId="urn:microsoft.com/office/officeart/2005/8/layout/hList6"/>
    <dgm:cxn modelId="{D458A261-F170-4A42-8C75-F6E553E05EF4}" srcId="{7E28220B-468D-42FF-98CD-D8EA62A374FF}" destId="{102FFF4C-A15F-4904-9828-0CCFB5268088}" srcOrd="3" destOrd="0" parTransId="{CBDCEA54-B82E-470C-9D86-24F959B524BE}" sibTransId="{1806C05D-884A-4AEE-9A43-FF8A782B1730}"/>
    <dgm:cxn modelId="{16F65C63-BDCC-4C29-88A8-03A643867522}" srcId="{7E28220B-468D-42FF-98CD-D8EA62A374FF}" destId="{4B50103E-34F6-4752-8A43-F319E94955DF}" srcOrd="1" destOrd="0" parTransId="{9F2FA4C9-D73C-4B0C-95D1-C14DA0D066AB}" sibTransId="{9FCE13CF-8029-4B78-BF7E-609C53271463}"/>
    <dgm:cxn modelId="{F4932866-1E27-4248-B434-692D09185273}" type="presOf" srcId="{B5CF7234-7129-4E42-ACC3-81EFF56B4CBE}" destId="{FF787DDA-C1F0-4CBB-B7CD-6634882E35D0}" srcOrd="0" destOrd="1" presId="urn:microsoft.com/office/officeart/2005/8/layout/hList6"/>
    <dgm:cxn modelId="{64A02468-7097-4CDA-A448-C265C1C27B2E}" srcId="{7E28220B-468D-42FF-98CD-D8EA62A374FF}" destId="{1245724C-7460-40F5-9796-150843E289DA}" srcOrd="2" destOrd="0" parTransId="{81AE420B-A977-4705-92A6-A23C9FCF60C0}" sibTransId="{EB35523C-FCB2-4F9E-AFAF-A1DE40718D91}"/>
    <dgm:cxn modelId="{53B5836F-3FEF-4E17-A8B8-E0F911445F53}" srcId="{1245724C-7460-40F5-9796-150843E289DA}" destId="{EC939E40-0B51-4CA1-8865-66E60CB9D4F3}" srcOrd="0" destOrd="0" parTransId="{CC998FF4-15BD-49D1-AA57-25146A37A33B}" sibTransId="{B234B9C8-EA5E-4E0B-B2AA-7A4FE26DACEA}"/>
    <dgm:cxn modelId="{D54D2880-2028-47F9-A30D-ECD55FA759A1}" type="presOf" srcId="{102FFF4C-A15F-4904-9828-0CCFB5268088}" destId="{B773087F-62F4-4D58-8307-124F60B4F9B0}" srcOrd="0" destOrd="0" presId="urn:microsoft.com/office/officeart/2005/8/layout/hList6"/>
    <dgm:cxn modelId="{C139BE81-FB17-49AC-BDD8-268BD7846E5F}" type="presOf" srcId="{0B058F09-D704-4BD8-9E00-D1AF4C987CE7}" destId="{FF787DDA-C1F0-4CBB-B7CD-6634882E35D0}" srcOrd="0" destOrd="2" presId="urn:microsoft.com/office/officeart/2005/8/layout/hList6"/>
    <dgm:cxn modelId="{F8A6AD92-1479-4771-A23C-DA05F8945501}" type="presOf" srcId="{67E601D2-D8C1-4181-A5F4-8B78EC2C79A2}" destId="{FF787DDA-C1F0-4CBB-B7CD-6634882E35D0}" srcOrd="0" destOrd="0" presId="urn:microsoft.com/office/officeart/2005/8/layout/hList6"/>
    <dgm:cxn modelId="{C10A7E97-BAC2-4A56-8376-E1151442C5C4}" srcId="{102FFF4C-A15F-4904-9828-0CCFB5268088}" destId="{5914F0E9-0C2C-499F-86D4-3DA875960B35}" srcOrd="0" destOrd="0" parTransId="{C9C8EF3E-A435-49DB-B40F-7032FB557208}" sibTransId="{0C1425C7-007E-41EF-B6BD-B66145C2D688}"/>
    <dgm:cxn modelId="{F4AEC8A5-D0F3-49E3-BFBE-9A86BC6C7AE6}" type="presOf" srcId="{7E28220B-468D-42FF-98CD-D8EA62A374FF}" destId="{AA263A48-06B8-49A7-9B10-8DB62B336826}" srcOrd="0" destOrd="0" presId="urn:microsoft.com/office/officeart/2005/8/layout/hList6"/>
    <dgm:cxn modelId="{F5F044AF-B621-4D42-8785-1A8529F5B8C8}" srcId="{67E601D2-D8C1-4181-A5F4-8B78EC2C79A2}" destId="{0B058F09-D704-4BD8-9E00-D1AF4C987CE7}" srcOrd="1" destOrd="0" parTransId="{9DFAECEF-F212-460E-9E97-66B07BE7A56A}" sibTransId="{C606D635-C1C6-4D28-9A0A-F198411D7D85}"/>
    <dgm:cxn modelId="{4F2CD0BA-35A7-43EB-837B-33BC2A5A6C8D}" srcId="{67E601D2-D8C1-4181-A5F4-8B78EC2C79A2}" destId="{B5CF7234-7129-4E42-ACC3-81EFF56B4CBE}" srcOrd="0" destOrd="0" parTransId="{C3B0232B-DE35-4CC5-904B-ED2A9C70CA11}" sibTransId="{17CCA1C1-97AA-4117-9228-9E12B3EC363F}"/>
    <dgm:cxn modelId="{AFEFF7CA-916B-4FFE-A481-C09F1E4DD0DE}" type="presOf" srcId="{4B50103E-34F6-4752-8A43-F319E94955DF}" destId="{CC5894F0-CBAE-4EB8-9878-131340FF8A9B}" srcOrd="0" destOrd="0" presId="urn:microsoft.com/office/officeart/2005/8/layout/hList6"/>
    <dgm:cxn modelId="{B0A585D8-B0EF-49BD-B075-EC8F4CBC3998}" type="presOf" srcId="{1245724C-7460-40F5-9796-150843E289DA}" destId="{D57A22D2-C521-458B-92E8-553B1FE856D4}" srcOrd="0" destOrd="0" presId="urn:microsoft.com/office/officeart/2005/8/layout/hList6"/>
    <dgm:cxn modelId="{1932CDD8-98AA-484B-9F97-89A6ACA2BDFE}" srcId="{4B50103E-34F6-4752-8A43-F319E94955DF}" destId="{4DE15E99-023B-446E-9137-C130C96C09ED}" srcOrd="0" destOrd="0" parTransId="{DAA1800E-08F3-45D8-8237-65B74D22A4E5}" sibTransId="{06B27857-FDC3-4F8C-B41C-693798EC4986}"/>
    <dgm:cxn modelId="{20FAEBF5-EE95-4F07-97C0-19CFDCF2CB03}" srcId="{7E28220B-468D-42FF-98CD-D8EA62A374FF}" destId="{67E601D2-D8C1-4181-A5F4-8B78EC2C79A2}" srcOrd="0" destOrd="0" parTransId="{E8FCC048-B749-4D5D-81E4-9B9C603D7AA1}" sibTransId="{9487A509-350C-4601-8534-32CECBC05D89}"/>
    <dgm:cxn modelId="{91942C48-C3E3-4377-AAFC-C53D8ED12C45}" type="presParOf" srcId="{AA263A48-06B8-49A7-9B10-8DB62B336826}" destId="{FF787DDA-C1F0-4CBB-B7CD-6634882E35D0}" srcOrd="0" destOrd="0" presId="urn:microsoft.com/office/officeart/2005/8/layout/hList6"/>
    <dgm:cxn modelId="{2A633935-7093-4D52-BD1A-E76D39D49375}" type="presParOf" srcId="{AA263A48-06B8-49A7-9B10-8DB62B336826}" destId="{6F52E9F6-5DCA-4B56-9306-B870B069DBA8}" srcOrd="1" destOrd="0" presId="urn:microsoft.com/office/officeart/2005/8/layout/hList6"/>
    <dgm:cxn modelId="{4446155D-DCF6-4801-93E4-1B7729CCAAEA}" type="presParOf" srcId="{AA263A48-06B8-49A7-9B10-8DB62B336826}" destId="{CC5894F0-CBAE-4EB8-9878-131340FF8A9B}" srcOrd="2" destOrd="0" presId="urn:microsoft.com/office/officeart/2005/8/layout/hList6"/>
    <dgm:cxn modelId="{042F224F-F5D2-483B-BDC5-9BA455BAAF90}" type="presParOf" srcId="{AA263A48-06B8-49A7-9B10-8DB62B336826}" destId="{EE9D0364-C4AE-4A6C-B510-D6963F637962}" srcOrd="3" destOrd="0" presId="urn:microsoft.com/office/officeart/2005/8/layout/hList6"/>
    <dgm:cxn modelId="{40DC3272-DB1C-4E99-A134-FD702BED051E}" type="presParOf" srcId="{AA263A48-06B8-49A7-9B10-8DB62B336826}" destId="{D57A22D2-C521-458B-92E8-553B1FE856D4}" srcOrd="4" destOrd="0" presId="urn:microsoft.com/office/officeart/2005/8/layout/hList6"/>
    <dgm:cxn modelId="{EB8FE5DF-E1EC-44AE-9F51-1E3FBF43CAAB}" type="presParOf" srcId="{AA263A48-06B8-49A7-9B10-8DB62B336826}" destId="{0CD87C2C-6D5C-4157-8D73-AAD438DC677F}" srcOrd="5" destOrd="0" presId="urn:microsoft.com/office/officeart/2005/8/layout/hList6"/>
    <dgm:cxn modelId="{9C2BFE81-B48B-4632-A41E-8E998BB1D9CF}" type="presParOf" srcId="{AA263A48-06B8-49A7-9B10-8DB62B336826}" destId="{B773087F-62F4-4D58-8307-124F60B4F9B0}"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A12A6C-C6BD-4267-8D1A-68F17706CB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FC50F7B-2B1C-46BE-84FC-0FAE264A6C3B}">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Chọn</a:t>
          </a:r>
          <a:r>
            <a:rPr lang="vi-VN" altLang="zh-CN" sz="2800" b="1" dirty="0">
              <a:latin typeface="+mj-lt"/>
              <a:ea typeface="字魂59号-创粗黑" panose="00000500000000000000" pitchFamily="2" charset="-122"/>
              <a:sym typeface="字魂36号-正文宋楷" panose="02000000000000000000" pitchFamily="2" charset="-122"/>
            </a:rPr>
            <a:t> không gian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tập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với</a:t>
          </a:r>
          <a:r>
            <a:rPr lang="vi-VN" altLang="zh-CN" sz="2800" b="1" dirty="0">
              <a:latin typeface="+mj-lt"/>
              <a:ea typeface="字魂59号-创粗黑" panose="00000500000000000000" pitchFamily="2" charset="-122"/>
              <a:sym typeface="字魂36号-正文宋楷" panose="02000000000000000000" pitchFamily="2" charset="-122"/>
            </a:rPr>
            <a:t> truy </a:t>
          </a:r>
          <a:r>
            <a:rPr lang="vi-VN" altLang="zh-CN" sz="2800" b="1" dirty="0" err="1">
              <a:latin typeface="+mj-lt"/>
              <a:ea typeface="字魂59号-创粗黑" panose="00000500000000000000" pitchFamily="2" charset="-122"/>
              <a:sym typeface="字魂36号-正文宋楷" panose="02000000000000000000" pitchFamily="2" charset="-122"/>
            </a:rPr>
            <a:t>cập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internet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ổn</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định</a:t>
          </a:r>
          <a:r>
            <a:rPr lang="en-US"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A8A72A22-F159-438B-9710-C29D2324C951}" type="parTrans" cxnId="{80234F75-CD45-4927-9A32-B09B0F8C775B}">
      <dgm:prSet/>
      <dgm:spPr/>
      <dgm:t>
        <a:bodyPr/>
        <a:lstStyle/>
        <a:p>
          <a:endParaRPr lang="en-US"/>
        </a:p>
      </dgm:t>
    </dgm:pt>
    <dgm:pt modelId="{98AAD4AC-3816-4A9F-AB13-2B5A42C2D2BB}" type="sibTrans" cxnId="{80234F75-CD45-4927-9A32-B09B0F8C775B}">
      <dgm:prSet/>
      <dgm:spPr/>
      <dgm:t>
        <a:bodyPr/>
        <a:lstStyle/>
        <a:p>
          <a:endParaRPr lang="en-US"/>
        </a:p>
      </dgm:t>
    </dgm:pt>
    <dgm:pt modelId="{6EE5DCA4-40CE-47FD-8130-ADC9109436F5}">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Tạo</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kế</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hoạch</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tập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cụ</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thể</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rõ</a:t>
          </a:r>
          <a:r>
            <a:rPr lang="vi-VN" altLang="zh-CN" sz="2800" b="1" dirty="0">
              <a:latin typeface="+mj-lt"/>
              <a:ea typeface="字魂59号-创粗黑" panose="00000500000000000000" pitchFamily="2" charset="-122"/>
              <a:sym typeface="字魂36号-正文宋楷" panose="02000000000000000000" pitchFamily="2" charset="-122"/>
            </a:rPr>
            <a:t> r</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à</a:t>
          </a:r>
          <a:r>
            <a:rPr lang="vi-VN" altLang="zh-CN" sz="2800" b="1" dirty="0" err="1">
              <a:latin typeface="+mj-lt"/>
              <a:ea typeface="字魂59号-创粗黑" panose="00000500000000000000" pitchFamily="2" charset="-122"/>
              <a:sym typeface="字魂36号-正文宋楷" panose="02000000000000000000" pitchFamily="2" charset="-122"/>
            </a:rPr>
            <a:t>ng</a:t>
          </a:r>
          <a:r>
            <a:rPr lang="en-US" altLang="zh-CN" sz="2800" b="1" dirty="0">
              <a:latin typeface="+mj-lt"/>
              <a:ea typeface="字魂59号-创粗黑" panose="00000500000000000000" pitchFamily="2" charset="-122"/>
              <a:sym typeface="字魂36号-正文宋楷" panose="02000000000000000000" pitchFamily="2" charset="-122"/>
            </a:rPr>
            <a:t>.</a:t>
          </a:r>
          <a:r>
            <a:rPr lang="vi-VN" altLang="zh-CN" sz="2800" b="1" dirty="0">
              <a:latin typeface="+mj-lt"/>
              <a:ea typeface="字魂59号-创粗黑" panose="00000500000000000000" pitchFamily="2" charset="-122"/>
              <a:sym typeface="字魂36号-正文宋楷" panose="02000000000000000000" pitchFamily="2" charset="-122"/>
            </a:rPr>
            <a:t> </a:t>
          </a:r>
          <a:endParaRPr lang="en-US" sz="2800" dirty="0"/>
        </a:p>
      </dgm:t>
    </dgm:pt>
    <dgm:pt modelId="{8944501B-131A-4977-AD23-020BF34D601B}" type="parTrans" cxnId="{0E2866AE-770B-44FF-9198-D995C24450C0}">
      <dgm:prSet/>
      <dgm:spPr/>
      <dgm:t>
        <a:bodyPr/>
        <a:lstStyle/>
        <a:p>
          <a:endParaRPr lang="en-US"/>
        </a:p>
      </dgm:t>
    </dgm:pt>
    <dgm:pt modelId="{3B37E798-A812-44BD-BA55-7B93470B93FC}" type="sibTrans" cxnId="{0E2866AE-770B-44FF-9198-D995C24450C0}">
      <dgm:prSet/>
      <dgm:spPr/>
      <dgm:t>
        <a:bodyPr/>
        <a:lstStyle/>
        <a:p>
          <a:endParaRPr lang="en-US"/>
        </a:p>
      </dgm:t>
    </dgm:pt>
    <dgm:pt modelId="{711194DD-C02E-4322-8243-E82877459AB0}">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Hướng</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dẫn</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sinh </a:t>
          </a:r>
          <a:r>
            <a:rPr lang="vi-VN" altLang="zh-CN" sz="2800" b="1" dirty="0" err="1">
              <a:latin typeface="+mj-lt"/>
              <a:ea typeface="字魂59号-创粗黑" panose="00000500000000000000" pitchFamily="2" charset="-122"/>
              <a:sym typeface="字魂36号-正文宋楷" panose="02000000000000000000" pitchFamily="2" charset="-122"/>
            </a:rPr>
            <a:t>có</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thói</a:t>
          </a:r>
          <a:r>
            <a:rPr lang="vi-VN" altLang="zh-CN" sz="2800" b="1" dirty="0">
              <a:latin typeface="+mj-lt"/>
              <a:ea typeface="字魂59号-创粗黑" panose="00000500000000000000" pitchFamily="2" charset="-122"/>
              <a:sym typeface="字魂36号-正文宋楷" panose="02000000000000000000" pitchFamily="2" charset="-122"/>
            </a:rPr>
            <a:t> quen ghi </a:t>
          </a:r>
          <a:r>
            <a:rPr lang="vi-VN" altLang="zh-CN" sz="2800" b="1" dirty="0" err="1">
              <a:latin typeface="+mj-lt"/>
              <a:ea typeface="字魂59号-创粗黑" panose="00000500000000000000" pitchFamily="2" charset="-122"/>
              <a:sym typeface="字魂36号-正文宋楷" panose="02000000000000000000" pitchFamily="2" charset="-122"/>
            </a:rPr>
            <a:t>chép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lại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bài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thu âm </a:t>
          </a:r>
          <a:r>
            <a:rPr lang="vi-VN" altLang="zh-CN" sz="2800" b="1" dirty="0" err="1">
              <a:latin typeface="+mj-lt"/>
              <a:ea typeface="字魂59号-创粗黑" panose="00000500000000000000" pitchFamily="2" charset="-122"/>
              <a:sym typeface="字魂36号-正文宋楷" panose="02000000000000000000" pitchFamily="2" charset="-122"/>
            </a:rPr>
            <a:t>bài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giảng</a:t>
          </a:r>
          <a:r>
            <a:rPr lang="en-US"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C4D3F58F-5CE0-4481-AD0F-CE365A745DCF}" type="parTrans" cxnId="{2359BE34-C3C5-4452-8ADE-09CAD6FE734C}">
      <dgm:prSet/>
      <dgm:spPr/>
      <dgm:t>
        <a:bodyPr/>
        <a:lstStyle/>
        <a:p>
          <a:endParaRPr lang="en-US"/>
        </a:p>
      </dgm:t>
    </dgm:pt>
    <dgm:pt modelId="{A19F8D5B-82BE-4D47-B4A8-2CA33BE864A6}" type="sibTrans" cxnId="{2359BE34-C3C5-4452-8ADE-09CAD6FE734C}">
      <dgm:prSet/>
      <dgm:spPr/>
      <dgm:t>
        <a:bodyPr/>
        <a:lstStyle/>
        <a:p>
          <a:endParaRPr lang="en-US"/>
        </a:p>
      </dgm:t>
    </dgm:pt>
    <dgm:pt modelId="{F08DA641-145F-4C81-A8BE-C668D1604337}">
      <dgm:prSet phldrT="[Text]" custT="1"/>
      <dgm:spPr/>
      <dgm:t>
        <a:bodyPr/>
        <a:lstStyle/>
        <a:p>
          <a:r>
            <a:rPr lang="vi-VN" altLang="zh-CN" sz="2800" b="1" dirty="0" err="1">
              <a:latin typeface="+mj-lt"/>
              <a:ea typeface="字魂59号-创粗黑" panose="00000500000000000000" pitchFamily="2" charset="-122"/>
              <a:sym typeface="字魂36号-正文宋楷" panose="02000000000000000000" pitchFamily="2" charset="-122"/>
            </a:rPr>
            <a:t>Động</a:t>
          </a:r>
          <a:r>
            <a:rPr lang="vi-VN" altLang="zh-CN" sz="2800" b="1" dirty="0">
              <a:latin typeface="+mj-lt"/>
              <a:ea typeface="字魂59号-创粗黑" panose="00000500000000000000" pitchFamily="2" charset="-122"/>
              <a:sym typeface="字魂36号-正文宋楷" panose="02000000000000000000" pitchFamily="2" charset="-122"/>
            </a:rPr>
            <a:t> viên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sinh tương </a:t>
          </a:r>
          <a:r>
            <a:rPr lang="vi-VN" altLang="zh-CN" sz="2800" b="1" dirty="0" err="1">
              <a:latin typeface="+mj-lt"/>
              <a:ea typeface="字魂59号-创粗黑" panose="00000500000000000000" pitchFamily="2" charset="-122"/>
              <a:sym typeface="字魂36号-正文宋楷" panose="02000000000000000000" pitchFamily="2" charset="-122"/>
            </a:rPr>
            <a:t>tác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tích</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cực</a:t>
          </a:r>
          <a:r>
            <a:rPr lang="en-US"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75008351-92BB-414A-BCEA-59A5D4505E0D}" type="parTrans" cxnId="{14D39B95-1658-48DF-BB3E-539106F02066}">
      <dgm:prSet/>
      <dgm:spPr/>
      <dgm:t>
        <a:bodyPr/>
        <a:lstStyle/>
        <a:p>
          <a:endParaRPr lang="en-US"/>
        </a:p>
      </dgm:t>
    </dgm:pt>
    <dgm:pt modelId="{13BFB562-C1B9-4E76-A3FE-6FC22CA903D8}" type="sibTrans" cxnId="{14D39B95-1658-48DF-BB3E-539106F02066}">
      <dgm:prSet/>
      <dgm:spPr/>
      <dgm:t>
        <a:bodyPr/>
        <a:lstStyle/>
        <a:p>
          <a:endParaRPr lang="en-US"/>
        </a:p>
      </dgm:t>
    </dgm:pt>
    <dgm:pt modelId="{8B86FDAA-DBA9-4A74-9E65-ACEDB5760025}" type="pres">
      <dgm:prSet presAssocID="{64A12A6C-C6BD-4267-8D1A-68F17706CBD1}" presName="Name0" presStyleCnt="0">
        <dgm:presLayoutVars>
          <dgm:chMax val="7"/>
          <dgm:chPref val="7"/>
          <dgm:dir/>
        </dgm:presLayoutVars>
      </dgm:prSet>
      <dgm:spPr/>
    </dgm:pt>
    <dgm:pt modelId="{CA387C0A-8AE3-479A-A42B-0660AD3D7809}" type="pres">
      <dgm:prSet presAssocID="{64A12A6C-C6BD-4267-8D1A-68F17706CBD1}" presName="Name1" presStyleCnt="0"/>
      <dgm:spPr/>
    </dgm:pt>
    <dgm:pt modelId="{095AD56A-AFDE-4BC3-A925-09CE7EC30AE0}" type="pres">
      <dgm:prSet presAssocID="{64A12A6C-C6BD-4267-8D1A-68F17706CBD1}" presName="cycle" presStyleCnt="0"/>
      <dgm:spPr/>
    </dgm:pt>
    <dgm:pt modelId="{77E9AFB8-97DE-4C58-B181-CF8F37353189}" type="pres">
      <dgm:prSet presAssocID="{64A12A6C-C6BD-4267-8D1A-68F17706CBD1}" presName="srcNode" presStyleLbl="node1" presStyleIdx="0" presStyleCnt="4"/>
      <dgm:spPr/>
    </dgm:pt>
    <dgm:pt modelId="{CD3E7A89-B472-48D6-A9AE-97977677A4D3}" type="pres">
      <dgm:prSet presAssocID="{64A12A6C-C6BD-4267-8D1A-68F17706CBD1}" presName="conn" presStyleLbl="parChTrans1D2" presStyleIdx="0" presStyleCnt="1"/>
      <dgm:spPr/>
    </dgm:pt>
    <dgm:pt modelId="{D5941B52-7C79-456A-8D57-10BADE1321AF}" type="pres">
      <dgm:prSet presAssocID="{64A12A6C-C6BD-4267-8D1A-68F17706CBD1}" presName="extraNode" presStyleLbl="node1" presStyleIdx="0" presStyleCnt="4"/>
      <dgm:spPr/>
    </dgm:pt>
    <dgm:pt modelId="{80ECEEC7-A975-423A-B743-29FFD0FDDCE7}" type="pres">
      <dgm:prSet presAssocID="{64A12A6C-C6BD-4267-8D1A-68F17706CBD1}" presName="dstNode" presStyleLbl="node1" presStyleIdx="0" presStyleCnt="4"/>
      <dgm:spPr/>
    </dgm:pt>
    <dgm:pt modelId="{4C0D94DD-DB10-44BD-BCBA-9AAB5C13DAD3}" type="pres">
      <dgm:prSet presAssocID="{9FC50F7B-2B1C-46BE-84FC-0FAE264A6C3B}" presName="text_1" presStyleLbl="node1" presStyleIdx="0" presStyleCnt="4">
        <dgm:presLayoutVars>
          <dgm:bulletEnabled val="1"/>
        </dgm:presLayoutVars>
      </dgm:prSet>
      <dgm:spPr/>
    </dgm:pt>
    <dgm:pt modelId="{44E22F1E-D093-47F4-826E-CE64CA0E2338}" type="pres">
      <dgm:prSet presAssocID="{9FC50F7B-2B1C-46BE-84FC-0FAE264A6C3B}" presName="accent_1" presStyleCnt="0"/>
      <dgm:spPr/>
    </dgm:pt>
    <dgm:pt modelId="{1F230BDD-674A-4C75-A42E-B83A1E5AAED6}" type="pres">
      <dgm:prSet presAssocID="{9FC50F7B-2B1C-46BE-84FC-0FAE264A6C3B}" presName="accentRepeatNode" presStyleLbl="solidFgAcc1" presStyleIdx="0" presStyleCnt="4"/>
      <dgm:spPr>
        <a:blipFill rotWithShape="0">
          <a:blip xmlns:r="http://schemas.openxmlformats.org/officeDocument/2006/relationships" r:embed="rId1"/>
          <a:srcRect/>
          <a:stretch>
            <a:fillRect l="-25000" r="-25000"/>
          </a:stretch>
        </a:blipFill>
      </dgm:spPr>
    </dgm:pt>
    <dgm:pt modelId="{578CD361-68FE-4CBC-85AB-B5EB13E2BE37}" type="pres">
      <dgm:prSet presAssocID="{6EE5DCA4-40CE-47FD-8130-ADC9109436F5}" presName="text_2" presStyleLbl="node1" presStyleIdx="1" presStyleCnt="4">
        <dgm:presLayoutVars>
          <dgm:bulletEnabled val="1"/>
        </dgm:presLayoutVars>
      </dgm:prSet>
      <dgm:spPr/>
    </dgm:pt>
    <dgm:pt modelId="{1EDF3B5B-55DB-4A9D-8D74-9D960354C68C}" type="pres">
      <dgm:prSet presAssocID="{6EE5DCA4-40CE-47FD-8130-ADC9109436F5}" presName="accent_2" presStyleCnt="0"/>
      <dgm:spPr/>
    </dgm:pt>
    <dgm:pt modelId="{5D482B1D-9E64-4360-AAD8-62588DB906DD}" type="pres">
      <dgm:prSet presAssocID="{6EE5DCA4-40CE-47FD-8130-ADC9109436F5}" presName="accentRepeatNode" presStyleLbl="solidFgAcc1" presStyleIdx="1" presStyleCnt="4"/>
      <dgm:spPr>
        <a:blipFill rotWithShape="0">
          <a:blip xmlns:r="http://schemas.openxmlformats.org/officeDocument/2006/relationships" r:embed="rId2"/>
          <a:srcRect/>
          <a:stretch>
            <a:fillRect l="-45000" r="-45000"/>
          </a:stretch>
        </a:blipFill>
      </dgm:spPr>
    </dgm:pt>
    <dgm:pt modelId="{BB167CDE-869A-44F0-9AC4-80E60F7FB6F5}" type="pres">
      <dgm:prSet presAssocID="{711194DD-C02E-4322-8243-E82877459AB0}" presName="text_3" presStyleLbl="node1" presStyleIdx="2" presStyleCnt="4">
        <dgm:presLayoutVars>
          <dgm:bulletEnabled val="1"/>
        </dgm:presLayoutVars>
      </dgm:prSet>
      <dgm:spPr/>
    </dgm:pt>
    <dgm:pt modelId="{F67B8CDB-A121-4F2A-A93E-E23A39FAE429}" type="pres">
      <dgm:prSet presAssocID="{711194DD-C02E-4322-8243-E82877459AB0}" presName="accent_3" presStyleCnt="0"/>
      <dgm:spPr/>
    </dgm:pt>
    <dgm:pt modelId="{E5B063E8-B281-45F3-BE1D-B023CECF0AA8}" type="pres">
      <dgm:prSet presAssocID="{711194DD-C02E-4322-8243-E82877459AB0}" presName="accentRepeatNode" presStyleLbl="solidFgAcc1" presStyleIdx="2" presStyleCnt="4"/>
      <dgm:spPr>
        <a:blipFill rotWithShape="0">
          <a:blip xmlns:r="http://schemas.openxmlformats.org/officeDocument/2006/relationships" r:embed="rId3"/>
          <a:srcRect/>
          <a:stretch>
            <a:fillRect/>
          </a:stretch>
        </a:blipFill>
      </dgm:spPr>
    </dgm:pt>
    <dgm:pt modelId="{9BE0ABFF-A117-4BF6-80A5-7997C4A8900A}" type="pres">
      <dgm:prSet presAssocID="{F08DA641-145F-4C81-A8BE-C668D1604337}" presName="text_4" presStyleLbl="node1" presStyleIdx="3" presStyleCnt="4">
        <dgm:presLayoutVars>
          <dgm:bulletEnabled val="1"/>
        </dgm:presLayoutVars>
      </dgm:prSet>
      <dgm:spPr/>
    </dgm:pt>
    <dgm:pt modelId="{82E33AF4-8EF3-4415-9C13-D372038E7DEC}" type="pres">
      <dgm:prSet presAssocID="{F08DA641-145F-4C81-A8BE-C668D1604337}" presName="accent_4" presStyleCnt="0"/>
      <dgm:spPr/>
    </dgm:pt>
    <dgm:pt modelId="{95EDC47D-61EA-4CAF-9B92-AD135627BC1E}" type="pres">
      <dgm:prSet presAssocID="{F08DA641-145F-4C81-A8BE-C668D1604337}" presName="accentRepeatNode" presStyleLbl="solidFgAcc1" presStyleIdx="3" presStyleCnt="4"/>
      <dgm:spPr>
        <a:blipFill rotWithShape="0">
          <a:blip xmlns:r="http://schemas.openxmlformats.org/officeDocument/2006/relationships" r:embed="rId4"/>
          <a:srcRect/>
          <a:stretch>
            <a:fillRect/>
          </a:stretch>
        </a:blipFill>
      </dgm:spPr>
    </dgm:pt>
  </dgm:ptLst>
  <dgm:cxnLst>
    <dgm:cxn modelId="{ACEE270A-BFB1-47C2-A008-5294F9E5E6EE}" type="presOf" srcId="{64A12A6C-C6BD-4267-8D1A-68F17706CBD1}" destId="{8B86FDAA-DBA9-4A74-9E65-ACEDB5760025}" srcOrd="0" destOrd="0" presId="urn:microsoft.com/office/officeart/2008/layout/VerticalCurvedList"/>
    <dgm:cxn modelId="{DED3AA12-5E7E-423A-8DD0-7D02C17BD409}" type="presOf" srcId="{6EE5DCA4-40CE-47FD-8130-ADC9109436F5}" destId="{578CD361-68FE-4CBC-85AB-B5EB13E2BE37}" srcOrd="0" destOrd="0" presId="urn:microsoft.com/office/officeart/2008/layout/VerticalCurvedList"/>
    <dgm:cxn modelId="{934C8214-1A30-4FDC-AE57-5EC74D34A83D}" type="presOf" srcId="{711194DD-C02E-4322-8243-E82877459AB0}" destId="{BB167CDE-869A-44F0-9AC4-80E60F7FB6F5}" srcOrd="0" destOrd="0" presId="urn:microsoft.com/office/officeart/2008/layout/VerticalCurvedList"/>
    <dgm:cxn modelId="{C52FB624-2B20-4C1F-84A8-2F858973A6B0}" type="presOf" srcId="{F08DA641-145F-4C81-A8BE-C668D1604337}" destId="{9BE0ABFF-A117-4BF6-80A5-7997C4A8900A}" srcOrd="0" destOrd="0" presId="urn:microsoft.com/office/officeart/2008/layout/VerticalCurvedList"/>
    <dgm:cxn modelId="{2359BE34-C3C5-4452-8ADE-09CAD6FE734C}" srcId="{64A12A6C-C6BD-4267-8D1A-68F17706CBD1}" destId="{711194DD-C02E-4322-8243-E82877459AB0}" srcOrd="2" destOrd="0" parTransId="{C4D3F58F-5CE0-4481-AD0F-CE365A745DCF}" sibTransId="{A19F8D5B-82BE-4D47-B4A8-2CA33BE864A6}"/>
    <dgm:cxn modelId="{80234F75-CD45-4927-9A32-B09B0F8C775B}" srcId="{64A12A6C-C6BD-4267-8D1A-68F17706CBD1}" destId="{9FC50F7B-2B1C-46BE-84FC-0FAE264A6C3B}" srcOrd="0" destOrd="0" parTransId="{A8A72A22-F159-438B-9710-C29D2324C951}" sibTransId="{98AAD4AC-3816-4A9F-AB13-2B5A42C2D2BB}"/>
    <dgm:cxn modelId="{14D39B95-1658-48DF-BB3E-539106F02066}" srcId="{64A12A6C-C6BD-4267-8D1A-68F17706CBD1}" destId="{F08DA641-145F-4C81-A8BE-C668D1604337}" srcOrd="3" destOrd="0" parTransId="{75008351-92BB-414A-BCEA-59A5D4505E0D}" sibTransId="{13BFB562-C1B9-4E76-A3FE-6FC22CA903D8}"/>
    <dgm:cxn modelId="{0E2866AE-770B-44FF-9198-D995C24450C0}" srcId="{64A12A6C-C6BD-4267-8D1A-68F17706CBD1}" destId="{6EE5DCA4-40CE-47FD-8130-ADC9109436F5}" srcOrd="1" destOrd="0" parTransId="{8944501B-131A-4977-AD23-020BF34D601B}" sibTransId="{3B37E798-A812-44BD-BA55-7B93470B93FC}"/>
    <dgm:cxn modelId="{20AF32DA-6161-4593-B3DF-DF1812BB7121}" type="presOf" srcId="{98AAD4AC-3816-4A9F-AB13-2B5A42C2D2BB}" destId="{CD3E7A89-B472-48D6-A9AE-97977677A4D3}" srcOrd="0" destOrd="0" presId="urn:microsoft.com/office/officeart/2008/layout/VerticalCurvedList"/>
    <dgm:cxn modelId="{B268B1DC-F4A2-4329-B51C-491885EAB7ED}" type="presOf" srcId="{9FC50F7B-2B1C-46BE-84FC-0FAE264A6C3B}" destId="{4C0D94DD-DB10-44BD-BCBA-9AAB5C13DAD3}" srcOrd="0" destOrd="0" presId="urn:microsoft.com/office/officeart/2008/layout/VerticalCurvedList"/>
    <dgm:cxn modelId="{BDCA26E9-8856-4C4B-802E-52CCA9344889}" type="presParOf" srcId="{8B86FDAA-DBA9-4A74-9E65-ACEDB5760025}" destId="{CA387C0A-8AE3-479A-A42B-0660AD3D7809}" srcOrd="0" destOrd="0" presId="urn:microsoft.com/office/officeart/2008/layout/VerticalCurvedList"/>
    <dgm:cxn modelId="{D6F308D4-CF0C-4E72-A3D2-41179F5DE311}" type="presParOf" srcId="{CA387C0A-8AE3-479A-A42B-0660AD3D7809}" destId="{095AD56A-AFDE-4BC3-A925-09CE7EC30AE0}" srcOrd="0" destOrd="0" presId="urn:microsoft.com/office/officeart/2008/layout/VerticalCurvedList"/>
    <dgm:cxn modelId="{9EC450F9-F899-4667-9A3C-214403782860}" type="presParOf" srcId="{095AD56A-AFDE-4BC3-A925-09CE7EC30AE0}" destId="{77E9AFB8-97DE-4C58-B181-CF8F37353189}" srcOrd="0" destOrd="0" presId="urn:microsoft.com/office/officeart/2008/layout/VerticalCurvedList"/>
    <dgm:cxn modelId="{DDA6F6F3-0862-4084-951F-00C06F510687}" type="presParOf" srcId="{095AD56A-AFDE-4BC3-A925-09CE7EC30AE0}" destId="{CD3E7A89-B472-48D6-A9AE-97977677A4D3}" srcOrd="1" destOrd="0" presId="urn:microsoft.com/office/officeart/2008/layout/VerticalCurvedList"/>
    <dgm:cxn modelId="{5E96D452-FBB3-4886-A103-6FBC553E8870}" type="presParOf" srcId="{095AD56A-AFDE-4BC3-A925-09CE7EC30AE0}" destId="{D5941B52-7C79-456A-8D57-10BADE1321AF}" srcOrd="2" destOrd="0" presId="urn:microsoft.com/office/officeart/2008/layout/VerticalCurvedList"/>
    <dgm:cxn modelId="{7D56A114-DC3E-4891-98A1-34ABFF24EB98}" type="presParOf" srcId="{095AD56A-AFDE-4BC3-A925-09CE7EC30AE0}" destId="{80ECEEC7-A975-423A-B743-29FFD0FDDCE7}" srcOrd="3" destOrd="0" presId="urn:microsoft.com/office/officeart/2008/layout/VerticalCurvedList"/>
    <dgm:cxn modelId="{B36A440F-026C-4D72-ABBF-03D89BEA579C}" type="presParOf" srcId="{CA387C0A-8AE3-479A-A42B-0660AD3D7809}" destId="{4C0D94DD-DB10-44BD-BCBA-9AAB5C13DAD3}" srcOrd="1" destOrd="0" presId="urn:microsoft.com/office/officeart/2008/layout/VerticalCurvedList"/>
    <dgm:cxn modelId="{8BAD59E6-91C8-477A-92A9-E0FCBB124744}" type="presParOf" srcId="{CA387C0A-8AE3-479A-A42B-0660AD3D7809}" destId="{44E22F1E-D093-47F4-826E-CE64CA0E2338}" srcOrd="2" destOrd="0" presId="urn:microsoft.com/office/officeart/2008/layout/VerticalCurvedList"/>
    <dgm:cxn modelId="{C6550958-B36E-4BA3-B5EA-E0BDD1DB315A}" type="presParOf" srcId="{44E22F1E-D093-47F4-826E-CE64CA0E2338}" destId="{1F230BDD-674A-4C75-A42E-B83A1E5AAED6}" srcOrd="0" destOrd="0" presId="urn:microsoft.com/office/officeart/2008/layout/VerticalCurvedList"/>
    <dgm:cxn modelId="{C00BCE0A-B78C-46C8-BB47-B0028776E5D3}" type="presParOf" srcId="{CA387C0A-8AE3-479A-A42B-0660AD3D7809}" destId="{578CD361-68FE-4CBC-85AB-B5EB13E2BE37}" srcOrd="3" destOrd="0" presId="urn:microsoft.com/office/officeart/2008/layout/VerticalCurvedList"/>
    <dgm:cxn modelId="{C1173BE4-55AF-4831-AA20-FD3C3B18AF2F}" type="presParOf" srcId="{CA387C0A-8AE3-479A-A42B-0660AD3D7809}" destId="{1EDF3B5B-55DB-4A9D-8D74-9D960354C68C}" srcOrd="4" destOrd="0" presId="urn:microsoft.com/office/officeart/2008/layout/VerticalCurvedList"/>
    <dgm:cxn modelId="{E57842AE-EAD9-4C69-A8F5-B91797CC8B02}" type="presParOf" srcId="{1EDF3B5B-55DB-4A9D-8D74-9D960354C68C}" destId="{5D482B1D-9E64-4360-AAD8-62588DB906DD}" srcOrd="0" destOrd="0" presId="urn:microsoft.com/office/officeart/2008/layout/VerticalCurvedList"/>
    <dgm:cxn modelId="{1461AFB7-A9A8-4C6D-BF05-FAE6F5432511}" type="presParOf" srcId="{CA387C0A-8AE3-479A-A42B-0660AD3D7809}" destId="{BB167CDE-869A-44F0-9AC4-80E60F7FB6F5}" srcOrd="5" destOrd="0" presId="urn:microsoft.com/office/officeart/2008/layout/VerticalCurvedList"/>
    <dgm:cxn modelId="{B59FBF40-6CE2-460A-9EA0-4E5C002BCDA3}" type="presParOf" srcId="{CA387C0A-8AE3-479A-A42B-0660AD3D7809}" destId="{F67B8CDB-A121-4F2A-A93E-E23A39FAE429}" srcOrd="6" destOrd="0" presId="urn:microsoft.com/office/officeart/2008/layout/VerticalCurvedList"/>
    <dgm:cxn modelId="{40B9F343-70C7-402C-B320-303164B0A694}" type="presParOf" srcId="{F67B8CDB-A121-4F2A-A93E-E23A39FAE429}" destId="{E5B063E8-B281-45F3-BE1D-B023CECF0AA8}" srcOrd="0" destOrd="0" presId="urn:microsoft.com/office/officeart/2008/layout/VerticalCurvedList"/>
    <dgm:cxn modelId="{0F6B6A5E-4A1F-4A66-B7EA-4DFF7DAC23A4}" type="presParOf" srcId="{CA387C0A-8AE3-479A-A42B-0660AD3D7809}" destId="{9BE0ABFF-A117-4BF6-80A5-7997C4A8900A}" srcOrd="7" destOrd="0" presId="urn:microsoft.com/office/officeart/2008/layout/VerticalCurvedList"/>
    <dgm:cxn modelId="{BAB0B75E-F031-4268-8666-E8E729E6A601}" type="presParOf" srcId="{CA387C0A-8AE3-479A-A42B-0660AD3D7809}" destId="{82E33AF4-8EF3-4415-9C13-D372038E7DEC}" srcOrd="8" destOrd="0" presId="urn:microsoft.com/office/officeart/2008/layout/VerticalCurvedList"/>
    <dgm:cxn modelId="{43977B67-E3A8-45E9-AFB6-573569C5EDE6}" type="presParOf" srcId="{82E33AF4-8EF3-4415-9C13-D372038E7DEC}" destId="{95EDC47D-61EA-4CAF-9B92-AD135627BC1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A12A6C-C6BD-4267-8D1A-68F17706CB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FC50F7B-2B1C-46BE-84FC-0FAE264A6C3B}">
      <dgm:prSet phldrT="[Text]" custT="1"/>
      <dgm:spPr/>
      <dgm:t>
        <a:bodyPr/>
        <a:lstStyle/>
        <a:p>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ổ </a:t>
          </a:r>
          <a:r>
            <a:rPr lang="vi-VN" altLang="zh-CN" sz="2800" b="1" dirty="0" err="1">
              <a:latin typeface="+mj-lt"/>
              <a:ea typeface="字魂59号-创粗黑" panose="00000500000000000000" pitchFamily="2" charset="-122"/>
              <a:sym typeface="字魂36号-正文宋楷" panose="02000000000000000000" pitchFamily="2" charset="-122"/>
            </a:rPr>
            <a:t>chức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giờ</a:t>
          </a:r>
          <a:r>
            <a:rPr lang="vi-VN" altLang="zh-CN" sz="2800" b="1" dirty="0">
              <a:latin typeface="+mj-lt"/>
              <a:ea typeface="字魂59号-创粗黑" panose="00000500000000000000" pitchFamily="2" charset="-122"/>
              <a:sym typeface="字魂36号-正文宋楷" panose="02000000000000000000" pitchFamily="2" charset="-122"/>
            </a:rPr>
            <a:t> sinh </a:t>
          </a:r>
          <a:r>
            <a:rPr lang="vi-VN" altLang="zh-CN" sz="2800" b="1" dirty="0" err="1">
              <a:latin typeface="+mj-lt"/>
              <a:ea typeface="字魂59号-创粗黑" panose="00000500000000000000" pitchFamily="2" charset="-122"/>
              <a:sym typeface="字魂36号-正文宋楷" panose="02000000000000000000" pitchFamily="2" charset="-122"/>
            </a:rPr>
            <a:t>hoạt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lớp</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với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nhiều</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nội</a:t>
          </a:r>
          <a:r>
            <a:rPr lang="vi-VN" altLang="zh-CN" sz="2800" b="1" dirty="0">
              <a:latin typeface="+mj-lt"/>
              <a:ea typeface="字魂59号-创粗黑" panose="00000500000000000000" pitchFamily="2" charset="-122"/>
              <a:sym typeface="字魂36号-正文宋楷" panose="02000000000000000000" pitchFamily="2" charset="-122"/>
            </a:rPr>
            <a:t> dung </a:t>
          </a:r>
          <a:r>
            <a:rPr lang="vi-VN" altLang="zh-CN" sz="2800" b="1" dirty="0" err="1">
              <a:latin typeface="+mj-lt"/>
              <a:ea typeface="字魂59号-创粗黑" panose="00000500000000000000" pitchFamily="2" charset="-122"/>
              <a:sym typeface="字魂36号-正文宋楷" panose="02000000000000000000" pitchFamily="2" charset="-122"/>
            </a:rPr>
            <a:t>khác</a:t>
          </a:r>
          <a:r>
            <a:rPr lang="vi-VN" altLang="zh-CN" sz="2800" b="1" dirty="0">
              <a:latin typeface="+mj-lt"/>
              <a:ea typeface="字魂59号-创粗黑" panose="00000500000000000000" pitchFamily="2" charset="-122"/>
              <a:sym typeface="字魂36号-正文宋楷" panose="02000000000000000000" pitchFamily="2" charset="-122"/>
            </a:rPr>
            <a:t> nhau: Sinh </a:t>
          </a:r>
          <a:r>
            <a:rPr lang="vi-VN" altLang="zh-CN" sz="2800" b="1" dirty="0" err="1">
              <a:latin typeface="+mj-lt"/>
              <a:ea typeface="字魂59号-创粗黑" panose="00000500000000000000" pitchFamily="2" charset="-122"/>
              <a:sym typeface="字魂36号-正文宋楷" panose="02000000000000000000" pitchFamily="2" charset="-122"/>
            </a:rPr>
            <a:t>hoạt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chủ</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điểm</a:t>
          </a:r>
          <a:r>
            <a:rPr lang="vi-VN" altLang="zh-CN" sz="2800" b="1" dirty="0">
              <a:latin typeface="+mj-lt"/>
              <a:ea typeface="字魂59号-创粗黑" panose="00000500000000000000" pitchFamily="2" charset="-122"/>
              <a:sym typeface="字魂36号-正文宋楷" panose="02000000000000000000" pitchFamily="2" charset="-122"/>
            </a:rPr>
            <a:t>, xem </a:t>
          </a:r>
          <a:r>
            <a:rPr lang="vi-VN" altLang="zh-CN" sz="2800" b="1" dirty="0" err="1">
              <a:latin typeface="+mj-lt"/>
              <a:ea typeface="字魂59号-创粗黑" panose="00000500000000000000" pitchFamily="2" charset="-122"/>
              <a:sym typeface="字魂36号-正文宋楷" panose="02000000000000000000" pitchFamily="2" charset="-122"/>
            </a:rPr>
            <a:t>video</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rút</a:t>
          </a:r>
          <a:r>
            <a:rPr lang="vi-VN" altLang="zh-CN" sz="2800" b="1" dirty="0">
              <a:latin typeface="+mj-lt"/>
              <a:ea typeface="字魂59号-创粗黑" panose="00000500000000000000" pitchFamily="2" charset="-122"/>
              <a:sym typeface="字魂36号-正文宋楷" panose="02000000000000000000" pitchFamily="2" charset="-122"/>
            </a:rPr>
            <a:t> ra </a:t>
          </a:r>
          <a:r>
            <a:rPr lang="vi-VN" altLang="zh-CN" sz="2800" b="1" dirty="0" err="1">
              <a:latin typeface="+mj-lt"/>
              <a:ea typeface="字魂59号-创粗黑" panose="00000500000000000000" pitchFamily="2" charset="-122"/>
              <a:sym typeface="字魂36号-正文宋楷" panose="02000000000000000000" pitchFamily="2" charset="-122"/>
            </a:rPr>
            <a:t>bài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học</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hoạt</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động</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trải</a:t>
          </a:r>
          <a:r>
            <a:rPr lang="vi-VN" altLang="zh-CN" sz="2800" b="1" dirty="0">
              <a:latin typeface="+mj-lt"/>
              <a:ea typeface="字魂59号-创粗黑" panose="00000500000000000000" pitchFamily="2" charset="-122"/>
              <a:sym typeface="字魂36号-正文宋楷" panose="02000000000000000000" pitchFamily="2" charset="-122"/>
            </a:rPr>
            <a:t> </a:t>
          </a:r>
          <a:r>
            <a:rPr lang="vi-VN" altLang="zh-CN" sz="2800" b="1" dirty="0" err="1">
              <a:latin typeface="+mj-lt"/>
              <a:ea typeface="字魂59号-创粗黑" panose="00000500000000000000" pitchFamily="2" charset="-122"/>
              <a:sym typeface="字魂36号-正文宋楷" panose="02000000000000000000" pitchFamily="2" charset="-122"/>
            </a:rPr>
            <a:t>nghiệm</a:t>
          </a:r>
          <a:r>
            <a:rPr lang="vi-VN" altLang="zh-CN" sz="2800" b="1" dirty="0">
              <a:latin typeface="+mj-lt"/>
              <a:ea typeface="字魂59号-创粗黑" panose="00000500000000000000" pitchFamily="2" charset="-122"/>
              <a:sym typeface="字魂36号-正文宋楷" panose="02000000000000000000" pitchFamily="2" charset="-122"/>
            </a:rPr>
            <a:t>.</a:t>
          </a:r>
          <a:endParaRPr lang="en-US" sz="2800" dirty="0"/>
        </a:p>
      </dgm:t>
    </dgm:pt>
    <dgm:pt modelId="{A8A72A22-F159-438B-9710-C29D2324C951}" type="parTrans" cxnId="{80234F75-CD45-4927-9A32-B09B0F8C775B}">
      <dgm:prSet/>
      <dgm:spPr/>
      <dgm:t>
        <a:bodyPr/>
        <a:lstStyle/>
        <a:p>
          <a:endParaRPr lang="en-US"/>
        </a:p>
      </dgm:t>
    </dgm:pt>
    <dgm:pt modelId="{98AAD4AC-3816-4A9F-AB13-2B5A42C2D2BB}" type="sibTrans" cxnId="{80234F75-CD45-4927-9A32-B09B0F8C775B}">
      <dgm:prSet/>
      <dgm:spPr/>
      <dgm:t>
        <a:bodyPr/>
        <a:lstStyle/>
        <a:p>
          <a:endParaRPr lang="en-US"/>
        </a:p>
      </dgm:t>
    </dgm:pt>
    <dgm:pt modelId="{6EE5DCA4-40CE-47FD-8130-ADC9109436F5}">
      <dgm:prSet phldrT="[Text]" custT="1"/>
      <dgm:spPr/>
      <dgm:t>
        <a:bodyPr/>
        <a:lstStyle/>
        <a:p>
          <a:pPr>
            <a:lnSpc>
              <a:spcPct val="100000"/>
            </a:lnSpc>
            <a:spcAft>
              <a:spcPts val="0"/>
            </a:spcAft>
          </a:pP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Đối</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với</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hoạt</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động</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trải</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nghiệm</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p>
        <a:p>
          <a:pPr>
            <a:lnSpc>
              <a:spcPct val="100000"/>
            </a:lnSpc>
            <a:spcAft>
              <a:spcPts val="0"/>
            </a:spcAft>
          </a:pP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Hướng</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dẫn</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HS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một</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số</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kĩ</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năng</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giáo</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dục</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ý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thức</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bảo</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vệ</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bản</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thân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cộng</a:t>
          </a:r>
          <a:r>
            <a:rPr lang="vi-VN"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đồn</a:t>
          </a:r>
          <a:r>
            <a:rPr lang="en-US" altLang="zh-CN" sz="28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a:t>
          </a:r>
          <a:endParaRPr lang="en-US" sz="2800" dirty="0">
            <a:latin typeface="Times New Roman" panose="02020603050405020304" pitchFamily="18" charset="0"/>
            <a:cs typeface="Times New Roman" panose="02020603050405020304" pitchFamily="18" charset="0"/>
          </a:endParaRPr>
        </a:p>
      </dgm:t>
    </dgm:pt>
    <dgm:pt modelId="{8944501B-131A-4977-AD23-020BF34D601B}" type="parTrans" cxnId="{0E2866AE-770B-44FF-9198-D995C24450C0}">
      <dgm:prSet/>
      <dgm:spPr/>
      <dgm:t>
        <a:bodyPr/>
        <a:lstStyle/>
        <a:p>
          <a:endParaRPr lang="en-US"/>
        </a:p>
      </dgm:t>
    </dgm:pt>
    <dgm:pt modelId="{3B37E798-A812-44BD-BA55-7B93470B93FC}" type="sibTrans" cxnId="{0E2866AE-770B-44FF-9198-D995C24450C0}">
      <dgm:prSet/>
      <dgm:spPr/>
      <dgm:t>
        <a:bodyPr/>
        <a:lstStyle/>
        <a:p>
          <a:endParaRPr lang="en-US"/>
        </a:p>
      </dgm:t>
    </dgm:pt>
    <dgm:pt modelId="{8B86FDAA-DBA9-4A74-9E65-ACEDB5760025}" type="pres">
      <dgm:prSet presAssocID="{64A12A6C-C6BD-4267-8D1A-68F17706CBD1}" presName="Name0" presStyleCnt="0">
        <dgm:presLayoutVars>
          <dgm:chMax val="7"/>
          <dgm:chPref val="7"/>
          <dgm:dir/>
        </dgm:presLayoutVars>
      </dgm:prSet>
      <dgm:spPr/>
    </dgm:pt>
    <dgm:pt modelId="{CA387C0A-8AE3-479A-A42B-0660AD3D7809}" type="pres">
      <dgm:prSet presAssocID="{64A12A6C-C6BD-4267-8D1A-68F17706CBD1}" presName="Name1" presStyleCnt="0"/>
      <dgm:spPr/>
    </dgm:pt>
    <dgm:pt modelId="{095AD56A-AFDE-4BC3-A925-09CE7EC30AE0}" type="pres">
      <dgm:prSet presAssocID="{64A12A6C-C6BD-4267-8D1A-68F17706CBD1}" presName="cycle" presStyleCnt="0"/>
      <dgm:spPr/>
    </dgm:pt>
    <dgm:pt modelId="{77E9AFB8-97DE-4C58-B181-CF8F37353189}" type="pres">
      <dgm:prSet presAssocID="{64A12A6C-C6BD-4267-8D1A-68F17706CBD1}" presName="srcNode" presStyleLbl="node1" presStyleIdx="0" presStyleCnt="2"/>
      <dgm:spPr/>
    </dgm:pt>
    <dgm:pt modelId="{CD3E7A89-B472-48D6-A9AE-97977677A4D3}" type="pres">
      <dgm:prSet presAssocID="{64A12A6C-C6BD-4267-8D1A-68F17706CBD1}" presName="conn" presStyleLbl="parChTrans1D2" presStyleIdx="0" presStyleCnt="1"/>
      <dgm:spPr/>
    </dgm:pt>
    <dgm:pt modelId="{D5941B52-7C79-456A-8D57-10BADE1321AF}" type="pres">
      <dgm:prSet presAssocID="{64A12A6C-C6BD-4267-8D1A-68F17706CBD1}" presName="extraNode" presStyleLbl="node1" presStyleIdx="0" presStyleCnt="2"/>
      <dgm:spPr/>
    </dgm:pt>
    <dgm:pt modelId="{80ECEEC7-A975-423A-B743-29FFD0FDDCE7}" type="pres">
      <dgm:prSet presAssocID="{64A12A6C-C6BD-4267-8D1A-68F17706CBD1}" presName="dstNode" presStyleLbl="node1" presStyleIdx="0" presStyleCnt="2"/>
      <dgm:spPr/>
    </dgm:pt>
    <dgm:pt modelId="{4C0D94DD-DB10-44BD-BCBA-9AAB5C13DAD3}" type="pres">
      <dgm:prSet presAssocID="{9FC50F7B-2B1C-46BE-84FC-0FAE264A6C3B}" presName="text_1" presStyleLbl="node1" presStyleIdx="0" presStyleCnt="2" custScaleY="93395">
        <dgm:presLayoutVars>
          <dgm:bulletEnabled val="1"/>
        </dgm:presLayoutVars>
      </dgm:prSet>
      <dgm:spPr/>
    </dgm:pt>
    <dgm:pt modelId="{44E22F1E-D093-47F4-826E-CE64CA0E2338}" type="pres">
      <dgm:prSet presAssocID="{9FC50F7B-2B1C-46BE-84FC-0FAE264A6C3B}" presName="accent_1" presStyleCnt="0"/>
      <dgm:spPr/>
    </dgm:pt>
    <dgm:pt modelId="{1F230BDD-674A-4C75-A42E-B83A1E5AAED6}" type="pres">
      <dgm:prSet presAssocID="{9FC50F7B-2B1C-46BE-84FC-0FAE264A6C3B}" presName="accentRepeatNode" presStyleLbl="solidFgAcc1" presStyleIdx="0" presStyleCnt="2" custScaleX="86824" custScaleY="86824"/>
      <dgm:spPr>
        <a:blipFill rotWithShape="0">
          <a:blip xmlns:r="http://schemas.openxmlformats.org/officeDocument/2006/relationships" r:embed="rId1"/>
          <a:srcRect/>
          <a:stretch>
            <a:fillRect l="-34000" r="-34000"/>
          </a:stretch>
        </a:blipFill>
      </dgm:spPr>
    </dgm:pt>
    <dgm:pt modelId="{578CD361-68FE-4CBC-85AB-B5EB13E2BE37}" type="pres">
      <dgm:prSet presAssocID="{6EE5DCA4-40CE-47FD-8130-ADC9109436F5}" presName="text_2" presStyleLbl="node1" presStyleIdx="1" presStyleCnt="2">
        <dgm:presLayoutVars>
          <dgm:bulletEnabled val="1"/>
        </dgm:presLayoutVars>
      </dgm:prSet>
      <dgm:spPr/>
    </dgm:pt>
    <dgm:pt modelId="{1EDF3B5B-55DB-4A9D-8D74-9D960354C68C}" type="pres">
      <dgm:prSet presAssocID="{6EE5DCA4-40CE-47FD-8130-ADC9109436F5}" presName="accent_2" presStyleCnt="0"/>
      <dgm:spPr/>
    </dgm:pt>
    <dgm:pt modelId="{5D482B1D-9E64-4360-AAD8-62588DB906DD}" type="pres">
      <dgm:prSet presAssocID="{6EE5DCA4-40CE-47FD-8130-ADC9109436F5}" presName="accentRepeatNode" presStyleLbl="solidFgAcc1" presStyleIdx="1" presStyleCnt="2"/>
      <dgm:spPr>
        <a:blipFill rotWithShape="0">
          <a:blip xmlns:r="http://schemas.openxmlformats.org/officeDocument/2006/relationships" r:embed="rId2"/>
          <a:srcRect/>
          <a:stretch>
            <a:fillRect t="-20000" b="-20000"/>
          </a:stretch>
        </a:blipFill>
      </dgm:spPr>
    </dgm:pt>
  </dgm:ptLst>
  <dgm:cxnLst>
    <dgm:cxn modelId="{ACEE270A-BFB1-47C2-A008-5294F9E5E6EE}" type="presOf" srcId="{64A12A6C-C6BD-4267-8D1A-68F17706CBD1}" destId="{8B86FDAA-DBA9-4A74-9E65-ACEDB5760025}" srcOrd="0" destOrd="0" presId="urn:microsoft.com/office/officeart/2008/layout/VerticalCurvedList"/>
    <dgm:cxn modelId="{DED3AA12-5E7E-423A-8DD0-7D02C17BD409}" type="presOf" srcId="{6EE5DCA4-40CE-47FD-8130-ADC9109436F5}" destId="{578CD361-68FE-4CBC-85AB-B5EB13E2BE37}" srcOrd="0" destOrd="0" presId="urn:microsoft.com/office/officeart/2008/layout/VerticalCurvedList"/>
    <dgm:cxn modelId="{80234F75-CD45-4927-9A32-B09B0F8C775B}" srcId="{64A12A6C-C6BD-4267-8D1A-68F17706CBD1}" destId="{9FC50F7B-2B1C-46BE-84FC-0FAE264A6C3B}" srcOrd="0" destOrd="0" parTransId="{A8A72A22-F159-438B-9710-C29D2324C951}" sibTransId="{98AAD4AC-3816-4A9F-AB13-2B5A42C2D2BB}"/>
    <dgm:cxn modelId="{0E2866AE-770B-44FF-9198-D995C24450C0}" srcId="{64A12A6C-C6BD-4267-8D1A-68F17706CBD1}" destId="{6EE5DCA4-40CE-47FD-8130-ADC9109436F5}" srcOrd="1" destOrd="0" parTransId="{8944501B-131A-4977-AD23-020BF34D601B}" sibTransId="{3B37E798-A812-44BD-BA55-7B93470B93FC}"/>
    <dgm:cxn modelId="{20AF32DA-6161-4593-B3DF-DF1812BB7121}" type="presOf" srcId="{98AAD4AC-3816-4A9F-AB13-2B5A42C2D2BB}" destId="{CD3E7A89-B472-48D6-A9AE-97977677A4D3}" srcOrd="0" destOrd="0" presId="urn:microsoft.com/office/officeart/2008/layout/VerticalCurvedList"/>
    <dgm:cxn modelId="{B268B1DC-F4A2-4329-B51C-491885EAB7ED}" type="presOf" srcId="{9FC50F7B-2B1C-46BE-84FC-0FAE264A6C3B}" destId="{4C0D94DD-DB10-44BD-BCBA-9AAB5C13DAD3}" srcOrd="0" destOrd="0" presId="urn:microsoft.com/office/officeart/2008/layout/VerticalCurvedList"/>
    <dgm:cxn modelId="{BDCA26E9-8856-4C4B-802E-52CCA9344889}" type="presParOf" srcId="{8B86FDAA-DBA9-4A74-9E65-ACEDB5760025}" destId="{CA387C0A-8AE3-479A-A42B-0660AD3D7809}" srcOrd="0" destOrd="0" presId="urn:microsoft.com/office/officeart/2008/layout/VerticalCurvedList"/>
    <dgm:cxn modelId="{D6F308D4-CF0C-4E72-A3D2-41179F5DE311}" type="presParOf" srcId="{CA387C0A-8AE3-479A-A42B-0660AD3D7809}" destId="{095AD56A-AFDE-4BC3-A925-09CE7EC30AE0}" srcOrd="0" destOrd="0" presId="urn:microsoft.com/office/officeart/2008/layout/VerticalCurvedList"/>
    <dgm:cxn modelId="{9EC450F9-F899-4667-9A3C-214403782860}" type="presParOf" srcId="{095AD56A-AFDE-4BC3-A925-09CE7EC30AE0}" destId="{77E9AFB8-97DE-4C58-B181-CF8F37353189}" srcOrd="0" destOrd="0" presId="urn:microsoft.com/office/officeart/2008/layout/VerticalCurvedList"/>
    <dgm:cxn modelId="{DDA6F6F3-0862-4084-951F-00C06F510687}" type="presParOf" srcId="{095AD56A-AFDE-4BC3-A925-09CE7EC30AE0}" destId="{CD3E7A89-B472-48D6-A9AE-97977677A4D3}" srcOrd="1" destOrd="0" presId="urn:microsoft.com/office/officeart/2008/layout/VerticalCurvedList"/>
    <dgm:cxn modelId="{5E96D452-FBB3-4886-A103-6FBC553E8870}" type="presParOf" srcId="{095AD56A-AFDE-4BC3-A925-09CE7EC30AE0}" destId="{D5941B52-7C79-456A-8D57-10BADE1321AF}" srcOrd="2" destOrd="0" presId="urn:microsoft.com/office/officeart/2008/layout/VerticalCurvedList"/>
    <dgm:cxn modelId="{7D56A114-DC3E-4891-98A1-34ABFF24EB98}" type="presParOf" srcId="{095AD56A-AFDE-4BC3-A925-09CE7EC30AE0}" destId="{80ECEEC7-A975-423A-B743-29FFD0FDDCE7}" srcOrd="3" destOrd="0" presId="urn:microsoft.com/office/officeart/2008/layout/VerticalCurvedList"/>
    <dgm:cxn modelId="{B36A440F-026C-4D72-ABBF-03D89BEA579C}" type="presParOf" srcId="{CA387C0A-8AE3-479A-A42B-0660AD3D7809}" destId="{4C0D94DD-DB10-44BD-BCBA-9AAB5C13DAD3}" srcOrd="1" destOrd="0" presId="urn:microsoft.com/office/officeart/2008/layout/VerticalCurvedList"/>
    <dgm:cxn modelId="{8BAD59E6-91C8-477A-92A9-E0FCBB124744}" type="presParOf" srcId="{CA387C0A-8AE3-479A-A42B-0660AD3D7809}" destId="{44E22F1E-D093-47F4-826E-CE64CA0E2338}" srcOrd="2" destOrd="0" presId="urn:microsoft.com/office/officeart/2008/layout/VerticalCurvedList"/>
    <dgm:cxn modelId="{C6550958-B36E-4BA3-B5EA-E0BDD1DB315A}" type="presParOf" srcId="{44E22F1E-D093-47F4-826E-CE64CA0E2338}" destId="{1F230BDD-674A-4C75-A42E-B83A1E5AAED6}" srcOrd="0" destOrd="0" presId="urn:microsoft.com/office/officeart/2008/layout/VerticalCurvedList"/>
    <dgm:cxn modelId="{C00BCE0A-B78C-46C8-BB47-B0028776E5D3}" type="presParOf" srcId="{CA387C0A-8AE3-479A-A42B-0660AD3D7809}" destId="{578CD361-68FE-4CBC-85AB-B5EB13E2BE37}" srcOrd="3" destOrd="0" presId="urn:microsoft.com/office/officeart/2008/layout/VerticalCurvedList"/>
    <dgm:cxn modelId="{C1173BE4-55AF-4831-AA20-FD3C3B18AF2F}" type="presParOf" srcId="{CA387C0A-8AE3-479A-A42B-0660AD3D7809}" destId="{1EDF3B5B-55DB-4A9D-8D74-9D960354C68C}" srcOrd="4" destOrd="0" presId="urn:microsoft.com/office/officeart/2008/layout/VerticalCurvedList"/>
    <dgm:cxn modelId="{E57842AE-EAD9-4C69-A8F5-B91797CC8B02}" type="presParOf" srcId="{1EDF3B5B-55DB-4A9D-8D74-9D960354C68C}" destId="{5D482B1D-9E64-4360-AAD8-62588DB906D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A12A6C-C6BD-4267-8D1A-68F17706CB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FC50F7B-2B1C-46BE-84FC-0FAE264A6C3B}">
      <dgm:prSet phldrT="[Text]" custT="1"/>
      <dgm:spPr/>
      <dgm:t>
        <a:bodyPr/>
        <a:lstStyle/>
        <a:p>
          <a:pPr algn="just"/>
          <a:r>
            <a:rPr lang="en-US" sz="3200" b="1" dirty="0">
              <a:latin typeface="Times New Roman" panose="02020603050405020304" pitchFamily="18" charset="0"/>
              <a:cs typeface="Times New Roman" panose="02020603050405020304" pitchFamily="18" charset="0"/>
            </a:rPr>
            <a:t>G</a:t>
          </a:r>
          <a:r>
            <a:rPr lang="vi-VN" sz="3200" b="1" dirty="0" err="1">
              <a:latin typeface="Times New Roman" panose="02020603050405020304" pitchFamily="18" charset="0"/>
              <a:cs typeface="Times New Roman" panose="02020603050405020304" pitchFamily="18" charset="0"/>
            </a:rPr>
            <a:t>iữ</a:t>
          </a:r>
          <a:r>
            <a:rPr lang="vi-VN" sz="3200" b="1" dirty="0">
              <a:latin typeface="Times New Roman" panose="02020603050405020304" pitchFamily="18" charset="0"/>
              <a:cs typeface="Times New Roman" panose="02020603050405020304" pitchFamily="18" charset="0"/>
            </a:rPr>
            <a:t> liên </a:t>
          </a:r>
          <a:r>
            <a:rPr lang="vi-VN" sz="3200" b="1" dirty="0" err="1">
              <a:latin typeface="Times New Roman" panose="02020603050405020304" pitchFamily="18" charset="0"/>
              <a:cs typeface="Times New Roman" panose="02020603050405020304" pitchFamily="18" charset="0"/>
            </a:rPr>
            <a:t>lạc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thường</a:t>
          </a:r>
          <a:r>
            <a:rPr lang="vi-VN" sz="3200" b="1" dirty="0">
              <a:latin typeface="Times New Roman" panose="02020603050405020304" pitchFamily="18" charset="0"/>
              <a:cs typeface="Times New Roman" panose="02020603050405020304" pitchFamily="18" charset="0"/>
            </a:rPr>
            <a:t> xuyên </a:t>
          </a:r>
          <a:r>
            <a:rPr lang="vi-VN" sz="3200" b="1" dirty="0" err="1">
              <a:latin typeface="Times New Roman" panose="02020603050405020304" pitchFamily="18" charset="0"/>
              <a:cs typeface="Times New Roman" panose="02020603050405020304" pitchFamily="18" charset="0"/>
            </a:rPr>
            <a:t>với</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phụ</a:t>
          </a:r>
          <a:r>
            <a:rPr lang="vi-VN" sz="3200" b="1" dirty="0">
              <a:latin typeface="Times New Roman" panose="02020603050405020304" pitchFamily="18" charset="0"/>
              <a:cs typeface="Times New Roman" panose="02020603050405020304" pitchFamily="18" charset="0"/>
            </a:rPr>
            <a:t> huynh </a:t>
          </a:r>
          <a:r>
            <a:rPr lang="vi-VN" sz="3200" b="1" dirty="0" err="1">
              <a:latin typeface="Times New Roman" panose="02020603050405020304" pitchFamily="18" charset="0"/>
              <a:cs typeface="Times New Roman" panose="02020603050405020304" pitchFamily="18" charset="0"/>
            </a:rPr>
            <a:t>và</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học</a:t>
          </a:r>
          <a:r>
            <a:rPr lang="vi-VN" sz="3200" b="1" dirty="0">
              <a:latin typeface="Times New Roman" panose="02020603050405020304" pitchFamily="18" charset="0"/>
              <a:cs typeface="Times New Roman" panose="02020603050405020304" pitchFamily="18" charset="0"/>
            </a:rPr>
            <a:t> sinh </a:t>
          </a:r>
          <a:r>
            <a:rPr lang="vi-VN" sz="3200" b="1" dirty="0" err="1">
              <a:latin typeface="Times New Roman" panose="02020603050405020304" pitchFamily="18" charset="0"/>
              <a:cs typeface="Times New Roman" panose="02020603050405020304" pitchFamily="18" charset="0"/>
            </a:rPr>
            <a:t>để</a:t>
          </a:r>
          <a:r>
            <a:rPr lang="vi-VN" sz="3200" b="1" dirty="0">
              <a:latin typeface="Times New Roman" panose="02020603050405020304" pitchFamily="18" charset="0"/>
              <a:cs typeface="Times New Roman" panose="02020603050405020304" pitchFamily="18" charset="0"/>
            </a:rPr>
            <a:t> tư </a:t>
          </a:r>
          <a:r>
            <a:rPr lang="vi-VN" sz="3200" b="1" dirty="0" err="1">
              <a:latin typeface="Times New Roman" panose="02020603050405020304" pitchFamily="18" charset="0"/>
              <a:cs typeface="Times New Roman" panose="02020603050405020304" pitchFamily="18" charset="0"/>
            </a:rPr>
            <a:t>vấn</a:t>
          </a:r>
          <a:r>
            <a:rPr lang="vi-VN" sz="3200" b="1" dirty="0">
              <a:latin typeface="Times New Roman" panose="02020603050405020304" pitchFamily="18" charset="0"/>
              <a:cs typeface="Times New Roman" panose="02020603050405020304" pitchFamily="18" charset="0"/>
            </a:rPr>
            <a:t>, chia </a:t>
          </a:r>
          <a:r>
            <a:rPr lang="vi-VN" sz="3200" b="1" dirty="0" err="1">
              <a:latin typeface="Times New Roman" panose="02020603050405020304" pitchFamily="18" charset="0"/>
              <a:cs typeface="Times New Roman" panose="02020603050405020304" pitchFamily="18" charset="0"/>
            </a:rPr>
            <a:t>sẻ</a:t>
          </a:r>
          <a:r>
            <a:rPr lang="vi-VN" sz="3200" b="1" dirty="0">
              <a:latin typeface="Times New Roman" panose="02020603050405020304" pitchFamily="18" charset="0"/>
              <a:cs typeface="Times New Roman" panose="02020603050405020304" pitchFamily="18" charset="0"/>
            </a:rPr>
            <a:t> kinh </a:t>
          </a:r>
          <a:r>
            <a:rPr lang="vi-VN" sz="3200" b="1" dirty="0" err="1">
              <a:latin typeface="Times New Roman" panose="02020603050405020304" pitchFamily="18" charset="0"/>
              <a:cs typeface="Times New Roman" panose="02020603050405020304" pitchFamily="18" charset="0"/>
            </a:rPr>
            <a:t>nghiệm</a:t>
          </a:r>
          <a:r>
            <a:rPr lang="vi-VN" sz="3200" b="1" dirty="0">
              <a:latin typeface="Times New Roman" panose="02020603050405020304" pitchFamily="18" charset="0"/>
              <a:cs typeface="Times New Roman" panose="02020603050405020304" pitchFamily="18" charset="0"/>
            </a:rPr>
            <a:t> chăm </a:t>
          </a:r>
          <a:r>
            <a:rPr lang="vi-VN" sz="3200" b="1" dirty="0" err="1">
              <a:latin typeface="Times New Roman" panose="02020603050405020304" pitchFamily="18" charset="0"/>
              <a:cs typeface="Times New Roman" panose="02020603050405020304" pitchFamily="18" charset="0"/>
            </a:rPr>
            <a:t>sóc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em trong </a:t>
          </a:r>
          <a:r>
            <a:rPr lang="vi-VN" sz="3200" b="1" dirty="0" err="1">
              <a:latin typeface="Times New Roman" panose="02020603050405020304" pitchFamily="18" charset="0"/>
              <a:cs typeface="Times New Roman" panose="02020603050405020304" pitchFamily="18" charset="0"/>
            </a:rPr>
            <a:t>những</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ngày</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nhiễm</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A8A72A22-F159-438B-9710-C29D2324C951}" type="parTrans" cxnId="{80234F75-CD45-4927-9A32-B09B0F8C775B}">
      <dgm:prSet/>
      <dgm:spPr/>
      <dgm:t>
        <a:bodyPr/>
        <a:lstStyle/>
        <a:p>
          <a:endParaRPr lang="en-US"/>
        </a:p>
      </dgm:t>
    </dgm:pt>
    <dgm:pt modelId="{98AAD4AC-3816-4A9F-AB13-2B5A42C2D2BB}" type="sibTrans" cxnId="{80234F75-CD45-4927-9A32-B09B0F8C775B}">
      <dgm:prSet/>
      <dgm:spPr/>
      <dgm:t>
        <a:bodyPr/>
        <a:lstStyle/>
        <a:p>
          <a:endParaRPr lang="en-US"/>
        </a:p>
      </dgm:t>
    </dgm:pt>
    <dgm:pt modelId="{8B86FDAA-DBA9-4A74-9E65-ACEDB5760025}" type="pres">
      <dgm:prSet presAssocID="{64A12A6C-C6BD-4267-8D1A-68F17706CBD1}" presName="Name0" presStyleCnt="0">
        <dgm:presLayoutVars>
          <dgm:chMax val="7"/>
          <dgm:chPref val="7"/>
          <dgm:dir/>
        </dgm:presLayoutVars>
      </dgm:prSet>
      <dgm:spPr/>
    </dgm:pt>
    <dgm:pt modelId="{CA387C0A-8AE3-479A-A42B-0660AD3D7809}" type="pres">
      <dgm:prSet presAssocID="{64A12A6C-C6BD-4267-8D1A-68F17706CBD1}" presName="Name1" presStyleCnt="0"/>
      <dgm:spPr/>
    </dgm:pt>
    <dgm:pt modelId="{095AD56A-AFDE-4BC3-A925-09CE7EC30AE0}" type="pres">
      <dgm:prSet presAssocID="{64A12A6C-C6BD-4267-8D1A-68F17706CBD1}" presName="cycle" presStyleCnt="0"/>
      <dgm:spPr/>
    </dgm:pt>
    <dgm:pt modelId="{77E9AFB8-97DE-4C58-B181-CF8F37353189}" type="pres">
      <dgm:prSet presAssocID="{64A12A6C-C6BD-4267-8D1A-68F17706CBD1}" presName="srcNode" presStyleLbl="node1" presStyleIdx="0" presStyleCnt="1"/>
      <dgm:spPr/>
    </dgm:pt>
    <dgm:pt modelId="{CD3E7A89-B472-48D6-A9AE-97977677A4D3}" type="pres">
      <dgm:prSet presAssocID="{64A12A6C-C6BD-4267-8D1A-68F17706CBD1}" presName="conn" presStyleLbl="parChTrans1D2" presStyleIdx="0" presStyleCnt="1"/>
      <dgm:spPr/>
    </dgm:pt>
    <dgm:pt modelId="{D5941B52-7C79-456A-8D57-10BADE1321AF}" type="pres">
      <dgm:prSet presAssocID="{64A12A6C-C6BD-4267-8D1A-68F17706CBD1}" presName="extraNode" presStyleLbl="node1" presStyleIdx="0" presStyleCnt="1"/>
      <dgm:spPr/>
    </dgm:pt>
    <dgm:pt modelId="{80ECEEC7-A975-423A-B743-29FFD0FDDCE7}" type="pres">
      <dgm:prSet presAssocID="{64A12A6C-C6BD-4267-8D1A-68F17706CBD1}" presName="dstNode" presStyleLbl="node1" presStyleIdx="0" presStyleCnt="1"/>
      <dgm:spPr/>
    </dgm:pt>
    <dgm:pt modelId="{4C0D94DD-DB10-44BD-BCBA-9AAB5C13DAD3}" type="pres">
      <dgm:prSet presAssocID="{9FC50F7B-2B1C-46BE-84FC-0FAE264A6C3B}" presName="text_1" presStyleLbl="node1" presStyleIdx="0" presStyleCnt="1" custScaleY="93395" custLinFactNeighborX="194">
        <dgm:presLayoutVars>
          <dgm:bulletEnabled val="1"/>
        </dgm:presLayoutVars>
      </dgm:prSet>
      <dgm:spPr/>
    </dgm:pt>
    <dgm:pt modelId="{44E22F1E-D093-47F4-826E-CE64CA0E2338}" type="pres">
      <dgm:prSet presAssocID="{9FC50F7B-2B1C-46BE-84FC-0FAE264A6C3B}" presName="accent_1" presStyleCnt="0"/>
      <dgm:spPr/>
    </dgm:pt>
    <dgm:pt modelId="{1F230BDD-674A-4C75-A42E-B83A1E5AAED6}" type="pres">
      <dgm:prSet presAssocID="{9FC50F7B-2B1C-46BE-84FC-0FAE264A6C3B}" presName="accentRepeatNode" presStyleLbl="solidFgAcc1" presStyleIdx="0" presStyleCnt="1" custScaleX="86824" custScaleY="86824"/>
      <dgm:spPr>
        <a:blipFill rotWithShape="0">
          <a:blip xmlns:r="http://schemas.openxmlformats.org/officeDocument/2006/relationships" r:embed="rId1"/>
          <a:srcRect/>
          <a:stretch>
            <a:fillRect l="-34000" r="-34000"/>
          </a:stretch>
        </a:blipFill>
      </dgm:spPr>
    </dgm:pt>
  </dgm:ptLst>
  <dgm:cxnLst>
    <dgm:cxn modelId="{ACEE270A-BFB1-47C2-A008-5294F9E5E6EE}" type="presOf" srcId="{64A12A6C-C6BD-4267-8D1A-68F17706CBD1}" destId="{8B86FDAA-DBA9-4A74-9E65-ACEDB5760025}" srcOrd="0" destOrd="0" presId="urn:microsoft.com/office/officeart/2008/layout/VerticalCurvedList"/>
    <dgm:cxn modelId="{80234F75-CD45-4927-9A32-B09B0F8C775B}" srcId="{64A12A6C-C6BD-4267-8D1A-68F17706CBD1}" destId="{9FC50F7B-2B1C-46BE-84FC-0FAE264A6C3B}" srcOrd="0" destOrd="0" parTransId="{A8A72A22-F159-438B-9710-C29D2324C951}" sibTransId="{98AAD4AC-3816-4A9F-AB13-2B5A42C2D2BB}"/>
    <dgm:cxn modelId="{20AF32DA-6161-4593-B3DF-DF1812BB7121}" type="presOf" srcId="{98AAD4AC-3816-4A9F-AB13-2B5A42C2D2BB}" destId="{CD3E7A89-B472-48D6-A9AE-97977677A4D3}" srcOrd="0" destOrd="0" presId="urn:microsoft.com/office/officeart/2008/layout/VerticalCurvedList"/>
    <dgm:cxn modelId="{B268B1DC-F4A2-4329-B51C-491885EAB7ED}" type="presOf" srcId="{9FC50F7B-2B1C-46BE-84FC-0FAE264A6C3B}" destId="{4C0D94DD-DB10-44BD-BCBA-9AAB5C13DAD3}" srcOrd="0" destOrd="0" presId="urn:microsoft.com/office/officeart/2008/layout/VerticalCurvedList"/>
    <dgm:cxn modelId="{BDCA26E9-8856-4C4B-802E-52CCA9344889}" type="presParOf" srcId="{8B86FDAA-DBA9-4A74-9E65-ACEDB5760025}" destId="{CA387C0A-8AE3-479A-A42B-0660AD3D7809}" srcOrd="0" destOrd="0" presId="urn:microsoft.com/office/officeart/2008/layout/VerticalCurvedList"/>
    <dgm:cxn modelId="{D6F308D4-CF0C-4E72-A3D2-41179F5DE311}" type="presParOf" srcId="{CA387C0A-8AE3-479A-A42B-0660AD3D7809}" destId="{095AD56A-AFDE-4BC3-A925-09CE7EC30AE0}" srcOrd="0" destOrd="0" presId="urn:microsoft.com/office/officeart/2008/layout/VerticalCurvedList"/>
    <dgm:cxn modelId="{9EC450F9-F899-4667-9A3C-214403782860}" type="presParOf" srcId="{095AD56A-AFDE-4BC3-A925-09CE7EC30AE0}" destId="{77E9AFB8-97DE-4C58-B181-CF8F37353189}" srcOrd="0" destOrd="0" presId="urn:microsoft.com/office/officeart/2008/layout/VerticalCurvedList"/>
    <dgm:cxn modelId="{DDA6F6F3-0862-4084-951F-00C06F510687}" type="presParOf" srcId="{095AD56A-AFDE-4BC3-A925-09CE7EC30AE0}" destId="{CD3E7A89-B472-48D6-A9AE-97977677A4D3}" srcOrd="1" destOrd="0" presId="urn:microsoft.com/office/officeart/2008/layout/VerticalCurvedList"/>
    <dgm:cxn modelId="{5E96D452-FBB3-4886-A103-6FBC553E8870}" type="presParOf" srcId="{095AD56A-AFDE-4BC3-A925-09CE7EC30AE0}" destId="{D5941B52-7C79-456A-8D57-10BADE1321AF}" srcOrd="2" destOrd="0" presId="urn:microsoft.com/office/officeart/2008/layout/VerticalCurvedList"/>
    <dgm:cxn modelId="{7D56A114-DC3E-4891-98A1-34ABFF24EB98}" type="presParOf" srcId="{095AD56A-AFDE-4BC3-A925-09CE7EC30AE0}" destId="{80ECEEC7-A975-423A-B743-29FFD0FDDCE7}" srcOrd="3" destOrd="0" presId="urn:microsoft.com/office/officeart/2008/layout/VerticalCurvedList"/>
    <dgm:cxn modelId="{B36A440F-026C-4D72-ABBF-03D89BEA579C}" type="presParOf" srcId="{CA387C0A-8AE3-479A-A42B-0660AD3D7809}" destId="{4C0D94DD-DB10-44BD-BCBA-9AAB5C13DAD3}" srcOrd="1" destOrd="0" presId="urn:microsoft.com/office/officeart/2008/layout/VerticalCurvedList"/>
    <dgm:cxn modelId="{8BAD59E6-91C8-477A-92A9-E0FCBB124744}" type="presParOf" srcId="{CA387C0A-8AE3-479A-A42B-0660AD3D7809}" destId="{44E22F1E-D093-47F4-826E-CE64CA0E2338}" srcOrd="2" destOrd="0" presId="urn:microsoft.com/office/officeart/2008/layout/VerticalCurvedList"/>
    <dgm:cxn modelId="{C6550958-B36E-4BA3-B5EA-E0BDD1DB315A}" type="presParOf" srcId="{44E22F1E-D093-47F4-826E-CE64CA0E2338}" destId="{1F230BDD-674A-4C75-A42E-B83A1E5AAED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049957-D6C5-420B-A001-1E5F36B18D3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4215-2CA2-429C-ACEA-F3682B85E1EA}">
      <dgm:prSet phldrT="[Text]" custT="1"/>
      <dgm:spPr>
        <a:solidFill>
          <a:srgbClr val="00B050"/>
        </a:solidFill>
      </dgm:spPr>
      <dgm:t>
        <a:bodyPr/>
        <a:lstStyle/>
        <a:p>
          <a:pPr algn="just"/>
          <a:r>
            <a:rPr lang="en-US" sz="2400" b="1" dirty="0" err="1">
              <a:latin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cs typeface="Times New Roman" panose="02020603050405020304" pitchFamily="18" charset="0"/>
            </a:rPr>
            <a:t> mi </a:t>
          </a:r>
          <a:r>
            <a:rPr lang="en-US" sz="2400" b="1" dirty="0" err="1">
              <a:latin typeface="Times New Roman" panose="02020603050405020304" pitchFamily="18" charset="0"/>
              <a:cs typeface="Times New Roman" panose="02020603050405020304" pitchFamily="18" charset="0"/>
            </a:rPr>
            <a:t>trắng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trắng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nịt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a:t>
          </a:r>
        </a:p>
      </dgm:t>
    </dgm:pt>
    <dgm:pt modelId="{9C684CF5-F529-4794-A2EC-FF3B8E56A4A0}" type="parTrans" cxnId="{33FF2672-487E-40DC-8F62-52B24415FE5C}">
      <dgm:prSet/>
      <dgm:spPr/>
      <dgm:t>
        <a:bodyPr/>
        <a:lstStyle/>
        <a:p>
          <a:pPr algn="just"/>
          <a:endParaRPr lang="en-US" sz="2000" b="1">
            <a:latin typeface="Times New Roman" pitchFamily="18" charset="0"/>
            <a:cs typeface="Times New Roman" pitchFamily="18" charset="0"/>
          </a:endParaRPr>
        </a:p>
      </dgm:t>
    </dgm:pt>
    <dgm:pt modelId="{0B156300-ABFD-4CD9-8B5A-4F6E2D33573B}" type="sibTrans" cxnId="{33FF2672-487E-40DC-8F62-52B24415FE5C}">
      <dgm:prSet/>
      <dgm:spPr/>
      <dgm:t>
        <a:bodyPr/>
        <a:lstStyle/>
        <a:p>
          <a:pPr algn="just"/>
          <a:endParaRPr lang="en-US" sz="2000" b="1">
            <a:latin typeface="Times New Roman" pitchFamily="18" charset="0"/>
            <a:cs typeface="Times New Roman" pitchFamily="18" charset="0"/>
          </a:endParaRPr>
        </a:p>
      </dgm:t>
    </dgm:pt>
    <dgm:pt modelId="{290F839F-1FAA-45A0-B16F-940F191EFDDC}">
      <dgm:prSet phldrT="[Text]" custT="1"/>
      <dgm:spPr>
        <a:solidFill>
          <a:srgbClr val="002060"/>
        </a:solidFill>
      </dgm:spPr>
      <dgm:t>
        <a:bodyPr/>
        <a:lstStyle/>
        <a:p>
          <a:pPr algn="just"/>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sử</a:t>
          </a:r>
          <a:r>
            <a:rPr lang="en-US" sz="2400" b="1">
              <a:latin typeface="Times New Roman" panose="02020603050405020304" pitchFamily="18" charset="0"/>
              <a:cs typeface="Times New Roman" panose="02020603050405020304" pitchFamily="18" charset="0"/>
            </a:rPr>
            <a:t> dụng ba lô du lịch.</a:t>
          </a:r>
          <a:endParaRPr lang="en-US" sz="2400" b="1" dirty="0">
            <a:latin typeface="Times New Roman" panose="02020603050405020304" pitchFamily="18" charset="0"/>
            <a:cs typeface="Times New Roman" panose="02020603050405020304" pitchFamily="18" charset="0"/>
          </a:endParaRPr>
        </a:p>
      </dgm:t>
    </dgm:pt>
    <dgm:pt modelId="{1DC8824F-9345-46E4-9D51-F1CCE340D227}" type="parTrans" cxnId="{6605459C-906E-4014-A439-C07A22526522}">
      <dgm:prSet/>
      <dgm:spPr/>
      <dgm:t>
        <a:bodyPr/>
        <a:lstStyle/>
        <a:p>
          <a:pPr algn="just"/>
          <a:endParaRPr lang="en-US" sz="2000" b="1">
            <a:latin typeface="Times New Roman" pitchFamily="18" charset="0"/>
            <a:cs typeface="Times New Roman" pitchFamily="18" charset="0"/>
          </a:endParaRPr>
        </a:p>
      </dgm:t>
    </dgm:pt>
    <dgm:pt modelId="{F3D11D43-33BD-4D0E-8107-39AA31C1DBFF}" type="sibTrans" cxnId="{6605459C-906E-4014-A439-C07A22526522}">
      <dgm:prSet/>
      <dgm:spPr/>
      <dgm:t>
        <a:bodyPr/>
        <a:lstStyle/>
        <a:p>
          <a:pPr algn="just"/>
          <a:endParaRPr lang="en-US" sz="2000" b="1">
            <a:latin typeface="Times New Roman" pitchFamily="18" charset="0"/>
            <a:cs typeface="Times New Roman" pitchFamily="18" charset="0"/>
          </a:endParaRPr>
        </a:p>
      </dgm:t>
    </dgm:pt>
    <dgm:pt modelId="{23375318-482F-47EC-94AB-CE132B88CAA3}">
      <dgm:prSet phldrT="[Text]" custT="1"/>
      <dgm:spPr>
        <a:solidFill>
          <a:srgbClr val="FF0000"/>
        </a:solidFill>
      </dgm:spPr>
      <dgm:t>
        <a:bodyPr/>
        <a:lstStyle/>
        <a:p>
          <a:pPr algn="just"/>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sơn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móng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tay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móng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tay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nhuộm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tóc</a:t>
          </a:r>
          <a:r>
            <a:rPr lang="en-US" sz="2400" b="1" dirty="0">
              <a:solidFill>
                <a:schemeClr val="bg1"/>
              </a:solidFill>
              <a:latin typeface="Times New Roman" panose="02020603050405020304" pitchFamily="18" charset="0"/>
              <a:cs typeface="Times New Roman" panose="02020603050405020304" pitchFamily="18" charset="0"/>
            </a:rPr>
            <a:t>. Nam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cắt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tóc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gọn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gàng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tóc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ngôi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giữa</a:t>
          </a:r>
          <a:r>
            <a:rPr lang="en-US" sz="2400" b="1" dirty="0">
              <a:solidFill>
                <a:schemeClr val="bg1"/>
              </a:solidFill>
              <a:latin typeface="Times New Roman" panose="02020603050405020304" pitchFamily="18" charset="0"/>
              <a:cs typeface="Times New Roman" panose="02020603050405020304" pitchFamily="18" charset="0"/>
            </a:rPr>
            <a:t>.</a:t>
          </a:r>
        </a:p>
      </dgm:t>
    </dgm:pt>
    <dgm:pt modelId="{2E93C3C1-4FA1-4555-9839-95A35F98884E}" type="parTrans" cxnId="{CD7CF6CC-CB8D-4458-BBD2-0A0F072A1797}">
      <dgm:prSet/>
      <dgm:spPr/>
      <dgm:t>
        <a:bodyPr/>
        <a:lstStyle/>
        <a:p>
          <a:pPr algn="just"/>
          <a:endParaRPr lang="en-US" sz="2000" b="1">
            <a:latin typeface="Times New Roman" pitchFamily="18" charset="0"/>
            <a:cs typeface="Times New Roman" pitchFamily="18" charset="0"/>
          </a:endParaRPr>
        </a:p>
      </dgm:t>
    </dgm:pt>
    <dgm:pt modelId="{A105F61D-EFA7-4AAE-B1C9-457B25B759CA}" type="sibTrans" cxnId="{CD7CF6CC-CB8D-4458-BBD2-0A0F072A1797}">
      <dgm:prSet/>
      <dgm:spPr/>
      <dgm:t>
        <a:bodyPr/>
        <a:lstStyle/>
        <a:p>
          <a:pPr algn="just"/>
          <a:endParaRPr lang="en-US" sz="2000" b="1">
            <a:latin typeface="Times New Roman" pitchFamily="18" charset="0"/>
            <a:cs typeface="Times New Roman" pitchFamily="18" charset="0"/>
          </a:endParaRPr>
        </a:p>
      </dgm:t>
    </dgm:pt>
    <dgm:pt modelId="{5B6AD0AF-A804-4937-BBC8-5838EC6A7BB2}">
      <dgm:prSet phldrT="[Text]" custT="1"/>
      <dgm:spPr>
        <a:solidFill>
          <a:srgbClr val="00B0F0"/>
        </a:solidFill>
      </dgm:spPr>
      <dgm:t>
        <a:bodyPr/>
        <a:lstStyle/>
        <a:p>
          <a:pPr algn="just"/>
          <a:r>
            <a:rPr lang="en-US" sz="2400" b="1" dirty="0" err="1">
              <a:solidFill>
                <a:srgbClr val="C00000"/>
              </a:solidFill>
              <a:latin typeface="Times New Roman" pitchFamily="18" charset="0"/>
              <a:cs typeface="Times New Roman" pitchFamily="18" charset="0"/>
            </a:rPr>
            <a:t>Tuyệt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đối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sử</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dụng</a:t>
          </a:r>
          <a:r>
            <a:rPr lang="en-US" sz="2400" b="1" dirty="0">
              <a:solidFill>
                <a:srgbClr val="C00000"/>
              </a:solidFill>
              <a:latin typeface="Times New Roman" pitchFamily="18" charset="0"/>
              <a:cs typeface="Times New Roman" pitchFamily="18" charset="0"/>
            </a:rPr>
            <a:t> ĐTDĐ (</a:t>
          </a:r>
          <a:r>
            <a:rPr lang="en-US" sz="2400" b="1" dirty="0" err="1">
              <a:solidFill>
                <a:srgbClr val="C00000"/>
              </a:solidFill>
              <a:latin typeface="Times New Roman" pitchFamily="18" charset="0"/>
              <a:cs typeface="Times New Roman" pitchFamily="18" charset="0"/>
            </a:rPr>
            <a:t>Sẽ</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bị</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lập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biên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bản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và</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hạ</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kết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quả</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rèn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luyện</a:t>
          </a:r>
          <a:r>
            <a:rPr lang="en-US" sz="2400" b="1" dirty="0">
              <a:solidFill>
                <a:srgbClr val="C00000"/>
              </a:solidFill>
              <a:latin typeface="Times New Roman" pitchFamily="18" charset="0"/>
              <a:cs typeface="Times New Roman" pitchFamily="18" charset="0"/>
            </a:rPr>
            <a:t>)</a:t>
          </a:r>
        </a:p>
      </dgm:t>
    </dgm:pt>
    <dgm:pt modelId="{FFADC76F-D64B-4BE4-9722-69A2359E7845}" type="parTrans" cxnId="{90FC3CCF-1532-4F7E-893D-7686060F4462}">
      <dgm:prSet/>
      <dgm:spPr/>
      <dgm:t>
        <a:bodyPr/>
        <a:lstStyle/>
        <a:p>
          <a:pPr algn="just"/>
          <a:endParaRPr lang="en-US" sz="2000" b="1">
            <a:latin typeface="Times New Roman" pitchFamily="18" charset="0"/>
            <a:cs typeface="Times New Roman" pitchFamily="18" charset="0"/>
          </a:endParaRPr>
        </a:p>
      </dgm:t>
    </dgm:pt>
    <dgm:pt modelId="{AFEB71B1-2817-4A53-B1F7-DA4B9EAB1F28}" type="sibTrans" cxnId="{90FC3CCF-1532-4F7E-893D-7686060F4462}">
      <dgm:prSet/>
      <dgm:spPr/>
      <dgm:t>
        <a:bodyPr/>
        <a:lstStyle/>
        <a:p>
          <a:pPr algn="just"/>
          <a:endParaRPr lang="en-US" sz="2000" b="1">
            <a:latin typeface="Times New Roman" pitchFamily="18" charset="0"/>
            <a:cs typeface="Times New Roman" pitchFamily="18" charset="0"/>
          </a:endParaRPr>
        </a:p>
      </dgm:t>
    </dgm:pt>
    <dgm:pt modelId="{0F9E7EFD-3C38-4683-A6A3-83CE9F169057}">
      <dgm:prSet phldrT="[Text]" custT="1"/>
      <dgm:spPr>
        <a:solidFill>
          <a:srgbClr val="00B0F0"/>
        </a:solidFill>
      </dgm:spPr>
      <dgm:t>
        <a:bodyPr/>
        <a:lstStyle/>
        <a:p>
          <a:pPr algn="just"/>
          <a:r>
            <a:rPr lang="vi-VN" sz="2400" b="1" dirty="0">
              <a:latin typeface="Times New Roman" panose="02020603050405020304" pitchFamily="18" charset="0"/>
              <a:cs typeface="Times New Roman" panose="02020603050405020304" pitchFamily="18" charset="0"/>
            </a:rPr>
            <a:t>Chuẩn bị đầy đủ: sách vở, dụng cụ học tập</a:t>
          </a:r>
          <a:r>
            <a:rPr lang="en-US" sz="2400" b="1" dirty="0">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itchFamily="18" charset="0"/>
              <a:cs typeface="Times New Roman" pitchFamily="18" charset="0"/>
            </a:rPr>
            <a:t>Ghi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chép</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HKII </a:t>
          </a:r>
          <a:r>
            <a:rPr lang="en-US" sz="2400" b="1" dirty="0" err="1">
              <a:solidFill>
                <a:schemeClr val="bg1"/>
              </a:solidFill>
              <a:latin typeface="Times New Roman" pitchFamily="18" charset="0"/>
              <a:cs typeface="Times New Roman" pitchFamily="18" charset="0"/>
            </a:rPr>
            <a:t>đầy</a:t>
          </a:r>
          <a:r>
            <a:rPr lang="en-US" sz="2400" b="1" dirty="0">
              <a:solidFill>
                <a:schemeClr val="bg1"/>
              </a:solidFill>
              <a:latin typeface="Times New Roman" pitchFamily="18" charset="0"/>
              <a:cs typeface="Times New Roman" pitchFamily="18" charset="0"/>
            </a:rPr>
            <a:t> </a:t>
          </a:r>
          <a:r>
            <a:rPr lang="en-US" sz="2400" b="1" err="1">
              <a:solidFill>
                <a:schemeClr val="bg1"/>
              </a:solidFill>
              <a:latin typeface="Times New Roman" pitchFamily="18" charset="0"/>
              <a:cs typeface="Times New Roman" pitchFamily="18" charset="0"/>
            </a:rPr>
            <a:t>đủ</a:t>
          </a:r>
          <a:r>
            <a:rPr lang="en-US" sz="2400" b="1">
              <a:solidFill>
                <a:schemeClr val="bg1"/>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dgm:t>
    </dgm:pt>
    <dgm:pt modelId="{340023FB-F04E-44A4-AAD4-74DEFA7F5F49}" type="parTrans" cxnId="{0D37D768-165D-4764-8128-EB237C422D3F}">
      <dgm:prSet/>
      <dgm:spPr/>
      <dgm:t>
        <a:bodyPr/>
        <a:lstStyle/>
        <a:p>
          <a:endParaRPr lang="en-US"/>
        </a:p>
      </dgm:t>
    </dgm:pt>
    <dgm:pt modelId="{DE68DC51-DF6D-44CD-B701-253CBA1C866B}" type="sibTrans" cxnId="{0D37D768-165D-4764-8128-EB237C422D3F}">
      <dgm:prSet/>
      <dgm:spPr/>
      <dgm:t>
        <a:bodyPr/>
        <a:lstStyle/>
        <a:p>
          <a:endParaRPr lang="en-US"/>
        </a:p>
      </dgm:t>
    </dgm:pt>
    <dgm:pt modelId="{0C31A3BF-D0BF-45AE-ABE8-4CC03FED18DD}" type="pres">
      <dgm:prSet presAssocID="{10049957-D6C5-420B-A001-1E5F36B18D33}" presName="Name0" presStyleCnt="0">
        <dgm:presLayoutVars>
          <dgm:chMax val="7"/>
          <dgm:chPref val="7"/>
          <dgm:dir/>
        </dgm:presLayoutVars>
      </dgm:prSet>
      <dgm:spPr/>
    </dgm:pt>
    <dgm:pt modelId="{806F75FA-147E-4B58-8B8B-EAC895AF60E9}" type="pres">
      <dgm:prSet presAssocID="{10049957-D6C5-420B-A001-1E5F36B18D33}" presName="Name1" presStyleCnt="0"/>
      <dgm:spPr/>
    </dgm:pt>
    <dgm:pt modelId="{713EF44C-05AC-473C-A67F-35FD881F2FFB}" type="pres">
      <dgm:prSet presAssocID="{10049957-D6C5-420B-A001-1E5F36B18D33}" presName="cycle" presStyleCnt="0"/>
      <dgm:spPr/>
    </dgm:pt>
    <dgm:pt modelId="{E6988861-8DFC-430A-A9B0-064076DA413A}" type="pres">
      <dgm:prSet presAssocID="{10049957-D6C5-420B-A001-1E5F36B18D33}" presName="srcNode" presStyleLbl="node1" presStyleIdx="0" presStyleCnt="5"/>
      <dgm:spPr/>
    </dgm:pt>
    <dgm:pt modelId="{2402EEEB-9323-48A7-A86F-495D2FCD5D45}" type="pres">
      <dgm:prSet presAssocID="{10049957-D6C5-420B-A001-1E5F36B18D33}" presName="conn" presStyleLbl="parChTrans1D2" presStyleIdx="0" presStyleCnt="1"/>
      <dgm:spPr/>
    </dgm:pt>
    <dgm:pt modelId="{1755388C-815C-45B3-A4A6-022FBC2D21A0}" type="pres">
      <dgm:prSet presAssocID="{10049957-D6C5-420B-A001-1E5F36B18D33}" presName="extraNode" presStyleLbl="node1" presStyleIdx="0" presStyleCnt="5"/>
      <dgm:spPr/>
    </dgm:pt>
    <dgm:pt modelId="{13E4D52D-5548-4BE2-A579-287C7E16E62F}" type="pres">
      <dgm:prSet presAssocID="{10049957-D6C5-420B-A001-1E5F36B18D33}" presName="dstNode" presStyleLbl="node1" presStyleIdx="0" presStyleCnt="5"/>
      <dgm:spPr/>
    </dgm:pt>
    <dgm:pt modelId="{194AC04F-B7BD-44B6-9F16-1F5BDE372A37}" type="pres">
      <dgm:prSet presAssocID="{17754215-2CA2-429C-ACEA-F3682B85E1EA}" presName="text_1" presStyleLbl="node1" presStyleIdx="0" presStyleCnt="5" custScaleY="118275">
        <dgm:presLayoutVars>
          <dgm:bulletEnabled val="1"/>
        </dgm:presLayoutVars>
      </dgm:prSet>
      <dgm:spPr/>
    </dgm:pt>
    <dgm:pt modelId="{54467ADA-01B7-4B37-9358-CF70B150B0C7}" type="pres">
      <dgm:prSet presAssocID="{17754215-2CA2-429C-ACEA-F3682B85E1EA}" presName="accent_1" presStyleCnt="0"/>
      <dgm:spPr/>
    </dgm:pt>
    <dgm:pt modelId="{D39D0E04-BBB7-4640-BD32-880B518A5755}" type="pres">
      <dgm:prSet presAssocID="{17754215-2CA2-429C-ACEA-F3682B85E1EA}" presName="accentRepeatNode" presStyleLbl="solidFgAcc1" presStyleIdx="0" presStyleCnt="5"/>
      <dgm:spPr/>
    </dgm:pt>
    <dgm:pt modelId="{D29D99E8-D868-4D42-A087-2161FB7D5454}" type="pres">
      <dgm:prSet presAssocID="{290F839F-1FAA-45A0-B16F-940F191EFDDC}" presName="text_2" presStyleLbl="node1" presStyleIdx="1" presStyleCnt="5" custScaleY="113587">
        <dgm:presLayoutVars>
          <dgm:bulletEnabled val="1"/>
        </dgm:presLayoutVars>
      </dgm:prSet>
      <dgm:spPr/>
    </dgm:pt>
    <dgm:pt modelId="{1F8A0644-8ED9-4781-AE61-EE012F0228F2}" type="pres">
      <dgm:prSet presAssocID="{290F839F-1FAA-45A0-B16F-940F191EFDDC}" presName="accent_2" presStyleCnt="0"/>
      <dgm:spPr/>
    </dgm:pt>
    <dgm:pt modelId="{F020773C-F76D-464C-AA6D-D51D60CCB8CE}" type="pres">
      <dgm:prSet presAssocID="{290F839F-1FAA-45A0-B16F-940F191EFDDC}" presName="accentRepeatNode" presStyleLbl="solidFgAcc1" presStyleIdx="1" presStyleCnt="5"/>
      <dgm:spPr/>
    </dgm:pt>
    <dgm:pt modelId="{9D063B00-DFC2-4127-8988-880CAC3FEED7}" type="pres">
      <dgm:prSet presAssocID="{23375318-482F-47EC-94AB-CE132B88CAA3}" presName="text_3" presStyleLbl="node1" presStyleIdx="2" presStyleCnt="5" custScaleY="111905">
        <dgm:presLayoutVars>
          <dgm:bulletEnabled val="1"/>
        </dgm:presLayoutVars>
      </dgm:prSet>
      <dgm:spPr/>
    </dgm:pt>
    <dgm:pt modelId="{6CF847AA-00D7-48F0-B2D9-D06E0C16D250}" type="pres">
      <dgm:prSet presAssocID="{23375318-482F-47EC-94AB-CE132B88CAA3}" presName="accent_3" presStyleCnt="0"/>
      <dgm:spPr/>
    </dgm:pt>
    <dgm:pt modelId="{3775D2F2-CACA-4FF8-8DDF-CAD075DA0E83}" type="pres">
      <dgm:prSet presAssocID="{23375318-482F-47EC-94AB-CE132B88CAA3}" presName="accentRepeatNode" presStyleLbl="solidFgAcc1" presStyleIdx="2" presStyleCnt="5"/>
      <dgm:spPr/>
    </dgm:pt>
    <dgm:pt modelId="{10A29CA2-9AAB-4D0C-AC66-5AD6FF87DC18}" type="pres">
      <dgm:prSet presAssocID="{5B6AD0AF-A804-4937-BBC8-5838EC6A7BB2}" presName="text_4" presStyleLbl="node1" presStyleIdx="3" presStyleCnt="5">
        <dgm:presLayoutVars>
          <dgm:bulletEnabled val="1"/>
        </dgm:presLayoutVars>
      </dgm:prSet>
      <dgm:spPr/>
    </dgm:pt>
    <dgm:pt modelId="{6A6BCD35-1D56-4186-9314-E74DB6AFD7A3}" type="pres">
      <dgm:prSet presAssocID="{5B6AD0AF-A804-4937-BBC8-5838EC6A7BB2}" presName="accent_4" presStyleCnt="0"/>
      <dgm:spPr/>
    </dgm:pt>
    <dgm:pt modelId="{25702A46-DE84-4F86-975B-C3449B2BEF59}" type="pres">
      <dgm:prSet presAssocID="{5B6AD0AF-A804-4937-BBC8-5838EC6A7BB2}" presName="accentRepeatNode" presStyleLbl="solidFgAcc1" presStyleIdx="3" presStyleCnt="5"/>
      <dgm:spPr>
        <a:blipFill rotWithShape="0">
          <a:blip xmlns:r="http://schemas.openxmlformats.org/officeDocument/2006/relationships" r:embed="rId1">
            <a:extLst>
              <a:ext uri="{BEBA8EAE-BF5A-486C-A8C5-ECC9F3942E4B}">
                <a14:imgProps xmlns:a14="http://schemas.microsoft.com/office/drawing/2010/main">
                  <a14:imgLayer r:embed="rId2">
                    <a14:imgEffect>
                      <a14:backgroundRemoval t="3774" b="96698" l="5462" r="92017">
                        <a14:foregroundMark x1="14706" y1="31132" x2="14706" y2="31132"/>
                        <a14:foregroundMark x1="39496" y1="36792" x2="39496" y2="36792"/>
                        <a14:foregroundMark x1="39496" y1="36792" x2="39496" y2="36792"/>
                        <a14:foregroundMark x1="39496" y1="36792" x2="39496" y2="36792"/>
                        <a14:foregroundMark x1="47479" y1="48585" x2="47479" y2="48585"/>
                        <a14:foregroundMark x1="47479" y1="48585" x2="47479" y2="48585"/>
                        <a14:foregroundMark x1="47479" y1="48585" x2="47479" y2="48585"/>
                        <a14:foregroundMark x1="38655" y1="32075" x2="57143" y2="52830"/>
                        <a14:foregroundMark x1="52101" y1="53302" x2="71008" y2="71698"/>
                        <a14:foregroundMark x1="36134" y1="37736" x2="36555" y2="33019"/>
                        <a14:foregroundMark x1="27311" y1="21698" x2="27311" y2="21698"/>
                        <a14:foregroundMark x1="27311" y1="21698" x2="27311" y2="21698"/>
                        <a14:foregroundMark x1="27311" y1="21698" x2="27311" y2="21698"/>
                        <a14:foregroundMark x1="26050" y1="20755" x2="12185" y2="41038"/>
                        <a14:foregroundMark x1="16807" y1="22642" x2="10084" y2="41509"/>
                        <a14:foregroundMark x1="18067" y1="22642" x2="36555" y2="7075"/>
                        <a14:foregroundMark x1="36555" y1="7075" x2="57983" y2="4245"/>
                        <a14:foregroundMark x1="57983" y1="4245" x2="59244" y2="6132"/>
                        <a14:foregroundMark x1="60924" y1="6132" x2="89076" y2="34906"/>
                        <a14:foregroundMark x1="89076" y1="34906" x2="92017" y2="41509"/>
                        <a14:foregroundMark x1="91176" y1="47170" x2="80672" y2="76887"/>
                        <a14:foregroundMark x1="9664" y1="36321" x2="11765" y2="62264"/>
                        <a14:foregroundMark x1="11765" y1="62264" x2="26050" y2="81604"/>
                        <a14:foregroundMark x1="26050" y1="81604" x2="26050" y2="81604"/>
                        <a14:foregroundMark x1="27731" y1="84906" x2="36455" y2="87396"/>
                        <a14:foregroundMark x1="68046" y1="85060" x2="81092" y2="79245"/>
                        <a14:foregroundMark x1="61871" y1="87813" x2="63983" y2="86872"/>
                        <a14:foregroundMark x1="5882" y1="50472" x2="5882" y2="50472"/>
                        <a14:foregroundMark x1="45798" y1="96698" x2="45798" y2="96698"/>
                        <a14:foregroundMark x1="61345" y1="81132" x2="61345" y2="81132"/>
                        <a14:foregroundMark x1="50420" y1="79245" x2="50420" y2="79245"/>
                        <a14:foregroundMark x1="42437" y1="60849" x2="42437" y2="60849"/>
                        <a14:foregroundMark x1="56303" y1="31132" x2="56303" y2="31132"/>
                        <a14:foregroundMark x1="48319" y1="27830" x2="55042" y2="38679"/>
                        <a14:foregroundMark x1="58824" y1="30660" x2="47059" y2="28302"/>
                        <a14:foregroundMark x1="56723" y1="38208" x2="54202" y2="27830"/>
                        <a14:foregroundMark x1="52941" y1="34434" x2="52941" y2="34434"/>
                        <a14:foregroundMark x1="56303" y1="30660" x2="63866" y2="54245"/>
                        <a14:foregroundMark x1="63866" y1="54245" x2="49160" y2="36792"/>
                        <a14:foregroundMark x1="49160" y1="36792" x2="56303" y2="37736"/>
                        <a14:foregroundMark x1="45378" y1="27830" x2="45378" y2="27830"/>
                        <a14:foregroundMark x1="45378" y1="27830" x2="45378" y2="27830"/>
                        <a14:foregroundMark x1="44958" y1="27830" x2="44958" y2="27830"/>
                        <a14:foregroundMark x1="44118" y1="27830" x2="44118" y2="27830"/>
                        <a14:foregroundMark x1="44118" y1="27830" x2="44118" y2="27830"/>
                        <a14:foregroundMark x1="44118" y1="27830" x2="44118" y2="27830"/>
                        <a14:foregroundMark x1="44118" y1="27830" x2="44118" y2="27830"/>
                        <a14:foregroundMark x1="45378" y1="61792" x2="45378" y2="61792"/>
                        <a14:foregroundMark x1="45378" y1="61792" x2="45378" y2="61792"/>
                        <a14:foregroundMark x1="45378" y1="61792" x2="45378" y2="61792"/>
                        <a14:foregroundMark x1="45378" y1="61792" x2="45378" y2="61792"/>
                        <a14:foregroundMark x1="38235" y1="43396" x2="38235" y2="43396"/>
                        <a14:foregroundMark x1="38235" y1="43396" x2="38235" y2="43396"/>
                        <a14:foregroundMark x1="38235" y1="43396" x2="38235" y2="43396"/>
                        <a14:foregroundMark x1="38235" y1="43396" x2="38235" y2="43396"/>
                        <a14:foregroundMark x1="42437" y1="53774" x2="42437" y2="53774"/>
                        <a14:foregroundMark x1="42437" y1="53774" x2="42437" y2="53774"/>
                        <a14:foregroundMark x1="42437" y1="53774" x2="42437" y2="53774"/>
                        <a14:foregroundMark x1="42437" y1="54245" x2="42437" y2="54245"/>
                        <a14:foregroundMark x1="42437" y1="54245" x2="42437" y2="54245"/>
                        <a14:foregroundMark x1="42437" y1="54245" x2="42437" y2="54245"/>
                        <a14:foregroundMark x1="42437" y1="54245" x2="42437" y2="54245"/>
                        <a14:foregroundMark x1="42437" y1="54245" x2="4243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54202" y2="68396"/>
                        <a14:foregroundMark x1="50000" y1="65566" x2="41176" y2="68868"/>
                        <a14:foregroundMark x1="52101" y1="93396" x2="52101" y2="93396"/>
                        <a14:foregroundMark x1="52101" y1="93396" x2="52101" y2="93396"/>
                        <a14:foregroundMark x1="52101" y1="93396" x2="52101" y2="93396"/>
                        <a14:foregroundMark x1="40756" y1="90566" x2="65126" y2="89151"/>
                        <a14:foregroundMark x1="65126" y1="89151" x2="68487" y2="87264"/>
                        <a14:foregroundMark x1="39496" y1="48585" x2="40756" y2="57075"/>
                        <a14:foregroundMark x1="57563" y1="66038" x2="59244" y2="69340"/>
                        <a14:foregroundMark x1="44958" y1="23113" x2="42857" y2="32075"/>
                        <a14:foregroundMark x1="42857" y1="25943" x2="41176" y2="25943"/>
                        <a14:backgroundMark x1="37395" y1="85849" x2="42983" y2="86509"/>
                      </a14:backgroundRemoval>
                    </a14:imgEffect>
                  </a14:imgLayer>
                </a14:imgProps>
              </a:ext>
              <a:ext uri="{28A0092B-C50C-407E-A947-70E740481C1C}">
                <a14:useLocalDpi xmlns:a14="http://schemas.microsoft.com/office/drawing/2010/main" val="0"/>
              </a:ext>
            </a:extLst>
          </a:blip>
          <a:srcRect/>
          <a:stretch>
            <a:fillRect l="-6000" r="-6000"/>
          </a:stretch>
        </a:blipFill>
      </dgm:spPr>
    </dgm:pt>
    <dgm:pt modelId="{6AD64FDA-C95A-4FD4-B395-AAD67734AD98}" type="pres">
      <dgm:prSet presAssocID="{0F9E7EFD-3C38-4683-A6A3-83CE9F169057}" presName="text_5" presStyleLbl="node1" presStyleIdx="4" presStyleCnt="5">
        <dgm:presLayoutVars>
          <dgm:bulletEnabled val="1"/>
        </dgm:presLayoutVars>
      </dgm:prSet>
      <dgm:spPr/>
    </dgm:pt>
    <dgm:pt modelId="{858ED1DA-3770-4D77-B445-4F2EA2CBA4FB}" type="pres">
      <dgm:prSet presAssocID="{0F9E7EFD-3C38-4683-A6A3-83CE9F169057}" presName="accent_5" presStyleCnt="0"/>
      <dgm:spPr/>
    </dgm:pt>
    <dgm:pt modelId="{1D4895E9-027C-4B09-96EE-066F7081D9A8}" type="pres">
      <dgm:prSet presAssocID="{0F9E7EFD-3C38-4683-A6A3-83CE9F169057}" presName="accentRepeatNode" presStyleLbl="solidFgAcc1" presStyleIdx="4" presStyleCnt="5"/>
      <dgm:spPr>
        <a:blipFill rotWithShape="0">
          <a:blip xmlns:r="http://schemas.openxmlformats.org/officeDocument/2006/relationships" r:embed="rId3"/>
          <a:srcRect/>
          <a:stretch>
            <a:fillRect t="-18000" b="-18000"/>
          </a:stretch>
        </a:blipFill>
      </dgm:spPr>
    </dgm:pt>
  </dgm:ptLst>
  <dgm:cxnLst>
    <dgm:cxn modelId="{2FAB2A21-2FA9-489E-807F-A93C0C96E40E}" type="presOf" srcId="{10049957-D6C5-420B-A001-1E5F36B18D33}" destId="{0C31A3BF-D0BF-45AE-ABE8-4CC03FED18DD}" srcOrd="0" destOrd="0" presId="urn:microsoft.com/office/officeart/2008/layout/VerticalCurvedList"/>
    <dgm:cxn modelId="{0D37D768-165D-4764-8128-EB237C422D3F}" srcId="{10049957-D6C5-420B-A001-1E5F36B18D33}" destId="{0F9E7EFD-3C38-4683-A6A3-83CE9F169057}" srcOrd="4" destOrd="0" parTransId="{340023FB-F04E-44A4-AAD4-74DEFA7F5F49}" sibTransId="{DE68DC51-DF6D-44CD-B701-253CBA1C866B}"/>
    <dgm:cxn modelId="{5F1A316A-D956-43F4-8D09-28769B7F2C91}" type="presOf" srcId="{0B156300-ABFD-4CD9-8B5A-4F6E2D33573B}" destId="{2402EEEB-9323-48A7-A86F-495D2FCD5D45}" srcOrd="0" destOrd="0" presId="urn:microsoft.com/office/officeart/2008/layout/VerticalCurvedList"/>
    <dgm:cxn modelId="{E522564F-D0D6-4502-A86A-A269794D86BB}" type="presOf" srcId="{290F839F-1FAA-45A0-B16F-940F191EFDDC}" destId="{D29D99E8-D868-4D42-A087-2161FB7D5454}" srcOrd="0" destOrd="0" presId="urn:microsoft.com/office/officeart/2008/layout/VerticalCurvedList"/>
    <dgm:cxn modelId="{33FF2672-487E-40DC-8F62-52B24415FE5C}" srcId="{10049957-D6C5-420B-A001-1E5F36B18D33}" destId="{17754215-2CA2-429C-ACEA-F3682B85E1EA}" srcOrd="0" destOrd="0" parTransId="{9C684CF5-F529-4794-A2EC-FF3B8E56A4A0}" sibTransId="{0B156300-ABFD-4CD9-8B5A-4F6E2D33573B}"/>
    <dgm:cxn modelId="{6605459C-906E-4014-A439-C07A22526522}" srcId="{10049957-D6C5-420B-A001-1E5F36B18D33}" destId="{290F839F-1FAA-45A0-B16F-940F191EFDDC}" srcOrd="1" destOrd="0" parTransId="{1DC8824F-9345-46E4-9D51-F1CCE340D227}" sibTransId="{F3D11D43-33BD-4D0E-8107-39AA31C1DBFF}"/>
    <dgm:cxn modelId="{BF979DA0-4DD3-45DB-A392-3EA9353F1527}" type="presOf" srcId="{5B6AD0AF-A804-4937-BBC8-5838EC6A7BB2}" destId="{10A29CA2-9AAB-4D0C-AC66-5AD6FF87DC18}" srcOrd="0" destOrd="0" presId="urn:microsoft.com/office/officeart/2008/layout/VerticalCurvedList"/>
    <dgm:cxn modelId="{93CE25AD-65B1-4850-A913-7A4C83FA586F}" type="presOf" srcId="{0F9E7EFD-3C38-4683-A6A3-83CE9F169057}" destId="{6AD64FDA-C95A-4FD4-B395-AAD67734AD98}" srcOrd="0" destOrd="0" presId="urn:microsoft.com/office/officeart/2008/layout/VerticalCurvedList"/>
    <dgm:cxn modelId="{CD7CF6CC-CB8D-4458-BBD2-0A0F072A1797}" srcId="{10049957-D6C5-420B-A001-1E5F36B18D33}" destId="{23375318-482F-47EC-94AB-CE132B88CAA3}" srcOrd="2" destOrd="0" parTransId="{2E93C3C1-4FA1-4555-9839-95A35F98884E}" sibTransId="{A105F61D-EFA7-4AAE-B1C9-457B25B759CA}"/>
    <dgm:cxn modelId="{90FC3CCF-1532-4F7E-893D-7686060F4462}" srcId="{10049957-D6C5-420B-A001-1E5F36B18D33}" destId="{5B6AD0AF-A804-4937-BBC8-5838EC6A7BB2}" srcOrd="3" destOrd="0" parTransId="{FFADC76F-D64B-4BE4-9722-69A2359E7845}" sibTransId="{AFEB71B1-2817-4A53-B1F7-DA4B9EAB1F28}"/>
    <dgm:cxn modelId="{2DB8EFEE-A3FD-4EB7-A6AF-42352F80F98D}" type="presOf" srcId="{23375318-482F-47EC-94AB-CE132B88CAA3}" destId="{9D063B00-DFC2-4127-8988-880CAC3FEED7}" srcOrd="0" destOrd="0" presId="urn:microsoft.com/office/officeart/2008/layout/VerticalCurvedList"/>
    <dgm:cxn modelId="{FAD472FE-E440-4D40-B32F-675F61496CE7}" type="presOf" srcId="{17754215-2CA2-429C-ACEA-F3682B85E1EA}" destId="{194AC04F-B7BD-44B6-9F16-1F5BDE372A37}" srcOrd="0" destOrd="0" presId="urn:microsoft.com/office/officeart/2008/layout/VerticalCurvedList"/>
    <dgm:cxn modelId="{8775D385-ED60-4414-8A73-454189B48A85}" type="presParOf" srcId="{0C31A3BF-D0BF-45AE-ABE8-4CC03FED18DD}" destId="{806F75FA-147E-4B58-8B8B-EAC895AF60E9}" srcOrd="0" destOrd="0" presId="urn:microsoft.com/office/officeart/2008/layout/VerticalCurvedList"/>
    <dgm:cxn modelId="{79D90ED5-6C0E-4905-A394-F7F4413C5D34}" type="presParOf" srcId="{806F75FA-147E-4B58-8B8B-EAC895AF60E9}" destId="{713EF44C-05AC-473C-A67F-35FD881F2FFB}" srcOrd="0" destOrd="0" presId="urn:microsoft.com/office/officeart/2008/layout/VerticalCurvedList"/>
    <dgm:cxn modelId="{D1FEF106-2902-4E76-AC75-30CBA48FE450}" type="presParOf" srcId="{713EF44C-05AC-473C-A67F-35FD881F2FFB}" destId="{E6988861-8DFC-430A-A9B0-064076DA413A}" srcOrd="0" destOrd="0" presId="urn:microsoft.com/office/officeart/2008/layout/VerticalCurvedList"/>
    <dgm:cxn modelId="{9C7B0462-FC62-42C6-BFBB-506F96F5BDFA}" type="presParOf" srcId="{713EF44C-05AC-473C-A67F-35FD881F2FFB}" destId="{2402EEEB-9323-48A7-A86F-495D2FCD5D45}" srcOrd="1" destOrd="0" presId="urn:microsoft.com/office/officeart/2008/layout/VerticalCurvedList"/>
    <dgm:cxn modelId="{F4F5D71B-6F1F-4F70-A703-A727BAC828EA}" type="presParOf" srcId="{713EF44C-05AC-473C-A67F-35FD881F2FFB}" destId="{1755388C-815C-45B3-A4A6-022FBC2D21A0}" srcOrd="2" destOrd="0" presId="urn:microsoft.com/office/officeart/2008/layout/VerticalCurvedList"/>
    <dgm:cxn modelId="{4CDD1A99-E6C1-45BC-8E6E-26483A70982D}" type="presParOf" srcId="{713EF44C-05AC-473C-A67F-35FD881F2FFB}" destId="{13E4D52D-5548-4BE2-A579-287C7E16E62F}" srcOrd="3" destOrd="0" presId="urn:microsoft.com/office/officeart/2008/layout/VerticalCurvedList"/>
    <dgm:cxn modelId="{F31EC02A-D41A-42C7-B997-1FC6DF3F161B}" type="presParOf" srcId="{806F75FA-147E-4B58-8B8B-EAC895AF60E9}" destId="{194AC04F-B7BD-44B6-9F16-1F5BDE372A37}" srcOrd="1" destOrd="0" presId="urn:microsoft.com/office/officeart/2008/layout/VerticalCurvedList"/>
    <dgm:cxn modelId="{E446471E-4CB7-4E6B-BF6E-F2525D4BA869}" type="presParOf" srcId="{806F75FA-147E-4B58-8B8B-EAC895AF60E9}" destId="{54467ADA-01B7-4B37-9358-CF70B150B0C7}" srcOrd="2" destOrd="0" presId="urn:microsoft.com/office/officeart/2008/layout/VerticalCurvedList"/>
    <dgm:cxn modelId="{B5670ABD-B875-44DD-84E9-47ECA02FD489}" type="presParOf" srcId="{54467ADA-01B7-4B37-9358-CF70B150B0C7}" destId="{D39D0E04-BBB7-4640-BD32-880B518A5755}" srcOrd="0" destOrd="0" presId="urn:microsoft.com/office/officeart/2008/layout/VerticalCurvedList"/>
    <dgm:cxn modelId="{70829906-5829-4F15-A380-556257B6EFAE}" type="presParOf" srcId="{806F75FA-147E-4B58-8B8B-EAC895AF60E9}" destId="{D29D99E8-D868-4D42-A087-2161FB7D5454}" srcOrd="3" destOrd="0" presId="urn:microsoft.com/office/officeart/2008/layout/VerticalCurvedList"/>
    <dgm:cxn modelId="{696374F9-B51D-4E4E-8287-8FCDC60C1E4C}" type="presParOf" srcId="{806F75FA-147E-4B58-8B8B-EAC895AF60E9}" destId="{1F8A0644-8ED9-4781-AE61-EE012F0228F2}" srcOrd="4" destOrd="0" presId="urn:microsoft.com/office/officeart/2008/layout/VerticalCurvedList"/>
    <dgm:cxn modelId="{18528A99-5ECA-4D82-A9A0-47ED7AC56E54}" type="presParOf" srcId="{1F8A0644-8ED9-4781-AE61-EE012F0228F2}" destId="{F020773C-F76D-464C-AA6D-D51D60CCB8CE}" srcOrd="0" destOrd="0" presId="urn:microsoft.com/office/officeart/2008/layout/VerticalCurvedList"/>
    <dgm:cxn modelId="{9DA5312E-BF0F-4F26-B17B-C5B290EF5470}" type="presParOf" srcId="{806F75FA-147E-4B58-8B8B-EAC895AF60E9}" destId="{9D063B00-DFC2-4127-8988-880CAC3FEED7}" srcOrd="5" destOrd="0" presId="urn:microsoft.com/office/officeart/2008/layout/VerticalCurvedList"/>
    <dgm:cxn modelId="{BC6B56A0-00F7-4279-8861-FECEF612D784}" type="presParOf" srcId="{806F75FA-147E-4B58-8B8B-EAC895AF60E9}" destId="{6CF847AA-00D7-48F0-B2D9-D06E0C16D250}" srcOrd="6" destOrd="0" presId="urn:microsoft.com/office/officeart/2008/layout/VerticalCurvedList"/>
    <dgm:cxn modelId="{CCF65AF6-F98E-4733-9CF8-47725CA6695F}" type="presParOf" srcId="{6CF847AA-00D7-48F0-B2D9-D06E0C16D250}" destId="{3775D2F2-CACA-4FF8-8DDF-CAD075DA0E83}" srcOrd="0" destOrd="0" presId="urn:microsoft.com/office/officeart/2008/layout/VerticalCurvedList"/>
    <dgm:cxn modelId="{28C0B763-5C5C-4325-93F8-BB5C51A0127A}" type="presParOf" srcId="{806F75FA-147E-4B58-8B8B-EAC895AF60E9}" destId="{10A29CA2-9AAB-4D0C-AC66-5AD6FF87DC18}" srcOrd="7" destOrd="0" presId="urn:microsoft.com/office/officeart/2008/layout/VerticalCurvedList"/>
    <dgm:cxn modelId="{9BE733CB-DDA9-4DE4-B7CB-27F1A419F248}" type="presParOf" srcId="{806F75FA-147E-4B58-8B8B-EAC895AF60E9}" destId="{6A6BCD35-1D56-4186-9314-E74DB6AFD7A3}" srcOrd="8" destOrd="0" presId="urn:microsoft.com/office/officeart/2008/layout/VerticalCurvedList"/>
    <dgm:cxn modelId="{D810E7BB-F58D-48FC-964C-2C4C941525A5}" type="presParOf" srcId="{6A6BCD35-1D56-4186-9314-E74DB6AFD7A3}" destId="{25702A46-DE84-4F86-975B-C3449B2BEF59}" srcOrd="0" destOrd="0" presId="urn:microsoft.com/office/officeart/2008/layout/VerticalCurvedList"/>
    <dgm:cxn modelId="{CF96A2F5-53DC-4924-978C-0487E43C9F7F}" type="presParOf" srcId="{806F75FA-147E-4B58-8B8B-EAC895AF60E9}" destId="{6AD64FDA-C95A-4FD4-B395-AAD67734AD98}" srcOrd="9" destOrd="0" presId="urn:microsoft.com/office/officeart/2008/layout/VerticalCurvedList"/>
    <dgm:cxn modelId="{B34A08B4-863E-49EE-AE52-55948DBC8BA2}" type="presParOf" srcId="{806F75FA-147E-4B58-8B8B-EAC895AF60E9}" destId="{858ED1DA-3770-4D77-B445-4F2EA2CBA4FB}" srcOrd="10" destOrd="0" presId="urn:microsoft.com/office/officeart/2008/layout/VerticalCurvedList"/>
    <dgm:cxn modelId="{5128D08F-7CA0-4E37-8F1F-440D3BC9D285}" type="presParOf" srcId="{858ED1DA-3770-4D77-B445-4F2EA2CBA4FB}" destId="{1D4895E9-027C-4B09-96EE-066F7081D9A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2EEEB-9323-48A7-A86F-495D2FCD5D45}">
      <dsp:nvSpPr>
        <dsp:cNvPr id="0" name=""/>
        <dsp:cNvSpPr/>
      </dsp:nvSpPr>
      <dsp:spPr>
        <a:xfrm>
          <a:off x="-4665625" y="-715245"/>
          <a:ext cx="5557502" cy="5557502"/>
        </a:xfrm>
        <a:prstGeom prst="blockArc">
          <a:avLst>
            <a:gd name="adj1" fmla="val 18900000"/>
            <a:gd name="adj2" fmla="val 2700000"/>
            <a:gd name="adj3" fmla="val 38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4AC04F-B7BD-44B6-9F16-1F5BDE372A37}">
      <dsp:nvSpPr>
        <dsp:cNvPr id="0" name=""/>
        <dsp:cNvSpPr/>
      </dsp:nvSpPr>
      <dsp:spPr>
        <a:xfrm>
          <a:off x="467123" y="317284"/>
          <a:ext cx="9939582" cy="63489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Vào phòng học </a:t>
          </a:r>
          <a:r>
            <a:rPr lang="vi-VN" sz="3000" kern="1200">
              <a:latin typeface="Times New Roman" panose="02020603050405020304" pitchFamily="18" charset="0"/>
              <a:cs typeface="Times New Roman" panose="02020603050405020304" pitchFamily="18" charset="0"/>
            </a:rPr>
            <a:t>trước </a:t>
          </a:r>
          <a:r>
            <a:rPr lang="en-US" sz="3000" kern="1200">
              <a:latin typeface="Times New Roman" panose="02020603050405020304" pitchFamily="18" charset="0"/>
              <a:cs typeface="Times New Roman" panose="02020603050405020304" pitchFamily="18" charset="0"/>
            </a:rPr>
            <a:t>5</a:t>
          </a:r>
          <a:r>
            <a:rPr lang="vi-VN" sz="3000" kern="1200">
              <a:latin typeface="Times New Roman" panose="02020603050405020304" pitchFamily="18" charset="0"/>
              <a:cs typeface="Times New Roman" panose="02020603050405020304" pitchFamily="18" charset="0"/>
            </a:rPr>
            <a:t> </a:t>
          </a:r>
          <a:r>
            <a:rPr lang="vi-VN" sz="3000" kern="1200" dirty="0">
              <a:latin typeface="Times New Roman" panose="02020603050405020304" pitchFamily="18" charset="0"/>
              <a:cs typeface="Times New Roman" panose="02020603050405020304" pitchFamily="18" charset="0"/>
            </a:rPr>
            <a:t>phút.</a:t>
          </a:r>
          <a:endParaRPr lang="en-US" sz="3000" kern="1200" dirty="0"/>
        </a:p>
      </dsp:txBody>
      <dsp:txXfrm>
        <a:off x="467123" y="317284"/>
        <a:ext cx="9939582" cy="634899"/>
      </dsp:txXfrm>
    </dsp:sp>
    <dsp:sp modelId="{D39D0E04-BBB7-4640-BD32-880B518A5755}">
      <dsp:nvSpPr>
        <dsp:cNvPr id="0" name=""/>
        <dsp:cNvSpPr/>
      </dsp:nvSpPr>
      <dsp:spPr>
        <a:xfrm>
          <a:off x="70311" y="237922"/>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D99E8-D868-4D42-A087-2161FB7D5454}">
      <dsp:nvSpPr>
        <dsp:cNvPr id="0" name=""/>
        <dsp:cNvSpPr/>
      </dsp:nvSpPr>
      <dsp:spPr>
        <a:xfrm>
          <a:off x="831125" y="1269798"/>
          <a:ext cx="9575579" cy="63489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Chuẩn bị đầy đủ: sách vở, dụng cụ học tập, thiết bị kết nối.</a:t>
          </a:r>
          <a:endParaRPr lang="en-US" sz="3000" kern="1200" dirty="0"/>
        </a:p>
      </dsp:txBody>
      <dsp:txXfrm>
        <a:off x="831125" y="1269798"/>
        <a:ext cx="9575579" cy="634899"/>
      </dsp:txXfrm>
    </dsp:sp>
    <dsp:sp modelId="{F020773C-F76D-464C-AA6D-D51D60CCB8CE}">
      <dsp:nvSpPr>
        <dsp:cNvPr id="0" name=""/>
        <dsp:cNvSpPr/>
      </dsp:nvSpPr>
      <dsp:spPr>
        <a:xfrm>
          <a:off x="434313" y="1190436"/>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63B00-DFC2-4127-8988-880CAC3FEED7}">
      <dsp:nvSpPr>
        <dsp:cNvPr id="0" name=""/>
        <dsp:cNvSpPr/>
      </dsp:nvSpPr>
      <dsp:spPr>
        <a:xfrm>
          <a:off x="831125" y="2222312"/>
          <a:ext cx="9575579" cy="634899"/>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Lựa chọn vị trí học tập: yên tĩnh, thoáng mát, đủ ánh sáng.</a:t>
          </a:r>
          <a:endParaRPr lang="en-US" sz="3000" kern="1200" dirty="0"/>
        </a:p>
      </dsp:txBody>
      <dsp:txXfrm>
        <a:off x="831125" y="2222312"/>
        <a:ext cx="9575579" cy="634899"/>
      </dsp:txXfrm>
    </dsp:sp>
    <dsp:sp modelId="{3775D2F2-CACA-4FF8-8DDF-CAD075DA0E83}">
      <dsp:nvSpPr>
        <dsp:cNvPr id="0" name=""/>
        <dsp:cNvSpPr/>
      </dsp:nvSpPr>
      <dsp:spPr>
        <a:xfrm>
          <a:off x="434313" y="2142950"/>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A29CA2-9AAB-4D0C-AC66-5AD6FF87DC18}">
      <dsp:nvSpPr>
        <dsp:cNvPr id="0" name=""/>
        <dsp:cNvSpPr/>
      </dsp:nvSpPr>
      <dsp:spPr>
        <a:xfrm>
          <a:off x="467123" y="3174827"/>
          <a:ext cx="9939582" cy="63489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3951"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Kết nối lớp học với tên đăng nhập</a:t>
          </a:r>
          <a:r>
            <a:rPr lang="vi-VN" sz="3000" kern="1200">
              <a:latin typeface="Times New Roman" panose="02020603050405020304" pitchFamily="18" charset="0"/>
              <a:cs typeface="Times New Roman" panose="02020603050405020304" pitchFamily="18" charset="0"/>
            </a:rPr>
            <a:t>: </a:t>
          </a:r>
          <a:r>
            <a:rPr lang="en-US" sz="3000" b="1" kern="1200">
              <a:solidFill>
                <a:srgbClr val="C00000"/>
              </a:solidFill>
              <a:latin typeface="Times New Roman" panose="02020603050405020304" pitchFamily="18" charset="0"/>
              <a:cs typeface="Times New Roman" panose="02020603050405020304" pitchFamily="18" charset="0"/>
            </a:rPr>
            <a:t>STT _</a:t>
          </a:r>
          <a:r>
            <a:rPr lang="vi-VN" sz="3000" b="1" kern="1200">
              <a:solidFill>
                <a:srgbClr val="C00000"/>
              </a:solidFill>
              <a:latin typeface="Times New Roman" panose="02020603050405020304" pitchFamily="18" charset="0"/>
              <a:cs typeface="Times New Roman" panose="02020603050405020304" pitchFamily="18" charset="0"/>
            </a:rPr>
            <a:t>Họ và tê</a:t>
          </a:r>
          <a:r>
            <a:rPr lang="en-US" sz="3000" b="1" kern="1200">
              <a:solidFill>
                <a:srgbClr val="C00000"/>
              </a:solidFill>
              <a:latin typeface="Times New Roman" panose="02020603050405020304" pitchFamily="18" charset="0"/>
              <a:cs typeface="Times New Roman" panose="02020603050405020304" pitchFamily="18" charset="0"/>
            </a:rPr>
            <a:t>n_lớp</a:t>
          </a:r>
          <a:endParaRPr lang="en-US" sz="3000" b="1" kern="1200" dirty="0">
            <a:solidFill>
              <a:srgbClr val="C00000"/>
            </a:solidFill>
          </a:endParaRPr>
        </a:p>
      </dsp:txBody>
      <dsp:txXfrm>
        <a:off x="467123" y="3174827"/>
        <a:ext cx="9939582" cy="634899"/>
      </dsp:txXfrm>
    </dsp:sp>
    <dsp:sp modelId="{25702A46-DE84-4F86-975B-C3449B2BEF59}">
      <dsp:nvSpPr>
        <dsp:cNvPr id="0" name=""/>
        <dsp:cNvSpPr/>
      </dsp:nvSpPr>
      <dsp:spPr>
        <a:xfrm>
          <a:off x="70311" y="3095464"/>
          <a:ext cx="793624" cy="7936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87DDA-C1F0-4CBB-B7CD-6634882E35D0}">
      <dsp:nvSpPr>
        <dsp:cNvPr id="0" name=""/>
        <dsp:cNvSpPr/>
      </dsp:nvSpPr>
      <dsp:spPr>
        <a:xfrm rot="16200000">
          <a:off x="-932227" y="934398"/>
          <a:ext cx="3998796" cy="2129999"/>
        </a:xfrm>
        <a:prstGeom prst="flowChartManualOperation">
          <a:avLst/>
        </a:prstGeom>
        <a:solidFill>
          <a:srgbClr val="00206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Mở camera</a:t>
          </a:r>
          <a:endParaRPr lang="en-US" sz="2000" kern="1200" dirty="0"/>
        </a:p>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Tắt mic</a:t>
          </a:r>
          <a:endParaRPr lang="en-US" sz="2000" kern="1200" dirty="0"/>
        </a:p>
        <a:p>
          <a:pPr marL="228600" lvl="1" indent="-228600" algn="l" defTabSz="889000">
            <a:lnSpc>
              <a:spcPct val="90000"/>
            </a:lnSpc>
            <a:spcBef>
              <a:spcPct val="0"/>
            </a:spcBef>
            <a:spcAft>
              <a:spcPct val="15000"/>
            </a:spcAft>
            <a:buChar char="•"/>
          </a:pPr>
          <a:r>
            <a:rPr lang="vi-VN" sz="2000" kern="1200" dirty="0">
              <a:latin typeface="Times New Roman" panose="02020603050405020304" pitchFamily="18" charset="0"/>
              <a:cs typeface="Times New Roman" panose="02020603050405020304" pitchFamily="18" charset="0"/>
            </a:rPr>
            <a:t>Chỉ mở mic khi được sự cho phép của GV.</a:t>
          </a:r>
          <a:endParaRPr lang="en-US" sz="2000" kern="1200" dirty="0"/>
        </a:p>
      </dsp:txBody>
      <dsp:txXfrm rot="5400000">
        <a:off x="2171" y="799759"/>
        <a:ext cx="2129999" cy="2399278"/>
      </dsp:txXfrm>
    </dsp:sp>
    <dsp:sp modelId="{CC5894F0-CBAE-4EB8-9878-131340FF8A9B}">
      <dsp:nvSpPr>
        <dsp:cNvPr id="0" name=""/>
        <dsp:cNvSpPr/>
      </dsp:nvSpPr>
      <dsp:spPr>
        <a:xfrm rot="16200000">
          <a:off x="1357521" y="934398"/>
          <a:ext cx="3998796" cy="2129999"/>
        </a:xfrm>
        <a:prstGeom prst="flowChartManualOperation">
          <a:avLst/>
        </a:prstGeom>
        <a:solidFill>
          <a:schemeClr val="accent5">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Ghi chép bài đầy đủ. </a:t>
          </a:r>
        </a:p>
        <a:p>
          <a:pPr marL="0" lvl="0" indent="0" algn="l"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(theo hướng dẫn của GVBM)</a:t>
          </a:r>
          <a:endParaRPr lang="en-US" sz="2000" kern="1200" dirty="0"/>
        </a:p>
        <a:p>
          <a:pPr marL="171450" lvl="1" indent="-171450" algn="l" defTabSz="711200">
            <a:lnSpc>
              <a:spcPct val="90000"/>
            </a:lnSpc>
            <a:spcBef>
              <a:spcPct val="0"/>
            </a:spcBef>
            <a:spcAft>
              <a:spcPct val="15000"/>
            </a:spcAft>
            <a:buChar char="•"/>
          </a:pPr>
          <a:endParaRPr lang="en-US" sz="1600" kern="1200" dirty="0"/>
        </a:p>
      </dsp:txBody>
      <dsp:txXfrm rot="5400000">
        <a:off x="2291919" y="799759"/>
        <a:ext cx="2129999" cy="2399278"/>
      </dsp:txXfrm>
    </dsp:sp>
    <dsp:sp modelId="{D57A22D2-C521-458B-92E8-553B1FE856D4}">
      <dsp:nvSpPr>
        <dsp:cNvPr id="0" name=""/>
        <dsp:cNvSpPr/>
      </dsp:nvSpPr>
      <dsp:spPr>
        <a:xfrm rot="16200000">
          <a:off x="3647271" y="934398"/>
          <a:ext cx="3998796" cy="2129999"/>
        </a:xfrm>
        <a:prstGeom prst="flowChartManualOperation">
          <a:avLst/>
        </a:prstGeom>
        <a:solidFill>
          <a:srgbClr val="00B050"/>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71450" tIns="0" rIns="170160" bIns="0" numCol="1" spcCol="1270" anchor="t" anchorCtr="0">
          <a:noAutofit/>
        </a:bodyPr>
        <a:lstStyle/>
        <a:p>
          <a:pPr marL="0" lvl="0" indent="0" algn="l" defTabSz="1200150">
            <a:lnSpc>
              <a:spcPct val="90000"/>
            </a:lnSpc>
            <a:spcBef>
              <a:spcPct val="0"/>
            </a:spcBef>
            <a:spcAft>
              <a:spcPct val="35000"/>
            </a:spcAft>
            <a:buNone/>
          </a:pPr>
          <a:r>
            <a:rPr lang="vi-VN" sz="2700" kern="1200" dirty="0">
              <a:latin typeface="Times New Roman" panose="02020603050405020304" pitchFamily="18" charset="0"/>
              <a:cs typeface="Times New Roman" panose="02020603050405020304" pitchFamily="18" charset="0"/>
            </a:rPr>
            <a:t>Hăng hái, tích cực phát biểu xây </a:t>
          </a:r>
          <a:r>
            <a:rPr lang="vi-VN" sz="2700" kern="1200">
              <a:latin typeface="Times New Roman" panose="02020603050405020304" pitchFamily="18" charset="0"/>
              <a:cs typeface="Times New Roman" panose="02020603050405020304" pitchFamily="18" charset="0"/>
            </a:rPr>
            <a:t>dựng b</a:t>
          </a:r>
          <a:r>
            <a:rPr lang="en-US" sz="2700" kern="1200">
              <a:latin typeface="Times New Roman" panose="02020603050405020304" pitchFamily="18" charset="0"/>
              <a:cs typeface="Times New Roman" panose="02020603050405020304" pitchFamily="18" charset="0"/>
            </a:rPr>
            <a:t>ài</a:t>
          </a:r>
          <a:r>
            <a:rPr lang="vi-VN" sz="2700" kern="1200">
              <a:latin typeface="Times New Roman" panose="02020603050405020304" pitchFamily="18" charset="0"/>
              <a:cs typeface="Times New Roman" panose="02020603050405020304" pitchFamily="18" charset="0"/>
            </a:rPr>
            <a:t>.</a:t>
          </a:r>
          <a:endParaRPr lang="en-US" sz="2700" kern="1200" dirty="0"/>
        </a:p>
        <a:p>
          <a:pPr marL="228600" lvl="1" indent="-228600" algn="l" defTabSz="933450">
            <a:lnSpc>
              <a:spcPct val="90000"/>
            </a:lnSpc>
            <a:spcBef>
              <a:spcPct val="0"/>
            </a:spcBef>
            <a:spcAft>
              <a:spcPct val="15000"/>
            </a:spcAft>
            <a:buChar char="•"/>
          </a:pPr>
          <a:endParaRPr lang="en-US" sz="2100" kern="1200" dirty="0"/>
        </a:p>
      </dsp:txBody>
      <dsp:txXfrm rot="5400000">
        <a:off x="4581669" y="799759"/>
        <a:ext cx="2129999" cy="2399278"/>
      </dsp:txXfrm>
    </dsp:sp>
    <dsp:sp modelId="{B773087F-62F4-4D58-8307-124F60B4F9B0}">
      <dsp:nvSpPr>
        <dsp:cNvPr id="0" name=""/>
        <dsp:cNvSpPr/>
      </dsp:nvSpPr>
      <dsp:spPr>
        <a:xfrm rot="16200000">
          <a:off x="5939191" y="934398"/>
          <a:ext cx="3998796" cy="2129999"/>
        </a:xfrm>
        <a:prstGeom prst="flowChartManualOperation">
          <a:avLst/>
        </a:prstGeom>
        <a:solidFill>
          <a:srgbClr val="00B0F0"/>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slope"/>
        </a:sp3d>
      </dsp:spPr>
      <dsp:style>
        <a:lnRef idx="2">
          <a:scrgbClr r="0" g="0" b="0"/>
        </a:lnRef>
        <a:fillRef idx="1">
          <a:scrgbClr r="0" g="0" b="0"/>
        </a:fillRef>
        <a:effectRef idx="0">
          <a:scrgbClr r="0" g="0" b="0"/>
        </a:effectRef>
        <a:fontRef idx="minor">
          <a:schemeClr val="lt1"/>
        </a:fontRef>
      </dsp:style>
      <dsp:txBody>
        <a:bodyPr spcFirstLastPara="0" vert="horz" wrap="square" lIns="171450" tIns="0" rIns="170160" bIns="0" numCol="1" spcCol="1270" anchor="t" anchorCtr="0">
          <a:noAutofit/>
        </a:bodyPr>
        <a:lstStyle/>
        <a:p>
          <a:pPr marL="0" lvl="0" indent="0" algn="l" defTabSz="1200150">
            <a:lnSpc>
              <a:spcPct val="90000"/>
            </a:lnSpc>
            <a:spcBef>
              <a:spcPct val="0"/>
            </a:spcBef>
            <a:spcAft>
              <a:spcPct val="35000"/>
            </a:spcAft>
            <a:buNone/>
          </a:pPr>
          <a:r>
            <a:rPr lang="vi-VN" sz="2700" kern="1200" dirty="0">
              <a:latin typeface="Times New Roman" panose="02020603050405020304" pitchFamily="18" charset="0"/>
              <a:cs typeface="Times New Roman" panose="02020603050405020304" pitchFamily="18" charset="0"/>
            </a:rPr>
            <a:t>Không chat trong giờ học.</a:t>
          </a:r>
          <a:endParaRPr lang="en-US" sz="2700" kern="1200" dirty="0"/>
        </a:p>
        <a:p>
          <a:pPr marL="228600" lvl="1" indent="-228600" algn="l" defTabSz="933450">
            <a:lnSpc>
              <a:spcPct val="90000"/>
            </a:lnSpc>
            <a:spcBef>
              <a:spcPct val="0"/>
            </a:spcBef>
            <a:spcAft>
              <a:spcPct val="15000"/>
            </a:spcAft>
            <a:buChar char="•"/>
          </a:pPr>
          <a:endParaRPr lang="en-US" sz="2100" kern="1200"/>
        </a:p>
      </dsp:txBody>
      <dsp:txXfrm rot="5400000">
        <a:off x="6873589" y="799759"/>
        <a:ext cx="2129999" cy="2399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7A89-B472-48D6-A9AE-97977677A4D3}">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D94DD-DB10-44BD-BCBA-9AAB5C13DAD3}">
      <dsp:nvSpPr>
        <dsp:cNvPr id="0" name=""/>
        <dsp:cNvSpPr/>
      </dsp:nvSpPr>
      <dsp:spPr>
        <a:xfrm>
          <a:off x="610504" y="416587"/>
          <a:ext cx="8153698"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Chọn</a:t>
          </a:r>
          <a:r>
            <a:rPr lang="vi-VN" altLang="zh-CN" sz="2800" b="1" kern="1200" dirty="0">
              <a:latin typeface="+mj-lt"/>
              <a:ea typeface="字魂59号-创粗黑" panose="00000500000000000000" pitchFamily="2" charset="-122"/>
              <a:sym typeface="字魂36号-正文宋楷" panose="02000000000000000000" pitchFamily="2" charset="-122"/>
            </a:rPr>
            <a:t> không gian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tập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với</a:t>
          </a:r>
          <a:r>
            <a:rPr lang="vi-VN" altLang="zh-CN" sz="2800" b="1" kern="1200" dirty="0">
              <a:latin typeface="+mj-lt"/>
              <a:ea typeface="字魂59号-创粗黑" panose="00000500000000000000" pitchFamily="2" charset="-122"/>
              <a:sym typeface="字魂36号-正文宋楷" panose="02000000000000000000" pitchFamily="2" charset="-122"/>
            </a:rPr>
            <a:t> truy </a:t>
          </a:r>
          <a:r>
            <a:rPr lang="vi-VN" altLang="zh-CN" sz="2800" b="1" kern="1200" dirty="0" err="1">
              <a:latin typeface="+mj-lt"/>
              <a:ea typeface="字魂59号-创粗黑" panose="00000500000000000000" pitchFamily="2" charset="-122"/>
              <a:sym typeface="字魂36号-正文宋楷" panose="02000000000000000000" pitchFamily="2" charset="-122"/>
            </a:rPr>
            <a:t>cập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internet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ổn</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định</a:t>
          </a:r>
          <a:r>
            <a:rPr lang="en-US"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610504" y="416587"/>
        <a:ext cx="8153698" cy="833607"/>
      </dsp:txXfrm>
    </dsp:sp>
    <dsp:sp modelId="{1F230BDD-674A-4C75-A42E-B83A1E5AAED6}">
      <dsp:nvSpPr>
        <dsp:cNvPr id="0" name=""/>
        <dsp:cNvSpPr/>
      </dsp:nvSpPr>
      <dsp:spPr>
        <a:xfrm>
          <a:off x="89500" y="312386"/>
          <a:ext cx="1042009" cy="1042009"/>
        </a:xfrm>
        <a:prstGeom prst="ellipse">
          <a:avLst/>
        </a:prstGeom>
        <a:blipFill rotWithShape="0">
          <a:blip xmlns:r="http://schemas.openxmlformats.org/officeDocument/2006/relationships" r:embed="rId1"/>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8CD361-68FE-4CBC-85AB-B5EB13E2BE37}">
      <dsp:nvSpPr>
        <dsp:cNvPr id="0" name=""/>
        <dsp:cNvSpPr/>
      </dsp:nvSpPr>
      <dsp:spPr>
        <a:xfrm>
          <a:off x="1088431" y="1667215"/>
          <a:ext cx="7675771"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Tạo</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kế</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hoạch</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tập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cụ</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thể</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rõ</a:t>
          </a:r>
          <a:r>
            <a:rPr lang="vi-VN" altLang="zh-CN" sz="2800" b="1" kern="1200" dirty="0">
              <a:latin typeface="+mj-lt"/>
              <a:ea typeface="字魂59号-创粗黑" panose="00000500000000000000" pitchFamily="2" charset="-122"/>
              <a:sym typeface="字魂36号-正文宋楷" panose="02000000000000000000" pitchFamily="2" charset="-122"/>
            </a:rPr>
            <a:t> r</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à</a:t>
          </a:r>
          <a:r>
            <a:rPr lang="vi-VN" altLang="zh-CN" sz="2800" b="1" kern="1200" dirty="0" err="1">
              <a:latin typeface="+mj-lt"/>
              <a:ea typeface="字魂59号-创粗黑" panose="00000500000000000000" pitchFamily="2" charset="-122"/>
              <a:sym typeface="字魂36号-正文宋楷" panose="02000000000000000000" pitchFamily="2" charset="-122"/>
            </a:rPr>
            <a:t>ng</a:t>
          </a:r>
          <a:r>
            <a:rPr lang="en-US" altLang="zh-CN" sz="2800" b="1" kern="1200" dirty="0">
              <a:latin typeface="+mj-lt"/>
              <a:ea typeface="字魂59号-创粗黑" panose="00000500000000000000" pitchFamily="2" charset="-122"/>
              <a:sym typeface="字魂36号-正文宋楷" panose="02000000000000000000" pitchFamily="2" charset="-122"/>
            </a:rPr>
            <a:t>.</a:t>
          </a:r>
          <a:r>
            <a:rPr lang="vi-VN" altLang="zh-CN" sz="2800" b="1" kern="1200" dirty="0">
              <a:latin typeface="+mj-lt"/>
              <a:ea typeface="字魂59号-创粗黑" panose="00000500000000000000" pitchFamily="2" charset="-122"/>
              <a:sym typeface="字魂36号-正文宋楷" panose="02000000000000000000" pitchFamily="2" charset="-122"/>
            </a:rPr>
            <a:t> </a:t>
          </a:r>
          <a:endParaRPr lang="en-US" sz="2800" kern="1200" dirty="0"/>
        </a:p>
      </dsp:txBody>
      <dsp:txXfrm>
        <a:off x="1088431" y="1667215"/>
        <a:ext cx="7675771" cy="833607"/>
      </dsp:txXfrm>
    </dsp:sp>
    <dsp:sp modelId="{5D482B1D-9E64-4360-AAD8-62588DB906DD}">
      <dsp:nvSpPr>
        <dsp:cNvPr id="0" name=""/>
        <dsp:cNvSpPr/>
      </dsp:nvSpPr>
      <dsp:spPr>
        <a:xfrm>
          <a:off x="567426" y="1563014"/>
          <a:ext cx="1042009" cy="1042009"/>
        </a:xfrm>
        <a:prstGeom prst="ellipse">
          <a:avLst/>
        </a:prstGeom>
        <a:blipFill rotWithShape="0">
          <a:blip xmlns:r="http://schemas.openxmlformats.org/officeDocument/2006/relationships" r:embed="rId2"/>
          <a:srcRect/>
          <a:stretch>
            <a:fillRect l="-45000" r="-4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67CDE-869A-44F0-9AC4-80E60F7FB6F5}">
      <dsp:nvSpPr>
        <dsp:cNvPr id="0" name=""/>
        <dsp:cNvSpPr/>
      </dsp:nvSpPr>
      <dsp:spPr>
        <a:xfrm>
          <a:off x="1088431" y="2917843"/>
          <a:ext cx="7675771"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Hướng</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dẫn</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sinh </a:t>
          </a:r>
          <a:r>
            <a:rPr lang="vi-VN" altLang="zh-CN" sz="2800" b="1" kern="1200" dirty="0" err="1">
              <a:latin typeface="+mj-lt"/>
              <a:ea typeface="字魂59号-创粗黑" panose="00000500000000000000" pitchFamily="2" charset="-122"/>
              <a:sym typeface="字魂36号-正文宋楷" panose="02000000000000000000" pitchFamily="2" charset="-122"/>
            </a:rPr>
            <a:t>có</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thói</a:t>
          </a:r>
          <a:r>
            <a:rPr lang="vi-VN" altLang="zh-CN" sz="2800" b="1" kern="1200" dirty="0">
              <a:latin typeface="+mj-lt"/>
              <a:ea typeface="字魂59号-创粗黑" panose="00000500000000000000" pitchFamily="2" charset="-122"/>
              <a:sym typeface="字魂36号-正文宋楷" panose="02000000000000000000" pitchFamily="2" charset="-122"/>
            </a:rPr>
            <a:t> quen ghi </a:t>
          </a:r>
          <a:r>
            <a:rPr lang="vi-VN" altLang="zh-CN" sz="2800" b="1" kern="1200" dirty="0" err="1">
              <a:latin typeface="+mj-lt"/>
              <a:ea typeface="字魂59号-创粗黑" panose="00000500000000000000" pitchFamily="2" charset="-122"/>
              <a:sym typeface="字魂36号-正文宋楷" panose="02000000000000000000" pitchFamily="2" charset="-122"/>
            </a:rPr>
            <a:t>chép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lại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bài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thu âm </a:t>
          </a:r>
          <a:r>
            <a:rPr lang="vi-VN" altLang="zh-CN" sz="2800" b="1" kern="1200" dirty="0" err="1">
              <a:latin typeface="+mj-lt"/>
              <a:ea typeface="字魂59号-创粗黑" panose="00000500000000000000" pitchFamily="2" charset="-122"/>
              <a:sym typeface="字魂36号-正文宋楷" panose="02000000000000000000" pitchFamily="2" charset="-122"/>
            </a:rPr>
            <a:t>bài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giảng</a:t>
          </a:r>
          <a:r>
            <a:rPr lang="en-US"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1088431" y="2917843"/>
        <a:ext cx="7675771" cy="833607"/>
      </dsp:txXfrm>
    </dsp:sp>
    <dsp:sp modelId="{E5B063E8-B281-45F3-BE1D-B023CECF0AA8}">
      <dsp:nvSpPr>
        <dsp:cNvPr id="0" name=""/>
        <dsp:cNvSpPr/>
      </dsp:nvSpPr>
      <dsp:spPr>
        <a:xfrm>
          <a:off x="567426" y="2813642"/>
          <a:ext cx="1042009" cy="1042009"/>
        </a:xfrm>
        <a:prstGeom prst="ellipse">
          <a:avLst/>
        </a:prstGeom>
        <a:blipFill rotWithShape="0">
          <a:blip xmlns:r="http://schemas.openxmlformats.org/officeDocument/2006/relationships" r:embed="rId3"/>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0ABFF-A117-4BF6-80A5-7997C4A8900A}">
      <dsp:nvSpPr>
        <dsp:cNvPr id="0" name=""/>
        <dsp:cNvSpPr/>
      </dsp:nvSpPr>
      <dsp:spPr>
        <a:xfrm>
          <a:off x="610504" y="4168472"/>
          <a:ext cx="8153698"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1120" rIns="71120" bIns="71120" numCol="1" spcCol="1270" anchor="ctr" anchorCtr="0">
          <a:noAutofit/>
        </a:bodyPr>
        <a:lstStyle/>
        <a:p>
          <a:pPr marL="0" lvl="0" indent="0" algn="l" defTabSz="1244600">
            <a:lnSpc>
              <a:spcPct val="90000"/>
            </a:lnSpc>
            <a:spcBef>
              <a:spcPct val="0"/>
            </a:spcBef>
            <a:spcAft>
              <a:spcPct val="35000"/>
            </a:spcAft>
            <a:buNone/>
          </a:pPr>
          <a:r>
            <a:rPr lang="vi-VN" altLang="zh-CN" sz="2800" b="1" kern="1200" dirty="0" err="1">
              <a:latin typeface="+mj-lt"/>
              <a:ea typeface="字魂59号-创粗黑" panose="00000500000000000000" pitchFamily="2" charset="-122"/>
              <a:sym typeface="字魂36号-正文宋楷" panose="02000000000000000000" pitchFamily="2" charset="-122"/>
            </a:rPr>
            <a:t>Động</a:t>
          </a:r>
          <a:r>
            <a:rPr lang="vi-VN" altLang="zh-CN" sz="2800" b="1" kern="1200" dirty="0">
              <a:latin typeface="+mj-lt"/>
              <a:ea typeface="字魂59号-创粗黑" panose="00000500000000000000" pitchFamily="2" charset="-122"/>
              <a:sym typeface="字魂36号-正文宋楷" panose="02000000000000000000" pitchFamily="2" charset="-122"/>
            </a:rPr>
            <a:t> viên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sinh tương </a:t>
          </a:r>
          <a:r>
            <a:rPr lang="vi-VN" altLang="zh-CN" sz="2800" b="1" kern="1200" dirty="0" err="1">
              <a:latin typeface="+mj-lt"/>
              <a:ea typeface="字魂59号-创粗黑" panose="00000500000000000000" pitchFamily="2" charset="-122"/>
              <a:sym typeface="字魂36号-正文宋楷" panose="02000000000000000000" pitchFamily="2" charset="-122"/>
            </a:rPr>
            <a:t>tác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tích</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cực</a:t>
          </a:r>
          <a:r>
            <a:rPr lang="en-US"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610504" y="4168472"/>
        <a:ext cx="8153698" cy="833607"/>
      </dsp:txXfrm>
    </dsp:sp>
    <dsp:sp modelId="{95EDC47D-61EA-4CAF-9B92-AD135627BC1E}">
      <dsp:nvSpPr>
        <dsp:cNvPr id="0" name=""/>
        <dsp:cNvSpPr/>
      </dsp:nvSpPr>
      <dsp:spPr>
        <a:xfrm>
          <a:off x="89500" y="4064271"/>
          <a:ext cx="1042009" cy="1042009"/>
        </a:xfrm>
        <a:prstGeom prst="ellipse">
          <a:avLst/>
        </a:prstGeom>
        <a:blipFill rotWithShape="0">
          <a:blip xmlns:r="http://schemas.openxmlformats.org/officeDocument/2006/relationships" r:embed="rId4"/>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7A89-B472-48D6-A9AE-97977677A4D3}">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D94DD-DB10-44BD-BCBA-9AAB5C13DAD3}">
      <dsp:nvSpPr>
        <dsp:cNvPr id="0" name=""/>
        <dsp:cNvSpPr/>
      </dsp:nvSpPr>
      <dsp:spPr>
        <a:xfrm>
          <a:off x="996086" y="825233"/>
          <a:ext cx="8161252" cy="14457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ổ </a:t>
          </a:r>
          <a:r>
            <a:rPr lang="vi-VN" altLang="zh-CN" sz="2800" b="1" kern="1200" dirty="0" err="1">
              <a:latin typeface="+mj-lt"/>
              <a:ea typeface="字魂59号-创粗黑" panose="00000500000000000000" pitchFamily="2" charset="-122"/>
              <a:sym typeface="字魂36号-正文宋楷" panose="02000000000000000000" pitchFamily="2" charset="-122"/>
            </a:rPr>
            <a:t>chức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giờ</a:t>
          </a:r>
          <a:r>
            <a:rPr lang="vi-VN" altLang="zh-CN" sz="2800" b="1" kern="1200" dirty="0">
              <a:latin typeface="+mj-lt"/>
              <a:ea typeface="字魂59号-创粗黑" panose="00000500000000000000" pitchFamily="2" charset="-122"/>
              <a:sym typeface="字魂36号-正文宋楷" panose="02000000000000000000" pitchFamily="2" charset="-122"/>
            </a:rPr>
            <a:t> sinh </a:t>
          </a:r>
          <a:r>
            <a:rPr lang="vi-VN" altLang="zh-CN" sz="2800" b="1" kern="1200" dirty="0" err="1">
              <a:latin typeface="+mj-lt"/>
              <a:ea typeface="字魂59号-创粗黑" panose="00000500000000000000" pitchFamily="2" charset="-122"/>
              <a:sym typeface="字魂36号-正文宋楷" panose="02000000000000000000" pitchFamily="2" charset="-122"/>
            </a:rPr>
            <a:t>hoạt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lớp</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với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nhiều</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nội</a:t>
          </a:r>
          <a:r>
            <a:rPr lang="vi-VN" altLang="zh-CN" sz="2800" b="1" kern="1200" dirty="0">
              <a:latin typeface="+mj-lt"/>
              <a:ea typeface="字魂59号-创粗黑" panose="00000500000000000000" pitchFamily="2" charset="-122"/>
              <a:sym typeface="字魂36号-正文宋楷" panose="02000000000000000000" pitchFamily="2" charset="-122"/>
            </a:rPr>
            <a:t> dung </a:t>
          </a:r>
          <a:r>
            <a:rPr lang="vi-VN" altLang="zh-CN" sz="2800" b="1" kern="1200" dirty="0" err="1">
              <a:latin typeface="+mj-lt"/>
              <a:ea typeface="字魂59号-创粗黑" panose="00000500000000000000" pitchFamily="2" charset="-122"/>
              <a:sym typeface="字魂36号-正文宋楷" panose="02000000000000000000" pitchFamily="2" charset="-122"/>
            </a:rPr>
            <a:t>khác</a:t>
          </a:r>
          <a:r>
            <a:rPr lang="vi-VN" altLang="zh-CN" sz="2800" b="1" kern="1200" dirty="0">
              <a:latin typeface="+mj-lt"/>
              <a:ea typeface="字魂59号-创粗黑" panose="00000500000000000000" pitchFamily="2" charset="-122"/>
              <a:sym typeface="字魂36号-正文宋楷" panose="02000000000000000000" pitchFamily="2" charset="-122"/>
            </a:rPr>
            <a:t> nhau: Sinh </a:t>
          </a:r>
          <a:r>
            <a:rPr lang="vi-VN" altLang="zh-CN" sz="2800" b="1" kern="1200" dirty="0" err="1">
              <a:latin typeface="+mj-lt"/>
              <a:ea typeface="字魂59号-创粗黑" panose="00000500000000000000" pitchFamily="2" charset="-122"/>
              <a:sym typeface="字魂36号-正文宋楷" panose="02000000000000000000" pitchFamily="2" charset="-122"/>
            </a:rPr>
            <a:t>hoạt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chủ</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điểm</a:t>
          </a:r>
          <a:r>
            <a:rPr lang="vi-VN" altLang="zh-CN" sz="2800" b="1" kern="1200" dirty="0">
              <a:latin typeface="+mj-lt"/>
              <a:ea typeface="字魂59号-创粗黑" panose="00000500000000000000" pitchFamily="2" charset="-122"/>
              <a:sym typeface="字魂36号-正文宋楷" panose="02000000000000000000" pitchFamily="2" charset="-122"/>
            </a:rPr>
            <a:t>, xem </a:t>
          </a:r>
          <a:r>
            <a:rPr lang="vi-VN" altLang="zh-CN" sz="2800" b="1" kern="1200" dirty="0" err="1">
              <a:latin typeface="+mj-lt"/>
              <a:ea typeface="字魂59号-创粗黑" panose="00000500000000000000" pitchFamily="2" charset="-122"/>
              <a:sym typeface="字魂36号-正文宋楷" panose="02000000000000000000" pitchFamily="2" charset="-122"/>
            </a:rPr>
            <a:t>video</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rút</a:t>
          </a:r>
          <a:r>
            <a:rPr lang="vi-VN" altLang="zh-CN" sz="2800" b="1" kern="1200" dirty="0">
              <a:latin typeface="+mj-lt"/>
              <a:ea typeface="字魂59号-创粗黑" panose="00000500000000000000" pitchFamily="2" charset="-122"/>
              <a:sym typeface="字魂36号-正文宋楷" panose="02000000000000000000" pitchFamily="2" charset="-122"/>
            </a:rPr>
            <a:t> ra </a:t>
          </a:r>
          <a:r>
            <a:rPr lang="vi-VN" altLang="zh-CN" sz="2800" b="1" kern="1200" dirty="0" err="1">
              <a:latin typeface="+mj-lt"/>
              <a:ea typeface="字魂59号-创粗黑" panose="00000500000000000000" pitchFamily="2" charset="-122"/>
              <a:sym typeface="字魂36号-正文宋楷" panose="02000000000000000000" pitchFamily="2" charset="-122"/>
            </a:rPr>
            <a:t>bài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học</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hoạt</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động</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trải</a:t>
          </a:r>
          <a:r>
            <a:rPr lang="vi-VN" altLang="zh-CN" sz="2800" b="1" kern="1200" dirty="0">
              <a:latin typeface="+mj-lt"/>
              <a:ea typeface="字魂59号-创粗黑" panose="00000500000000000000" pitchFamily="2" charset="-122"/>
              <a:sym typeface="字魂36号-正文宋楷" panose="02000000000000000000" pitchFamily="2" charset="-122"/>
            </a:rPr>
            <a:t> </a:t>
          </a:r>
          <a:r>
            <a:rPr lang="vi-VN" altLang="zh-CN" sz="2800" b="1" kern="1200" dirty="0" err="1">
              <a:latin typeface="+mj-lt"/>
              <a:ea typeface="字魂59号-创粗黑" panose="00000500000000000000" pitchFamily="2" charset="-122"/>
              <a:sym typeface="字魂36号-正文宋楷" panose="02000000000000000000" pitchFamily="2" charset="-122"/>
            </a:rPr>
            <a:t>nghiệm</a:t>
          </a:r>
          <a:r>
            <a:rPr lang="vi-VN" altLang="zh-CN" sz="2800" b="1" kern="1200" dirty="0">
              <a:latin typeface="+mj-lt"/>
              <a:ea typeface="字魂59号-创粗黑" panose="00000500000000000000" pitchFamily="2" charset="-122"/>
              <a:sym typeface="字魂36号-正文宋楷" panose="02000000000000000000" pitchFamily="2" charset="-122"/>
            </a:rPr>
            <a:t>.</a:t>
          </a:r>
          <a:endParaRPr lang="en-US" sz="2800" kern="1200" dirty="0"/>
        </a:p>
      </dsp:txBody>
      <dsp:txXfrm>
        <a:off x="996086" y="825233"/>
        <a:ext cx="8161252" cy="1445759"/>
      </dsp:txXfrm>
    </dsp:sp>
    <dsp:sp modelId="{1F230BDD-674A-4C75-A42E-B83A1E5AAED6}">
      <dsp:nvSpPr>
        <dsp:cNvPr id="0" name=""/>
        <dsp:cNvSpPr/>
      </dsp:nvSpPr>
      <dsp:spPr>
        <a:xfrm>
          <a:off x="156061" y="708088"/>
          <a:ext cx="1680049" cy="1680049"/>
        </a:xfrm>
        <a:prstGeom prst="ellipse">
          <a:avLst/>
        </a:prstGeom>
        <a:blipFill rotWithShape="0">
          <a:blip xmlns:r="http://schemas.openxmlformats.org/officeDocument/2006/relationships" r:embed="rId1"/>
          <a:srcRect/>
          <a:stretch>
            <a:fillRect l="-34000" r="-3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8CD361-68FE-4CBC-85AB-B5EB13E2BE37}">
      <dsp:nvSpPr>
        <dsp:cNvPr id="0" name=""/>
        <dsp:cNvSpPr/>
      </dsp:nvSpPr>
      <dsp:spPr>
        <a:xfrm>
          <a:off x="996086" y="3096551"/>
          <a:ext cx="8161252" cy="15480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1120" rIns="71120" bIns="71120" numCol="1" spcCol="1270" anchor="ctr" anchorCtr="0">
          <a:noAutofit/>
        </a:bodyPr>
        <a:lstStyle/>
        <a:p>
          <a:pPr marL="0" lvl="0" indent="0" algn="l" defTabSz="1244600">
            <a:lnSpc>
              <a:spcPct val="100000"/>
            </a:lnSpc>
            <a:spcBef>
              <a:spcPct val="0"/>
            </a:spcBef>
            <a:spcAft>
              <a:spcPts val="0"/>
            </a:spcAft>
            <a:buNone/>
          </a:pP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Đối</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với</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hoạt</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động</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trải</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nghiệm</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p>
        <a:p>
          <a:pPr marL="0" lvl="0" indent="0" algn="l" defTabSz="1244600">
            <a:lnSpc>
              <a:spcPct val="100000"/>
            </a:lnSpc>
            <a:spcBef>
              <a:spcPct val="0"/>
            </a:spcBef>
            <a:spcAft>
              <a:spcPts val="0"/>
            </a:spcAft>
            <a:buNone/>
          </a:pP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Hướng</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dẫn</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HS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một</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số</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kĩ</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năng</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giáo</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dục</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ý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thức</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bảo</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vệ</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bản</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thân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và</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cộng</a:t>
          </a:r>
          <a:r>
            <a:rPr lang="vi-VN"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vi-VN" altLang="zh-CN" sz="2800" b="1" kern="1200"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đồn</a:t>
          </a:r>
          <a:r>
            <a:rPr lang="en-US" altLang="zh-CN" sz="2800" b="1" kern="1200"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g.</a:t>
          </a:r>
          <a:endParaRPr lang="en-US" sz="2800" kern="1200" dirty="0">
            <a:latin typeface="Times New Roman" panose="02020603050405020304" pitchFamily="18" charset="0"/>
            <a:cs typeface="Times New Roman" panose="02020603050405020304" pitchFamily="18" charset="0"/>
          </a:endParaRPr>
        </a:p>
      </dsp:txBody>
      <dsp:txXfrm>
        <a:off x="996086" y="3096551"/>
        <a:ext cx="8161252" cy="1548004"/>
      </dsp:txXfrm>
    </dsp:sp>
    <dsp:sp modelId="{5D482B1D-9E64-4360-AAD8-62588DB906DD}">
      <dsp:nvSpPr>
        <dsp:cNvPr id="0" name=""/>
        <dsp:cNvSpPr/>
      </dsp:nvSpPr>
      <dsp:spPr>
        <a:xfrm>
          <a:off x="28583" y="2903050"/>
          <a:ext cx="1935005" cy="1935005"/>
        </a:xfrm>
        <a:prstGeom prst="ellipse">
          <a:avLst/>
        </a:prstGeom>
        <a:blipFill rotWithShape="0">
          <a:blip xmlns:r="http://schemas.openxmlformats.org/officeDocument/2006/relationships" r:embed="rId2"/>
          <a:srcRect/>
          <a:stretch>
            <a:fillRect t="-20000" b="-2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E7A89-B472-48D6-A9AE-97977677A4D3}">
      <dsp:nvSpPr>
        <dsp:cNvPr id="0" name=""/>
        <dsp:cNvSpPr/>
      </dsp:nvSpPr>
      <dsp:spPr>
        <a:xfrm>
          <a:off x="-574156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D94DD-DB10-44BD-BCBA-9AAB5C13DAD3}">
      <dsp:nvSpPr>
        <dsp:cNvPr id="0" name=""/>
        <dsp:cNvSpPr/>
      </dsp:nvSpPr>
      <dsp:spPr>
        <a:xfrm>
          <a:off x="1519089" y="1506037"/>
          <a:ext cx="7575429" cy="24065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3" tIns="81280" rIns="81280" bIns="81280" numCol="1" spcCol="1270" anchor="ctr" anchorCtr="0">
          <a:noAutofit/>
        </a:bodyPr>
        <a:lstStyle/>
        <a:p>
          <a:pPr marL="0" lvl="0" indent="0" algn="just"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G</a:t>
          </a:r>
          <a:r>
            <a:rPr lang="vi-VN" sz="3200" b="1" kern="1200" dirty="0" err="1">
              <a:latin typeface="Times New Roman" panose="02020603050405020304" pitchFamily="18" charset="0"/>
              <a:cs typeface="Times New Roman" panose="02020603050405020304" pitchFamily="18" charset="0"/>
            </a:rPr>
            <a:t>iữ</a:t>
          </a:r>
          <a:r>
            <a:rPr lang="vi-VN" sz="3200" b="1" kern="1200" dirty="0">
              <a:latin typeface="Times New Roman" panose="02020603050405020304" pitchFamily="18" charset="0"/>
              <a:cs typeface="Times New Roman" panose="02020603050405020304" pitchFamily="18" charset="0"/>
            </a:rPr>
            <a:t> liên </a:t>
          </a:r>
          <a:r>
            <a:rPr lang="vi-VN" sz="3200" b="1" kern="1200" dirty="0" err="1">
              <a:latin typeface="Times New Roman" panose="02020603050405020304" pitchFamily="18" charset="0"/>
              <a:cs typeface="Times New Roman" panose="02020603050405020304" pitchFamily="18" charset="0"/>
            </a:rPr>
            <a:t>lạc</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thường</a:t>
          </a:r>
          <a:r>
            <a:rPr lang="vi-VN" sz="3200" b="1" kern="1200" dirty="0">
              <a:latin typeface="Times New Roman" panose="02020603050405020304" pitchFamily="18" charset="0"/>
              <a:cs typeface="Times New Roman" panose="02020603050405020304" pitchFamily="18" charset="0"/>
            </a:rPr>
            <a:t> xuyên </a:t>
          </a:r>
          <a:r>
            <a:rPr lang="vi-VN" sz="3200" b="1" kern="1200" dirty="0" err="1">
              <a:latin typeface="Times New Roman" panose="02020603050405020304" pitchFamily="18" charset="0"/>
              <a:cs typeface="Times New Roman" panose="02020603050405020304" pitchFamily="18" charset="0"/>
            </a:rPr>
            <a:t>với</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phụ</a:t>
          </a:r>
          <a:r>
            <a:rPr lang="vi-VN" sz="3200" b="1" kern="1200" dirty="0">
              <a:latin typeface="Times New Roman" panose="02020603050405020304" pitchFamily="18" charset="0"/>
              <a:cs typeface="Times New Roman" panose="02020603050405020304" pitchFamily="18" charset="0"/>
            </a:rPr>
            <a:t> huynh </a:t>
          </a:r>
          <a:r>
            <a:rPr lang="vi-VN" sz="3200" b="1" kern="1200" dirty="0" err="1">
              <a:latin typeface="Times New Roman" panose="02020603050405020304" pitchFamily="18" charset="0"/>
              <a:cs typeface="Times New Roman" panose="02020603050405020304" pitchFamily="18" charset="0"/>
            </a:rPr>
            <a:t>và</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học</a:t>
          </a:r>
          <a:r>
            <a:rPr lang="vi-VN" sz="3200" b="1" kern="1200" dirty="0">
              <a:latin typeface="Times New Roman" panose="02020603050405020304" pitchFamily="18" charset="0"/>
              <a:cs typeface="Times New Roman" panose="02020603050405020304" pitchFamily="18" charset="0"/>
            </a:rPr>
            <a:t> sinh </a:t>
          </a:r>
          <a:r>
            <a:rPr lang="vi-VN" sz="3200" b="1" kern="1200" dirty="0" err="1">
              <a:latin typeface="Times New Roman" panose="02020603050405020304" pitchFamily="18" charset="0"/>
              <a:cs typeface="Times New Roman" panose="02020603050405020304" pitchFamily="18" charset="0"/>
            </a:rPr>
            <a:t>để</a:t>
          </a:r>
          <a:r>
            <a:rPr lang="vi-VN" sz="3200" b="1" kern="1200" dirty="0">
              <a:latin typeface="Times New Roman" panose="02020603050405020304" pitchFamily="18" charset="0"/>
              <a:cs typeface="Times New Roman" panose="02020603050405020304" pitchFamily="18" charset="0"/>
            </a:rPr>
            <a:t> tư </a:t>
          </a:r>
          <a:r>
            <a:rPr lang="vi-VN" sz="3200" b="1" kern="1200" dirty="0" err="1">
              <a:latin typeface="Times New Roman" panose="02020603050405020304" pitchFamily="18" charset="0"/>
              <a:cs typeface="Times New Roman" panose="02020603050405020304" pitchFamily="18" charset="0"/>
            </a:rPr>
            <a:t>vấn</a:t>
          </a:r>
          <a:r>
            <a:rPr lang="vi-VN" sz="3200" b="1" kern="1200" dirty="0">
              <a:latin typeface="Times New Roman" panose="02020603050405020304" pitchFamily="18" charset="0"/>
              <a:cs typeface="Times New Roman" panose="02020603050405020304" pitchFamily="18" charset="0"/>
            </a:rPr>
            <a:t>, chia </a:t>
          </a:r>
          <a:r>
            <a:rPr lang="vi-VN" sz="3200" b="1" kern="1200" dirty="0" err="1">
              <a:latin typeface="Times New Roman" panose="02020603050405020304" pitchFamily="18" charset="0"/>
              <a:cs typeface="Times New Roman" panose="02020603050405020304" pitchFamily="18" charset="0"/>
            </a:rPr>
            <a:t>sẻ</a:t>
          </a:r>
          <a:r>
            <a:rPr lang="vi-VN" sz="3200" b="1" kern="1200" dirty="0">
              <a:latin typeface="Times New Roman" panose="02020603050405020304" pitchFamily="18" charset="0"/>
              <a:cs typeface="Times New Roman" panose="02020603050405020304" pitchFamily="18" charset="0"/>
            </a:rPr>
            <a:t> kinh </a:t>
          </a:r>
          <a:r>
            <a:rPr lang="vi-VN" sz="3200" b="1" kern="1200" dirty="0" err="1">
              <a:latin typeface="Times New Roman" panose="02020603050405020304" pitchFamily="18" charset="0"/>
              <a:cs typeface="Times New Roman" panose="02020603050405020304" pitchFamily="18" charset="0"/>
            </a:rPr>
            <a:t>nghiệm</a:t>
          </a:r>
          <a:r>
            <a:rPr lang="vi-VN" sz="3200" b="1" kern="1200" dirty="0">
              <a:latin typeface="Times New Roman" panose="02020603050405020304" pitchFamily="18" charset="0"/>
              <a:cs typeface="Times New Roman" panose="02020603050405020304" pitchFamily="18" charset="0"/>
            </a:rPr>
            <a:t> chăm </a:t>
          </a:r>
          <a:r>
            <a:rPr lang="vi-VN" sz="3200" b="1" kern="1200" dirty="0" err="1">
              <a:latin typeface="Times New Roman" panose="02020603050405020304" pitchFamily="18" charset="0"/>
              <a:cs typeface="Times New Roman" panose="02020603050405020304" pitchFamily="18" charset="0"/>
            </a:rPr>
            <a:t>sóc</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các</a:t>
          </a:r>
          <a:r>
            <a:rPr lang="vi-VN" sz="3200" b="1" kern="1200" dirty="0">
              <a:latin typeface="Times New Roman" panose="02020603050405020304" pitchFamily="18" charset="0"/>
              <a:cs typeface="Times New Roman" panose="02020603050405020304" pitchFamily="18" charset="0"/>
            </a:rPr>
            <a:t> em trong </a:t>
          </a:r>
          <a:r>
            <a:rPr lang="vi-VN" sz="3200" b="1" kern="1200" dirty="0" err="1">
              <a:latin typeface="Times New Roman" panose="02020603050405020304" pitchFamily="18" charset="0"/>
              <a:cs typeface="Times New Roman" panose="02020603050405020304" pitchFamily="18" charset="0"/>
            </a:rPr>
            <a:t>những</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ngày</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nhiễm</a:t>
          </a:r>
          <a:r>
            <a:rPr lang="vi-VN" sz="3200" b="1" kern="1200" dirty="0">
              <a:latin typeface="Times New Roman" panose="02020603050405020304" pitchFamily="18" charset="0"/>
              <a:cs typeface="Times New Roman" panose="02020603050405020304" pitchFamily="18" charset="0"/>
            </a:rPr>
            <a:t> </a:t>
          </a:r>
          <a:r>
            <a:rPr lang="vi-VN" sz="3200" b="1" kern="1200" dirty="0" err="1">
              <a:latin typeface="Times New Roman" panose="02020603050405020304" pitchFamily="18" charset="0"/>
              <a:cs typeface="Times New Roman" panose="02020603050405020304" pitchFamily="18" charset="0"/>
            </a:rPr>
            <a:t>bệnh</a:t>
          </a:r>
          <a:r>
            <a:rPr lang="en-US" sz="3200" b="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1519089" y="1506037"/>
        <a:ext cx="7575429" cy="2406591"/>
      </dsp:txXfrm>
    </dsp:sp>
    <dsp:sp modelId="{1F230BDD-674A-4C75-A42E-B83A1E5AAED6}">
      <dsp:nvSpPr>
        <dsp:cNvPr id="0" name=""/>
        <dsp:cNvSpPr/>
      </dsp:nvSpPr>
      <dsp:spPr>
        <a:xfrm>
          <a:off x="106099" y="1311039"/>
          <a:ext cx="2796588" cy="2796588"/>
        </a:xfrm>
        <a:prstGeom prst="ellipse">
          <a:avLst/>
        </a:prstGeom>
        <a:blipFill rotWithShape="0">
          <a:blip xmlns:r="http://schemas.openxmlformats.org/officeDocument/2006/relationships" r:embed="rId1"/>
          <a:srcRect/>
          <a:stretch>
            <a:fillRect l="-34000" r="-3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2EEEB-9323-48A7-A86F-495D2FCD5D45}">
      <dsp:nvSpPr>
        <dsp:cNvPr id="0" name=""/>
        <dsp:cNvSpPr/>
      </dsp:nvSpPr>
      <dsp:spPr>
        <a:xfrm>
          <a:off x="-6170867" y="-944082"/>
          <a:ext cx="7345622" cy="7345622"/>
        </a:xfrm>
        <a:prstGeom prst="blockArc">
          <a:avLst>
            <a:gd name="adj1" fmla="val 18900000"/>
            <a:gd name="adj2" fmla="val 2700000"/>
            <a:gd name="adj3" fmla="val 29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4AC04F-B7BD-44B6-9F16-1F5BDE372A37}">
      <dsp:nvSpPr>
        <dsp:cNvPr id="0" name=""/>
        <dsp:cNvSpPr/>
      </dsp:nvSpPr>
      <dsp:spPr>
        <a:xfrm>
          <a:off x="513302" y="278627"/>
          <a:ext cx="9901900" cy="80710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Đảm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bảo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đồng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phục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theo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định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Áo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sơ</a:t>
          </a:r>
          <a:r>
            <a:rPr lang="en-US" sz="2400" b="1" kern="1200" dirty="0">
              <a:latin typeface="Times New Roman" panose="02020603050405020304" pitchFamily="18" charset="0"/>
              <a:cs typeface="Times New Roman" panose="02020603050405020304" pitchFamily="18" charset="0"/>
            </a:rPr>
            <a:t> mi </a:t>
          </a:r>
          <a:r>
            <a:rPr lang="en-US" sz="2400" b="1" kern="1200" dirty="0" err="1">
              <a:latin typeface="Times New Roman" panose="02020603050405020304" pitchFamily="18" charset="0"/>
              <a:cs typeface="Times New Roman" panose="02020603050405020304" pitchFamily="18" charset="0"/>
            </a:rPr>
            <a:t>trắng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quần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tây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xanh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giầy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ba</a:t>
          </a:r>
          <a:r>
            <a:rPr lang="en-US" sz="2400" b="1" kern="1200" dirty="0">
              <a:latin typeface="Times New Roman" panose="02020603050405020304" pitchFamily="18" charset="0"/>
              <a:cs typeface="Times New Roman" panose="02020603050405020304" pitchFamily="18" charset="0"/>
            </a:rPr>
            <a:t> ta </a:t>
          </a:r>
          <a:r>
            <a:rPr lang="en-US" sz="2400" b="1" kern="1200" dirty="0" err="1">
              <a:latin typeface="Times New Roman" panose="02020603050405020304" pitchFamily="18" charset="0"/>
              <a:cs typeface="Times New Roman" panose="02020603050405020304" pitchFamily="18" charset="0"/>
            </a:rPr>
            <a:t>trắng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dây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nịt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lịch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sự</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phù</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hợp</a:t>
          </a:r>
          <a:r>
            <a:rPr lang="en-US" sz="2400" b="1" kern="1200" dirty="0">
              <a:latin typeface="Times New Roman" panose="02020603050405020304" pitchFamily="18" charset="0"/>
              <a:cs typeface="Times New Roman" panose="02020603050405020304" pitchFamily="18" charset="0"/>
            </a:rPr>
            <a:t>.</a:t>
          </a:r>
        </a:p>
      </dsp:txBody>
      <dsp:txXfrm>
        <a:off x="513302" y="278627"/>
        <a:ext cx="9901900" cy="807109"/>
      </dsp:txXfrm>
    </dsp:sp>
    <dsp:sp modelId="{D39D0E04-BBB7-4640-BD32-880B518A5755}">
      <dsp:nvSpPr>
        <dsp:cNvPr id="0" name=""/>
        <dsp:cNvSpPr/>
      </dsp:nvSpPr>
      <dsp:spPr>
        <a:xfrm>
          <a:off x="86801" y="255681"/>
          <a:ext cx="853000" cy="853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9D99E8-D868-4D42-A087-2161FB7D5454}">
      <dsp:nvSpPr>
        <dsp:cNvPr id="0" name=""/>
        <dsp:cNvSpPr/>
      </dsp:nvSpPr>
      <dsp:spPr>
        <a:xfrm>
          <a:off x="1002290" y="1317896"/>
          <a:ext cx="9412912" cy="775118"/>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Cặp</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màu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đen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không</a:t>
          </a:r>
          <a:r>
            <a:rPr lang="en-US" sz="2400" b="1" kern="1200" dirty="0">
              <a:latin typeface="Times New Roman" panose="02020603050405020304" pitchFamily="18" charset="0"/>
              <a:cs typeface="Times New Roman" panose="02020603050405020304" pitchFamily="18" charset="0"/>
            </a:rPr>
            <a:t> </a:t>
          </a:r>
          <a:r>
            <a:rPr lang="en-US" sz="2400" b="1" kern="1200" err="1">
              <a:latin typeface="Times New Roman" panose="02020603050405020304" pitchFamily="18" charset="0"/>
              <a:cs typeface="Times New Roman" panose="02020603050405020304" pitchFamily="18" charset="0"/>
            </a:rPr>
            <a:t>sử</a:t>
          </a:r>
          <a:r>
            <a:rPr lang="en-US" sz="2400" b="1" kern="1200">
              <a:latin typeface="Times New Roman" panose="02020603050405020304" pitchFamily="18" charset="0"/>
              <a:cs typeface="Times New Roman" panose="02020603050405020304" pitchFamily="18" charset="0"/>
            </a:rPr>
            <a:t> dụng ba lô du lịch.</a:t>
          </a:r>
          <a:endParaRPr lang="en-US" sz="2400" b="1" kern="1200" dirty="0">
            <a:latin typeface="Times New Roman" panose="02020603050405020304" pitchFamily="18" charset="0"/>
            <a:cs typeface="Times New Roman" panose="02020603050405020304" pitchFamily="18" charset="0"/>
          </a:endParaRPr>
        </a:p>
      </dsp:txBody>
      <dsp:txXfrm>
        <a:off x="1002290" y="1317896"/>
        <a:ext cx="9412912" cy="775118"/>
      </dsp:txXfrm>
    </dsp:sp>
    <dsp:sp modelId="{F020773C-F76D-464C-AA6D-D51D60CCB8CE}">
      <dsp:nvSpPr>
        <dsp:cNvPr id="0" name=""/>
        <dsp:cNvSpPr/>
      </dsp:nvSpPr>
      <dsp:spPr>
        <a:xfrm>
          <a:off x="575789" y="1278955"/>
          <a:ext cx="853000" cy="853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63B00-DFC2-4127-8988-880CAC3FEED7}">
      <dsp:nvSpPr>
        <dsp:cNvPr id="0" name=""/>
        <dsp:cNvSpPr/>
      </dsp:nvSpPr>
      <dsp:spPr>
        <a:xfrm>
          <a:off x="1152370" y="2346908"/>
          <a:ext cx="9262831" cy="76364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solidFill>
                <a:schemeClr val="bg1"/>
              </a:solidFill>
              <a:latin typeface="Times New Roman" panose="02020603050405020304" pitchFamily="18" charset="0"/>
              <a:cs typeface="Times New Roman" panose="02020603050405020304" pitchFamily="18" charset="0"/>
            </a:rPr>
            <a:t>Không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dán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móng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tay</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để</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móng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tay</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dài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nhuộm</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tóc</a:t>
          </a:r>
          <a:r>
            <a:rPr lang="en-US" sz="2400" b="1" kern="1200" dirty="0">
              <a:solidFill>
                <a:schemeClr val="bg1"/>
              </a:solidFill>
              <a:latin typeface="Times New Roman" panose="02020603050405020304" pitchFamily="18" charset="0"/>
              <a:cs typeface="Times New Roman" panose="02020603050405020304" pitchFamily="18" charset="0"/>
            </a:rPr>
            <a:t>. Nam </a:t>
          </a:r>
          <a:r>
            <a:rPr lang="en-US" sz="2400" b="1" kern="1200" dirty="0" err="1">
              <a:solidFill>
                <a:schemeClr val="bg1"/>
              </a:solidFill>
              <a:latin typeface="Times New Roman" panose="02020603050405020304" pitchFamily="18" charset="0"/>
              <a:cs typeface="Times New Roman" panose="02020603050405020304" pitchFamily="18" charset="0"/>
            </a:rPr>
            <a:t>sinh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cắt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tóc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gọn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gàng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không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được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chải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tóc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giữa</a:t>
          </a:r>
          <a:r>
            <a:rPr lang="en-US" sz="2400" b="1" kern="1200" dirty="0">
              <a:solidFill>
                <a:schemeClr val="bg1"/>
              </a:solidFill>
              <a:latin typeface="Times New Roman" panose="02020603050405020304" pitchFamily="18" charset="0"/>
              <a:cs typeface="Times New Roman" panose="02020603050405020304" pitchFamily="18" charset="0"/>
            </a:rPr>
            <a:t>.</a:t>
          </a:r>
        </a:p>
      </dsp:txBody>
      <dsp:txXfrm>
        <a:off x="1152370" y="2346908"/>
        <a:ext cx="9262831" cy="763640"/>
      </dsp:txXfrm>
    </dsp:sp>
    <dsp:sp modelId="{3775D2F2-CACA-4FF8-8DDF-CAD075DA0E83}">
      <dsp:nvSpPr>
        <dsp:cNvPr id="0" name=""/>
        <dsp:cNvSpPr/>
      </dsp:nvSpPr>
      <dsp:spPr>
        <a:xfrm>
          <a:off x="725870" y="2302228"/>
          <a:ext cx="853000" cy="853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A29CA2-9AAB-4D0C-AC66-5AD6FF87DC18}">
      <dsp:nvSpPr>
        <dsp:cNvPr id="0" name=""/>
        <dsp:cNvSpPr/>
      </dsp:nvSpPr>
      <dsp:spPr>
        <a:xfrm>
          <a:off x="1002290" y="3410801"/>
          <a:ext cx="9412912" cy="682400"/>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solidFill>
                <a:srgbClr val="C00000"/>
              </a:solidFill>
              <a:latin typeface="Times New Roman" pitchFamily="18" charset="0"/>
              <a:cs typeface="Times New Roman" pitchFamily="18" charset="0"/>
            </a:rPr>
            <a:t>Tuyệt</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đối</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không</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sử</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dụng</a:t>
          </a:r>
          <a:r>
            <a:rPr lang="en-US" sz="2400" b="1" kern="1200" dirty="0">
              <a:solidFill>
                <a:srgbClr val="C00000"/>
              </a:solidFill>
              <a:latin typeface="Times New Roman" pitchFamily="18" charset="0"/>
              <a:cs typeface="Times New Roman" pitchFamily="18" charset="0"/>
            </a:rPr>
            <a:t> ĐTDĐ (</a:t>
          </a:r>
          <a:r>
            <a:rPr lang="en-US" sz="2400" b="1" kern="1200" dirty="0" err="1">
              <a:solidFill>
                <a:srgbClr val="C00000"/>
              </a:solidFill>
              <a:latin typeface="Times New Roman" pitchFamily="18" charset="0"/>
              <a:cs typeface="Times New Roman" pitchFamily="18" charset="0"/>
            </a:rPr>
            <a:t>Sẽ</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bị</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lập</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biên</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bản</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và</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hạ</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kết</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quả</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rèn</a:t>
          </a:r>
          <a:r>
            <a:rPr lang="en-US" sz="2400" b="1" kern="1200" dirty="0">
              <a:solidFill>
                <a:srgbClr val="C00000"/>
              </a:solidFill>
              <a:latin typeface="Times New Roman" pitchFamily="18" charset="0"/>
              <a:cs typeface="Times New Roman" pitchFamily="18" charset="0"/>
            </a:rPr>
            <a:t> </a:t>
          </a:r>
          <a:r>
            <a:rPr lang="en-US" sz="2400" b="1" kern="1200" dirty="0" err="1">
              <a:solidFill>
                <a:srgbClr val="C00000"/>
              </a:solidFill>
              <a:latin typeface="Times New Roman" pitchFamily="18" charset="0"/>
              <a:cs typeface="Times New Roman" pitchFamily="18" charset="0"/>
            </a:rPr>
            <a:t>luyện</a:t>
          </a:r>
          <a:r>
            <a:rPr lang="en-US" sz="2400" b="1" kern="1200" dirty="0">
              <a:solidFill>
                <a:srgbClr val="C00000"/>
              </a:solidFill>
              <a:latin typeface="Times New Roman" pitchFamily="18" charset="0"/>
              <a:cs typeface="Times New Roman" pitchFamily="18" charset="0"/>
            </a:rPr>
            <a:t>)</a:t>
          </a:r>
        </a:p>
      </dsp:txBody>
      <dsp:txXfrm>
        <a:off x="1002290" y="3410801"/>
        <a:ext cx="9412912" cy="682400"/>
      </dsp:txXfrm>
    </dsp:sp>
    <dsp:sp modelId="{25702A46-DE84-4F86-975B-C3449B2BEF59}">
      <dsp:nvSpPr>
        <dsp:cNvPr id="0" name=""/>
        <dsp:cNvSpPr/>
      </dsp:nvSpPr>
      <dsp:spPr>
        <a:xfrm>
          <a:off x="575789" y="3325501"/>
          <a:ext cx="853000" cy="853000"/>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backgroundRemoval t="3774" b="96698" l="5462" r="92017">
                        <a14:foregroundMark x1="14706" y1="31132" x2="14706" y2="31132"/>
                        <a14:foregroundMark x1="39496" y1="36792" x2="39496" y2="36792"/>
                        <a14:foregroundMark x1="39496" y1="36792" x2="39496" y2="36792"/>
                        <a14:foregroundMark x1="39496" y1="36792" x2="39496" y2="36792"/>
                        <a14:foregroundMark x1="47479" y1="48585" x2="47479" y2="48585"/>
                        <a14:foregroundMark x1="47479" y1="48585" x2="47479" y2="48585"/>
                        <a14:foregroundMark x1="47479" y1="48585" x2="47479" y2="48585"/>
                        <a14:foregroundMark x1="38655" y1="32075" x2="57143" y2="52830"/>
                        <a14:foregroundMark x1="52101" y1="53302" x2="71008" y2="71698"/>
                        <a14:foregroundMark x1="36134" y1="37736" x2="36555" y2="33019"/>
                        <a14:foregroundMark x1="27311" y1="21698" x2="27311" y2="21698"/>
                        <a14:foregroundMark x1="27311" y1="21698" x2="27311" y2="21698"/>
                        <a14:foregroundMark x1="27311" y1="21698" x2="27311" y2="21698"/>
                        <a14:foregroundMark x1="26050" y1="20755" x2="12185" y2="41038"/>
                        <a14:foregroundMark x1="16807" y1="22642" x2="10084" y2="41509"/>
                        <a14:foregroundMark x1="18067" y1="22642" x2="36555" y2="7075"/>
                        <a14:foregroundMark x1="36555" y1="7075" x2="57983" y2="4245"/>
                        <a14:foregroundMark x1="57983" y1="4245" x2="59244" y2="6132"/>
                        <a14:foregroundMark x1="60924" y1="6132" x2="89076" y2="34906"/>
                        <a14:foregroundMark x1="89076" y1="34906" x2="92017" y2="41509"/>
                        <a14:foregroundMark x1="91176" y1="47170" x2="80672" y2="76887"/>
                        <a14:foregroundMark x1="9664" y1="36321" x2="11765" y2="62264"/>
                        <a14:foregroundMark x1="11765" y1="62264" x2="26050" y2="81604"/>
                        <a14:foregroundMark x1="26050" y1="81604" x2="26050" y2="81604"/>
                        <a14:foregroundMark x1="27731" y1="84906" x2="36455" y2="87396"/>
                        <a14:foregroundMark x1="68046" y1="85060" x2="81092" y2="79245"/>
                        <a14:foregroundMark x1="61871" y1="87813" x2="63983" y2="86872"/>
                        <a14:foregroundMark x1="5882" y1="50472" x2="5882" y2="50472"/>
                        <a14:foregroundMark x1="45798" y1="96698" x2="45798" y2="96698"/>
                        <a14:foregroundMark x1="61345" y1="81132" x2="61345" y2="81132"/>
                        <a14:foregroundMark x1="50420" y1="79245" x2="50420" y2="79245"/>
                        <a14:foregroundMark x1="42437" y1="60849" x2="42437" y2="60849"/>
                        <a14:foregroundMark x1="56303" y1="31132" x2="56303" y2="31132"/>
                        <a14:foregroundMark x1="48319" y1="27830" x2="55042" y2="38679"/>
                        <a14:foregroundMark x1="58824" y1="30660" x2="47059" y2="28302"/>
                        <a14:foregroundMark x1="56723" y1="38208" x2="54202" y2="27830"/>
                        <a14:foregroundMark x1="52941" y1="34434" x2="52941" y2="34434"/>
                        <a14:foregroundMark x1="56303" y1="30660" x2="63866" y2="54245"/>
                        <a14:foregroundMark x1="63866" y1="54245" x2="49160" y2="36792"/>
                        <a14:foregroundMark x1="49160" y1="36792" x2="56303" y2="37736"/>
                        <a14:foregroundMark x1="45378" y1="27830" x2="45378" y2="27830"/>
                        <a14:foregroundMark x1="45378" y1="27830" x2="45378" y2="27830"/>
                        <a14:foregroundMark x1="44958" y1="27830" x2="44958" y2="27830"/>
                        <a14:foregroundMark x1="44118" y1="27830" x2="44118" y2="27830"/>
                        <a14:foregroundMark x1="44118" y1="27830" x2="44118" y2="27830"/>
                        <a14:foregroundMark x1="44118" y1="27830" x2="44118" y2="27830"/>
                        <a14:foregroundMark x1="44118" y1="27830" x2="44118" y2="27830"/>
                        <a14:foregroundMark x1="45378" y1="61792" x2="45378" y2="61792"/>
                        <a14:foregroundMark x1="45378" y1="61792" x2="45378" y2="61792"/>
                        <a14:foregroundMark x1="45378" y1="61792" x2="45378" y2="61792"/>
                        <a14:foregroundMark x1="45378" y1="61792" x2="45378" y2="61792"/>
                        <a14:foregroundMark x1="38235" y1="43396" x2="38235" y2="43396"/>
                        <a14:foregroundMark x1="38235" y1="43396" x2="38235" y2="43396"/>
                        <a14:foregroundMark x1="38235" y1="43396" x2="38235" y2="43396"/>
                        <a14:foregroundMark x1="38235" y1="43396" x2="38235" y2="43396"/>
                        <a14:foregroundMark x1="42437" y1="53774" x2="42437" y2="53774"/>
                        <a14:foregroundMark x1="42437" y1="53774" x2="42437" y2="53774"/>
                        <a14:foregroundMark x1="42437" y1="53774" x2="42437" y2="53774"/>
                        <a14:foregroundMark x1="42437" y1="54245" x2="42437" y2="54245"/>
                        <a14:foregroundMark x1="42437" y1="54245" x2="42437" y2="54245"/>
                        <a14:foregroundMark x1="42437" y1="54245" x2="42437" y2="54245"/>
                        <a14:foregroundMark x1="42437" y1="54245" x2="42437" y2="54245"/>
                        <a14:foregroundMark x1="42437" y1="54245" x2="4243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42857" y2="54245"/>
                        <a14:foregroundMark x1="42857" y1="54245" x2="54202" y2="68396"/>
                        <a14:foregroundMark x1="50000" y1="65566" x2="41176" y2="68868"/>
                        <a14:foregroundMark x1="52101" y1="93396" x2="52101" y2="93396"/>
                        <a14:foregroundMark x1="52101" y1="93396" x2="52101" y2="93396"/>
                        <a14:foregroundMark x1="52101" y1="93396" x2="52101" y2="93396"/>
                        <a14:foregroundMark x1="40756" y1="90566" x2="65126" y2="89151"/>
                        <a14:foregroundMark x1="65126" y1="89151" x2="68487" y2="87264"/>
                        <a14:foregroundMark x1="39496" y1="48585" x2="40756" y2="57075"/>
                        <a14:foregroundMark x1="57563" y1="66038" x2="59244" y2="69340"/>
                        <a14:foregroundMark x1="44958" y1="23113" x2="42857" y2="32075"/>
                        <a14:foregroundMark x1="42857" y1="25943" x2="41176" y2="25943"/>
                        <a14:backgroundMark x1="37395" y1="85849" x2="42983" y2="86509"/>
                      </a14:backgroundRemoval>
                    </a14:imgEffect>
                  </a14:imgLayer>
                </a14:imgProps>
              </a:ext>
              <a:ext uri="{28A0092B-C50C-407E-A947-70E740481C1C}">
                <a14:useLocalDpi xmlns:a14="http://schemas.microsoft.com/office/drawing/2010/main" val="0"/>
              </a:ext>
            </a:extLst>
          </a:blip>
          <a:srcRect/>
          <a:stretch>
            <a:fillRect l="-6000" r="-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D64FDA-C95A-4FD4-B395-AAD67734AD98}">
      <dsp:nvSpPr>
        <dsp:cNvPr id="0" name=""/>
        <dsp:cNvSpPr/>
      </dsp:nvSpPr>
      <dsp:spPr>
        <a:xfrm>
          <a:off x="513302" y="4434074"/>
          <a:ext cx="9901900" cy="682400"/>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1655"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Chuẩn bị đầy đủ: sách vở, dụng cụ học tập</a:t>
          </a:r>
          <a:r>
            <a:rPr lang="en-US" sz="2400" b="1" kern="1200" dirty="0">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Ghi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chép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bài</a:t>
          </a:r>
          <a:r>
            <a:rPr lang="en-US" sz="2400" b="1" kern="1200" dirty="0">
              <a:solidFill>
                <a:schemeClr val="bg1"/>
              </a:solidFill>
              <a:latin typeface="Times New Roman" panose="02020603050405020304" pitchFamily="18" charset="0"/>
              <a:cs typeface="Times New Roman" panose="02020603050405020304" pitchFamily="18" charset="0"/>
            </a:rPr>
            <a:t> HKII </a:t>
          </a:r>
          <a:r>
            <a:rPr lang="en-US" sz="2400" b="1" kern="1200" dirty="0" err="1">
              <a:solidFill>
                <a:schemeClr val="bg1"/>
              </a:solidFill>
              <a:latin typeface="Times New Roman" panose="02020603050405020304" pitchFamily="18" charset="0"/>
              <a:cs typeface="Times New Roman" panose="02020603050405020304" pitchFamily="18" charset="0"/>
            </a:rPr>
            <a:t>đầy</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err="1">
              <a:solidFill>
                <a:schemeClr val="bg1"/>
              </a:solidFill>
              <a:latin typeface="Times New Roman" panose="02020603050405020304" pitchFamily="18" charset="0"/>
              <a:cs typeface="Times New Roman" panose="02020603050405020304" pitchFamily="18" charset="0"/>
            </a:rPr>
            <a:t>đủ</a:t>
          </a:r>
          <a:r>
            <a:rPr lang="en-US" sz="2400" b="1" kern="1200">
              <a:solidFill>
                <a:schemeClr val="bg1"/>
              </a:solidFill>
              <a:latin typeface="Times New Roman" panose="02020603050405020304" pitchFamily="18" charset="0"/>
              <a:cs typeface="Times New Roman" panose="02020603050405020304" pitchFamily="18" charset="0"/>
            </a:rPr>
            <a:t>. </a:t>
          </a:r>
          <a:endParaRPr lang="en-US" sz="2400" b="1" kern="1200" dirty="0">
            <a:solidFill>
              <a:srgbClr val="FF0000"/>
            </a:solidFill>
            <a:latin typeface="Times New Roman" panose="02020603050405020304" pitchFamily="18" charset="0"/>
            <a:cs typeface="Times New Roman" panose="02020603050405020304" pitchFamily="18" charset="0"/>
          </a:endParaRPr>
        </a:p>
      </dsp:txBody>
      <dsp:txXfrm>
        <a:off x="513302" y="4434074"/>
        <a:ext cx="9901900" cy="682400"/>
      </dsp:txXfrm>
    </dsp:sp>
    <dsp:sp modelId="{1D4895E9-027C-4B09-96EE-066F7081D9A8}">
      <dsp:nvSpPr>
        <dsp:cNvPr id="0" name=""/>
        <dsp:cNvSpPr/>
      </dsp:nvSpPr>
      <dsp:spPr>
        <a:xfrm>
          <a:off x="86801" y="4348774"/>
          <a:ext cx="853000" cy="853000"/>
        </a:xfrm>
        <a:prstGeom prst="ellipse">
          <a:avLst/>
        </a:prstGeom>
        <a:blipFill rotWithShape="0">
          <a:blip xmlns:r="http://schemas.openxmlformats.org/officeDocument/2006/relationships" r:embed="rId3"/>
          <a:srcRect/>
          <a:stretch>
            <a:fillRect t="-18000" b="-1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5-19T11:36:19.142"/>
    </inkml:context>
    <inkml:brush xml:id="br0">
      <inkml:brushProperty name="width" value="0.05292" units="cm"/>
      <inkml:brushProperty name="height" value="0.05292" units="cm"/>
      <inkml:brushProperty name="color" value="#FF0000"/>
    </inkml:brush>
  </inkml:definitions>
  <inkml:trace contextRef="#ctx0" brushRef="#br0">12038 2968 0,'40'0'16</inkml:trace>
  <inkml:trace contextRef="#ctx0" brushRef="#br0" timeOffset="1870.258">13563 6697 0</inkml:trace>
  <inkml:trace contextRef="#ctx0" brushRef="#br0" timeOffset="3698.233">13161 15761 0</inkml:trace>
  <inkml:trace contextRef="#ctx0" brushRef="#br0" timeOffset="5387.952">29332 11430 0</inkml:trace>
  <inkml:trace contextRef="#ctx0" brushRef="#br0" timeOffset="6028.533">27406 11229 0</inkml:trace>
  <inkml:trace contextRef="#ctx0" brushRef="#br0" timeOffset="7039.443">28048 11229 0</inkml:trace>
  <inkml:trace contextRef="#ctx0" brushRef="#br0" timeOffset="7664.424">28048 11229 0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5-19T11:36:29.906"/>
    </inkml:context>
    <inkml:brush xml:id="br0">
      <inkml:brushProperty name="width" value="0.05292" units="cm"/>
      <inkml:brushProperty name="height" value="0.05292" units="cm"/>
      <inkml:brushProperty name="color" value="#FF0000"/>
    </inkml:brush>
  </inkml:definitions>
  <inkml:trace contextRef="#ctx0" brushRef="#br0">28048 11229 0</inkml:trace>
  <inkml:trace contextRef="#ctx0" brushRef="#br0" timeOffset="1031.712">28169 11791 0,'0'40'0,"-40"-40"16</inkml:trace>
  <inkml:trace contextRef="#ctx0" brushRef="#br0" timeOffset="2756.249">18097 14077 0</inkml:trace>
  <inkml:trace contextRef="#ctx0" brushRef="#br0" timeOffset="3690.484">18097 14077 0</inkml:trace>
  <inkml:trace contextRef="#ctx0" brushRef="#br0" timeOffset="4987.269">15088 13997 0</inkml:trace>
  <inkml:trace contextRef="#ctx0" brushRef="#br0" timeOffset="9425.434">15088 13997 0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5-19T11:37:31.217"/>
    </inkml:context>
    <inkml:brush xml:id="br0">
      <inkml:brushProperty name="width" value="0.05292" units="cm"/>
      <inkml:brushProperty name="height" value="0.05292" units="cm"/>
      <inkml:brushProperty name="color" value="#FF0000"/>
    </inkml:brush>
  </inkml:definitions>
  <inkml:trace contextRef="#ctx0" brushRef="#br0">25280 11310 0</inkml:trace>
  <inkml:trace contextRef="#ctx0" brushRef="#br0" timeOffset="953.466">25280 11310 0</inkml:trace>
  <inkml:trace contextRef="#ctx0" brushRef="#br0" timeOffset="1785.703">25280 11310 0</inkml:trace>
  <inkml:trace contextRef="#ctx0" brushRef="#br0" timeOffset="2537.034">25280 11310 0</inkml:trace>
  <inkml:trace contextRef="#ctx0" brushRef="#br0" timeOffset="3240.111">25280 11310 0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543E-7FF1-41D3-90D7-4ADB2DAAAE06}" type="datetimeFigureOut">
              <a:rPr lang="zh-CN" altLang="en-US" smtClean="0"/>
              <a:t>2022/5/19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79886-E3CA-48B7-810F-9148677AB038}" type="slidenum">
              <a:rPr lang="zh-CN" altLang="en-US" smtClean="0"/>
              <a:t>‹#›</a:t>
            </a:fld>
            <a:endParaRPr lang="zh-CN" altLang="en-US"/>
          </a:p>
        </p:txBody>
      </p:sp>
    </p:spTree>
    <p:extLst>
      <p:ext uri="{BB962C8B-B14F-4D97-AF65-F5344CB8AC3E}">
        <p14:creationId xmlns:p14="http://schemas.microsoft.com/office/powerpoint/2010/main" val="123406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007D0271-234A-443E-95D1-18C6104913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E397568-D949-485E-8673-92F84239ED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宋体" panose="02010600030101010101" pitchFamily="2" charset="-122"/>
            </a:endParaRPr>
          </a:p>
        </p:txBody>
      </p:sp>
      <p:sp>
        <p:nvSpPr>
          <p:cNvPr id="32772" name="Slide Number Placeholder 3">
            <a:extLst>
              <a:ext uri="{FF2B5EF4-FFF2-40B4-BE49-F238E27FC236}">
                <a16:creationId xmlns:a16="http://schemas.microsoft.com/office/drawing/2014/main" id="{36FC7177-F6FF-46A2-9D3D-67580E87B7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50639-2B82-4898-A229-15FCC604F0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10</a:t>
            </a:fld>
            <a:endParaRPr lang="zh-CN" altLang="en-US"/>
          </a:p>
        </p:txBody>
      </p:sp>
    </p:spTree>
    <p:extLst>
      <p:ext uri="{BB962C8B-B14F-4D97-AF65-F5344CB8AC3E}">
        <p14:creationId xmlns:p14="http://schemas.microsoft.com/office/powerpoint/2010/main" val="2505873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e4bf680e4c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e4bf680e4c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67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e4bf680e4c_0_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e4bf680e4c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69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13</a:t>
            </a:fld>
            <a:endParaRPr lang="zh-CN" altLang="en-US"/>
          </a:p>
        </p:txBody>
      </p:sp>
    </p:spTree>
    <p:extLst>
      <p:ext uri="{BB962C8B-B14F-4D97-AF65-F5344CB8AC3E}">
        <p14:creationId xmlns:p14="http://schemas.microsoft.com/office/powerpoint/2010/main" val="178646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Đối với học trực tuyến nguồn internet ổn định là một trong những yếu tố quyết định hiệu quả trong suốt quá trình học. Vì vậy tôi hướng dẫn các em lựa chọn vị trí học tập có nguồn internet ổn định. Ngoài ra cần chọn một nơi học tập yên tĩnh, không gian thoáng mát để không bị chi phối, phân tán tư tưởng.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Đối với học trực tuyến nguồn internet ổn định là một trong những yếu tố quyết định hiệu quả trong suốt quá trình học. Vì vậy tôi hướng dẫn các em lựa chọn vị trí học tập có nguồn internet ổn định. Ngoài ra cần chọn một nơi học tập yên tĩnh, không gian thoáng mát để không bị chi phối, phân tán tư tưởng.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online </a:t>
            </a:r>
            <a:r>
              <a:rPr lang="en-US" sz="1200" kern="1200" dirty="0" err="1">
                <a:solidFill>
                  <a:schemeClr val="tx1"/>
                </a:solidFill>
                <a:effectLst/>
                <a:latin typeface="+mn-lt"/>
                <a:ea typeface="+mn-ea"/>
                <a:cs typeface="+mn-cs"/>
              </a:rPr>
              <a:t>trở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chi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Tôi hướng dẫn học 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chi </a:t>
            </a:r>
            <a:r>
              <a:rPr lang="en-US" sz="1200" kern="1200" dirty="0" err="1">
                <a:solidFill>
                  <a:schemeClr val="tx1"/>
                </a:solidFill>
                <a:effectLst/>
                <a:latin typeface="+mn-lt"/>
                <a:ea typeface="+mn-ea"/>
                <a:cs typeface="+mn-cs"/>
              </a:rPr>
              <a:t>tiết</a:t>
            </a:r>
            <a:r>
              <a:rPr lang="vi-VN" sz="1200" kern="1200" dirty="0">
                <a:solidFill>
                  <a:schemeClr val="tx1"/>
                </a:solidFill>
                <a:effectLst/>
                <a:latin typeface="+mn-lt"/>
                <a:ea typeface="+mn-ea"/>
                <a:cs typeface="+mn-cs"/>
              </a:rPr>
              <a:t>. Ví dụ: Giờ làm bài tập môn học</a:t>
            </a:r>
            <a:r>
              <a:rPr lang="en-US" sz="1200" kern="1200" dirty="0">
                <a:solidFill>
                  <a:schemeClr val="tx1"/>
                </a:solidFill>
                <a:effectLst/>
                <a:latin typeface="+mn-lt"/>
                <a:ea typeface="+mn-ea"/>
                <a:cs typeface="+mn-cs"/>
              </a:rPr>
              <a:t>, g</a:t>
            </a:r>
            <a:r>
              <a:rPr lang="vi-VN" sz="1200" kern="1200" dirty="0">
                <a:solidFill>
                  <a:schemeClr val="tx1"/>
                </a:solidFill>
                <a:effectLst/>
                <a:latin typeface="+mn-lt"/>
                <a:ea typeface="+mn-ea"/>
                <a:cs typeface="+mn-cs"/>
              </a:rPr>
              <a:t>iờ tự học</a:t>
            </a:r>
            <a:r>
              <a:rPr lang="en-US" sz="1200" kern="1200" dirty="0">
                <a:solidFill>
                  <a:schemeClr val="tx1"/>
                </a:solidFill>
                <a:effectLst/>
                <a:latin typeface="+mn-lt"/>
                <a:ea typeface="+mn-ea"/>
                <a:cs typeface="+mn-cs"/>
              </a:rPr>
              <a:t>, g</a:t>
            </a:r>
            <a:r>
              <a:rPr lang="vi-VN" sz="1200" kern="1200" dirty="0">
                <a:solidFill>
                  <a:schemeClr val="tx1"/>
                </a:solidFill>
                <a:effectLst/>
                <a:latin typeface="+mn-lt"/>
                <a:ea typeface="+mn-ea"/>
                <a:cs typeface="+mn-cs"/>
              </a:rPr>
              <a:t>iờ nghiên cứu trước kiến thức</a:t>
            </a:r>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Khi có kế hoạch rõ ràng học sinh sẽ thực hiện để hoàn thành được nhiệm vụ học tập của mình.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b="1" dirty="0">
                <a:latin typeface="+mj-lt"/>
                <a:ea typeface="字魂59号-创粗黑" panose="00000500000000000000" pitchFamily="2" charset="-122"/>
                <a:sym typeface="字魂36号-正文宋楷" panose="02000000000000000000" pitchFamily="2" charset="-122"/>
              </a:rPr>
              <a:t>- Động viên học sinh tương tác tích cực: Học online vốn dĩ rất thụ động vì giáo viên và học sinh không tương tác trực tiếp được với nhau. </a:t>
            </a:r>
            <a:r>
              <a:rPr lang="vi-VN" altLang="zh-CN" sz="1200" b="1" dirty="0" err="1">
                <a:latin typeface="+mj-lt"/>
                <a:ea typeface="字魂59号-创粗黑" panose="00000500000000000000" pitchFamily="2" charset="-122"/>
                <a:sym typeface="字魂36号-正文宋楷" panose="02000000000000000000" pitchFamily="2" charset="-122"/>
              </a:rPr>
              <a:t>Vì</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thế</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việc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online</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sẽ</a:t>
            </a:r>
            <a:r>
              <a:rPr lang="vi-VN" altLang="zh-CN" sz="1200" b="1" dirty="0">
                <a:latin typeface="+mj-lt"/>
                <a:ea typeface="字魂59号-创粗黑" panose="00000500000000000000" pitchFamily="2" charset="-122"/>
                <a:sym typeface="字魂36号-正文宋楷" panose="02000000000000000000" pitchFamily="2" charset="-122"/>
              </a:rPr>
              <a:t> sinh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hơn </a:t>
            </a:r>
            <a:r>
              <a:rPr lang="vi-VN" altLang="zh-CN" sz="1200" b="1" dirty="0" err="1">
                <a:latin typeface="+mj-lt"/>
                <a:ea typeface="字魂59号-创粗黑" panose="00000500000000000000" pitchFamily="2" charset="-122"/>
                <a:sym typeface="字魂36号-正文宋楷" panose="02000000000000000000" pitchFamily="2" charset="-122"/>
              </a:rPr>
              <a:t>nếu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chăm </a:t>
            </a:r>
            <a:r>
              <a:rPr lang="vi-VN" altLang="zh-CN" sz="1200" b="1" dirty="0" err="1">
                <a:latin typeface="+mj-lt"/>
                <a:ea typeface="字魂59号-创粗黑" panose="00000500000000000000" pitchFamily="2" charset="-122"/>
                <a:sym typeface="字魂36号-正文宋楷" panose="02000000000000000000" pitchFamily="2" charset="-122"/>
              </a:rPr>
              <a:t>chỉ</a:t>
            </a:r>
            <a:r>
              <a:rPr lang="vi-VN" altLang="zh-CN" sz="1200" b="1" dirty="0">
                <a:latin typeface="+mj-lt"/>
                <a:ea typeface="字魂59号-创粗黑" panose="00000500000000000000" pitchFamily="2" charset="-122"/>
                <a:sym typeface="字魂36号-正文宋楷" panose="02000000000000000000" pitchFamily="2" charset="-122"/>
              </a:rPr>
              <a:t> tương </a:t>
            </a:r>
            <a:r>
              <a:rPr lang="vi-VN" altLang="zh-CN" sz="1200" b="1" dirty="0" err="1">
                <a:latin typeface="+mj-lt"/>
                <a:ea typeface="字魂59号-创粗黑" panose="00000500000000000000" pitchFamily="2" charset="-122"/>
                <a:sym typeface="字魂36号-正文宋楷" panose="02000000000000000000" pitchFamily="2" charset="-122"/>
              </a:rPr>
              <a:t>tác</a:t>
            </a:r>
            <a:r>
              <a:rPr lang="vi-VN" altLang="zh-CN" sz="1200" b="1" dirty="0">
                <a:latin typeface="+mj-lt"/>
                <a:ea typeface="字魂59号-创粗黑" panose="00000500000000000000" pitchFamily="2" charset="-122"/>
                <a:sym typeface="字魂36号-正文宋楷" panose="02000000000000000000" pitchFamily="2" charset="-122"/>
              </a:rPr>
              <a:t>. Đôi khi </a:t>
            </a:r>
            <a:r>
              <a:rPr lang="vi-VN" altLang="zh-CN" sz="1200" b="1" dirty="0" err="1">
                <a:latin typeface="+mj-lt"/>
                <a:ea typeface="字魂59号-创粗黑" panose="00000500000000000000" pitchFamily="2" charset="-122"/>
                <a:sym typeface="字魂36号-正文宋楷" panose="02000000000000000000" pitchFamily="2" charset="-122"/>
              </a:rPr>
              <a:t>là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những</a:t>
            </a:r>
            <a:r>
              <a:rPr lang="vi-VN" altLang="zh-CN" sz="1200" b="1" dirty="0">
                <a:latin typeface="+mj-lt"/>
                <a:ea typeface="字魂59号-创粗黑" panose="00000500000000000000" pitchFamily="2" charset="-122"/>
                <a:sym typeface="字魂36号-正文宋楷" panose="02000000000000000000" pitchFamily="2" charset="-122"/>
              </a:rPr>
              <a:t> câu </a:t>
            </a:r>
            <a:r>
              <a:rPr lang="vi-VN" altLang="zh-CN" sz="1200" b="1" dirty="0" err="1">
                <a:latin typeface="+mj-lt"/>
                <a:ea typeface="字魂59号-创粗黑" panose="00000500000000000000" pitchFamily="2" charset="-122"/>
                <a:sym typeface="字魂36号-正文宋楷" panose="02000000000000000000" pitchFamily="2" charset="-122"/>
              </a:rPr>
              <a:t>hỏi</a:t>
            </a:r>
            <a:r>
              <a:rPr lang="vi-VN" altLang="zh-CN" sz="1200" b="1" dirty="0">
                <a:latin typeface="+mj-lt"/>
                <a:ea typeface="字魂59号-创粗黑" panose="00000500000000000000" pitchFamily="2" charset="-122"/>
                <a:sym typeface="字魂36号-正文宋楷" panose="02000000000000000000" pitchFamily="2" charset="-122"/>
              </a:rPr>
              <a:t>, câu </a:t>
            </a:r>
            <a:r>
              <a:rPr lang="vi-VN" altLang="zh-CN" sz="1200" b="1" dirty="0" err="1">
                <a:latin typeface="+mj-lt"/>
                <a:ea typeface="字魂59号-创粗黑" panose="00000500000000000000" pitchFamily="2" charset="-122"/>
                <a:sym typeface="字魂36号-正文宋楷" panose="02000000000000000000" pitchFamily="2" charset="-122"/>
              </a:rPr>
              <a:t>chuyện</a:t>
            </a:r>
            <a:r>
              <a:rPr lang="vi-VN" altLang="zh-CN" sz="1200" b="1" dirty="0">
                <a:latin typeface="+mj-lt"/>
                <a:ea typeface="字魂59号-创粗黑" panose="00000500000000000000" pitchFamily="2" charset="-122"/>
                <a:sym typeface="字魂36号-正文宋楷" panose="02000000000000000000" pitchFamily="2" charset="-122"/>
              </a:rPr>
              <a:t> liên quan </a:t>
            </a:r>
            <a:r>
              <a:rPr lang="vi-VN" altLang="zh-CN" sz="1200" b="1" dirty="0" err="1">
                <a:latin typeface="+mj-lt"/>
                <a:ea typeface="字魂59号-创粗黑" panose="00000500000000000000" pitchFamily="2" charset="-122"/>
                <a:sym typeface="字魂36号-正文宋楷" panose="02000000000000000000" pitchFamily="2" charset="-122"/>
              </a:rPr>
              <a:t>đến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bài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đều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tạo</a:t>
            </a:r>
            <a:r>
              <a:rPr lang="vi-VN" altLang="zh-CN" sz="1200" b="1" dirty="0">
                <a:latin typeface="+mj-lt"/>
                <a:ea typeface="字魂59号-创粗黑" panose="00000500000000000000" pitchFamily="2" charset="-122"/>
                <a:sym typeface="字魂36号-正文宋楷" panose="02000000000000000000" pitchFamily="2" charset="-122"/>
              </a:rPr>
              <a:t> không </a:t>
            </a:r>
            <a:r>
              <a:rPr lang="vi-VN" altLang="zh-CN" sz="1200" b="1" dirty="0" err="1">
                <a:latin typeface="+mj-lt"/>
                <a:ea typeface="字魂59号-创粗黑" panose="00000500000000000000" pitchFamily="2" charset="-122"/>
                <a:sym typeface="字魂36号-正文宋楷" panose="02000000000000000000" pitchFamily="2" charset="-122"/>
              </a:rPr>
              <a:t>khí</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lớp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sôi </a:t>
            </a:r>
            <a:r>
              <a:rPr lang="vi-VN" altLang="zh-CN" sz="1200" b="1" dirty="0" err="1">
                <a:latin typeface="+mj-lt"/>
                <a:ea typeface="字魂59号-创粗黑" panose="00000500000000000000" pitchFamily="2" charset="-122"/>
                <a:sym typeface="字魂36号-正文宋楷" panose="02000000000000000000" pitchFamily="2" charset="-122"/>
              </a:rPr>
              <a:t>nổi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hào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hứng</a:t>
            </a:r>
            <a:r>
              <a:rPr lang="vi-VN" altLang="zh-CN" sz="1200" b="1" dirty="0">
                <a:latin typeface="+mj-lt"/>
                <a:ea typeface="字魂59号-创粗黑" panose="00000500000000000000" pitchFamily="2" charset="-122"/>
                <a:sym typeface="字魂36号-正文宋楷" panose="02000000000000000000" pitchFamily="2" charset="-122"/>
              </a:rPr>
              <a:t>.</a:t>
            </a:r>
          </a:p>
        </p:txBody>
      </p:sp>
      <p:sp>
        <p:nvSpPr>
          <p:cNvPr id="4" name="灯片编号占位符 3"/>
          <p:cNvSpPr>
            <a:spLocks noGrp="1"/>
          </p:cNvSpPr>
          <p:nvPr>
            <p:ph type="sldNum" sz="quarter" idx="5"/>
          </p:nvPr>
        </p:nvSpPr>
        <p:spPr/>
        <p:txBody>
          <a:bodyPr/>
          <a:lstStyle/>
          <a:p>
            <a:fld id="{62B79886-E3CA-48B7-810F-9148677AB038}" type="slidenum">
              <a:rPr lang="zh-CN" altLang="en-US" smtClean="0"/>
              <a:t>14</a:t>
            </a:fld>
            <a:endParaRPr lang="zh-CN" altLang="en-US"/>
          </a:p>
        </p:txBody>
      </p:sp>
    </p:spTree>
    <p:extLst>
      <p:ext uri="{BB962C8B-B14F-4D97-AF65-F5344CB8AC3E}">
        <p14:creationId xmlns:p14="http://schemas.microsoft.com/office/powerpoint/2010/main" val="392099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42913" algn="just" defTabSz="914377">
              <a:lnSpc>
                <a:spcPct val="120000"/>
              </a:lnSpc>
            </a:pPr>
            <a:r>
              <a:rPr lang="vi-VN" altLang="zh-CN" sz="1200" b="1" dirty="0" err="1">
                <a:latin typeface="+mj-lt"/>
                <a:ea typeface="字魂59号-创粗黑" panose="00000500000000000000" pitchFamily="2" charset="-122"/>
                <a:sym typeface="字魂36号-正文宋楷" panose="02000000000000000000" pitchFamily="2" charset="-122"/>
              </a:rPr>
              <a:t>Để</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làm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giảm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bớt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sự</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nhàm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chán</a:t>
            </a:r>
            <a:r>
              <a:rPr lang="vi-VN" altLang="zh-CN" sz="1200" b="1" dirty="0">
                <a:latin typeface="+mj-lt"/>
                <a:ea typeface="字魂59号-创粗黑" panose="00000500000000000000" pitchFamily="2" charset="-122"/>
                <a:sym typeface="字魂36号-正文宋楷" panose="02000000000000000000" pitchFamily="2" charset="-122"/>
              </a:rPr>
              <a:t>, căng </a:t>
            </a:r>
            <a:r>
              <a:rPr lang="vi-VN" altLang="zh-CN" sz="1200" b="1" dirty="0" err="1">
                <a:latin typeface="+mj-lt"/>
                <a:ea typeface="字魂59号-创粗黑" panose="00000500000000000000" pitchFamily="2" charset="-122"/>
                <a:sym typeface="字魂36号-正文宋楷" panose="02000000000000000000" pitchFamily="2" charset="-122"/>
              </a:rPr>
              <a:t>thẳng</a:t>
            </a:r>
            <a:r>
              <a:rPr lang="vi-VN" altLang="zh-CN" sz="1200" b="1" dirty="0">
                <a:latin typeface="+mj-lt"/>
                <a:ea typeface="字魂59号-创粗黑" panose="00000500000000000000" pitchFamily="2" charset="-122"/>
                <a:sym typeface="字魂36号-正文宋楷" panose="02000000000000000000" pitchFamily="2" charset="-122"/>
              </a:rPr>
              <a:t> cho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tôi </a:t>
            </a:r>
            <a:r>
              <a:rPr lang="vi-VN" altLang="zh-CN" sz="1200" b="1" dirty="0" err="1">
                <a:latin typeface="+mj-lt"/>
                <a:ea typeface="字魂59号-创粗黑" panose="00000500000000000000" pitchFamily="2" charset="-122"/>
                <a:sym typeface="字魂36号-正文宋楷" panose="02000000000000000000" pitchFamily="2" charset="-122"/>
              </a:rPr>
              <a:t>tổ</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chức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giờ</a:t>
            </a:r>
            <a:r>
              <a:rPr lang="vi-VN" altLang="zh-CN" sz="1200" b="1" dirty="0">
                <a:latin typeface="+mj-lt"/>
                <a:ea typeface="字魂59号-创粗黑" panose="00000500000000000000" pitchFamily="2" charset="-122"/>
                <a:sym typeface="字魂36号-正文宋楷" panose="02000000000000000000" pitchFamily="2" charset="-122"/>
              </a:rPr>
              <a:t> sinh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lớp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với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nhiều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nội</a:t>
            </a:r>
            <a:r>
              <a:rPr lang="vi-VN" altLang="zh-CN" sz="1200" b="1" dirty="0">
                <a:latin typeface="+mj-lt"/>
                <a:ea typeface="字魂59号-创粗黑" panose="00000500000000000000" pitchFamily="2" charset="-122"/>
                <a:sym typeface="字魂36号-正文宋楷" panose="02000000000000000000" pitchFamily="2" charset="-122"/>
              </a:rPr>
              <a:t> dung </a:t>
            </a:r>
            <a:r>
              <a:rPr lang="vi-VN" altLang="zh-CN" sz="1200" b="1" dirty="0" err="1">
                <a:latin typeface="+mj-lt"/>
                <a:ea typeface="字魂59号-创粗黑" panose="00000500000000000000" pitchFamily="2" charset="-122"/>
                <a:sym typeface="字魂36号-正文宋楷" panose="02000000000000000000" pitchFamily="2" charset="-122"/>
              </a:rPr>
              <a:t>khác</a:t>
            </a:r>
            <a:r>
              <a:rPr lang="vi-VN" altLang="zh-CN" sz="1200" b="1" dirty="0">
                <a:latin typeface="+mj-lt"/>
                <a:ea typeface="字魂59号-创粗黑" panose="00000500000000000000" pitchFamily="2" charset="-122"/>
                <a:sym typeface="字魂36号-正文宋楷" panose="02000000000000000000" pitchFamily="2" charset="-122"/>
              </a:rPr>
              <a:t> nhau: Sinh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chủ</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điểm</a:t>
            </a:r>
            <a:r>
              <a:rPr lang="vi-VN" altLang="zh-CN" sz="1200" b="1" dirty="0">
                <a:latin typeface="+mj-lt"/>
                <a:ea typeface="字魂59号-创粗黑" panose="00000500000000000000" pitchFamily="2" charset="-122"/>
                <a:sym typeface="字魂36号-正文宋楷" panose="02000000000000000000" pitchFamily="2" charset="-122"/>
              </a:rPr>
              <a:t>, xem </a:t>
            </a:r>
            <a:r>
              <a:rPr lang="vi-VN" altLang="zh-CN" sz="1200" b="1" dirty="0" err="1">
                <a:latin typeface="+mj-lt"/>
                <a:ea typeface="字魂59号-创粗黑" panose="00000500000000000000" pitchFamily="2" charset="-122"/>
                <a:sym typeface="字魂36号-正文宋楷" panose="02000000000000000000" pitchFamily="2" charset="-122"/>
              </a:rPr>
              <a:t>video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rút</a:t>
            </a:r>
            <a:r>
              <a:rPr lang="vi-VN" altLang="zh-CN" sz="1200" b="1" dirty="0">
                <a:latin typeface="+mj-lt"/>
                <a:ea typeface="字魂59号-创粗黑" panose="00000500000000000000" pitchFamily="2" charset="-122"/>
                <a:sym typeface="字魂36号-正文宋楷" panose="02000000000000000000" pitchFamily="2" charset="-122"/>
              </a:rPr>
              <a:t> ra </a:t>
            </a:r>
            <a:r>
              <a:rPr lang="vi-VN" altLang="zh-CN" sz="1200" b="1" dirty="0" err="1">
                <a:latin typeface="+mj-lt"/>
                <a:ea typeface="字魂59号-创粗黑" panose="00000500000000000000" pitchFamily="2" charset="-122"/>
                <a:sym typeface="字魂36号-正文宋楷" panose="02000000000000000000" pitchFamily="2" charset="-122"/>
              </a:rPr>
              <a:t>bài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trải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nghiệm</a:t>
            </a:r>
            <a:r>
              <a:rPr lang="vi-VN" altLang="zh-CN" sz="1200" b="1" dirty="0">
                <a:latin typeface="+mj-lt"/>
                <a:ea typeface="字魂59号-创粗黑" panose="00000500000000000000" pitchFamily="2" charset="-122"/>
                <a:sym typeface="字魂36号-正文宋楷" panose="02000000000000000000" pitchFamily="2" charset="-122"/>
              </a:rPr>
              <a:t>.</a:t>
            </a:r>
          </a:p>
          <a:p>
            <a:pPr indent="442913" algn="just" defTabSz="914377">
              <a:lnSpc>
                <a:spcPct val="120000"/>
              </a:lnSpc>
            </a:pPr>
            <a:r>
              <a:rPr lang="vi-VN" altLang="zh-CN" sz="1200" b="1" dirty="0">
                <a:latin typeface="+mj-lt"/>
                <a:ea typeface="字魂59号-创粗黑" panose="00000500000000000000" pitchFamily="2" charset="-122"/>
                <a:sym typeface="字魂36号-正文宋楷" panose="02000000000000000000" pitchFamily="2" charset="-122"/>
              </a:rPr>
              <a:t>Phương </a:t>
            </a:r>
            <a:r>
              <a:rPr lang="vi-VN" altLang="zh-CN" sz="1200" b="1" dirty="0" err="1">
                <a:latin typeface="+mj-lt"/>
                <a:ea typeface="字魂59号-创粗黑" panose="00000500000000000000" pitchFamily="2" charset="-122"/>
                <a:sym typeface="字魂36号-正文宋楷" panose="02000000000000000000" pitchFamily="2" charset="-122"/>
              </a:rPr>
              <a:t>pháp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này</a:t>
            </a:r>
            <a:r>
              <a:rPr lang="vi-VN" altLang="zh-CN" sz="1200" b="1" dirty="0">
                <a:latin typeface="+mj-lt"/>
                <a:ea typeface="字魂59号-创粗黑" panose="00000500000000000000" pitchFamily="2" charset="-122"/>
                <a:sym typeface="字魂36号-正文宋楷" panose="02000000000000000000" pitchFamily="2" charset="-122"/>
              </a:rPr>
              <a:t> đem </a:t>
            </a:r>
            <a:r>
              <a:rPr lang="vi-VN" altLang="zh-CN" sz="1200" b="1" dirty="0" err="1">
                <a:latin typeface="+mj-lt"/>
                <a:ea typeface="字魂59号-创粗黑" panose="00000500000000000000" pitchFamily="2" charset="-122"/>
                <a:sym typeface="字魂36号-正文宋楷" panose="02000000000000000000" pitchFamily="2" charset="-122"/>
              </a:rPr>
              <a:t>lại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hiệu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quả</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dục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rất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lớn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mà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viên không </a:t>
            </a:r>
            <a:r>
              <a:rPr lang="vi-VN" altLang="zh-CN" sz="1200" b="1" dirty="0" err="1">
                <a:latin typeface="+mj-lt"/>
                <a:ea typeface="字魂59号-创粗黑" panose="00000500000000000000" pitchFamily="2" charset="-122"/>
                <a:sym typeface="字魂36号-正文宋楷" panose="02000000000000000000" pitchFamily="2" charset="-122"/>
              </a:rPr>
              <a:t>phải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nói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nhiều</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huấn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nhiều</a:t>
            </a:r>
            <a:r>
              <a:rPr lang="vi-VN" altLang="zh-CN" sz="1200" b="1" dirty="0">
                <a:latin typeface="+mj-lt"/>
                <a:ea typeface="字魂59号-创粗黑" panose="00000500000000000000" pitchFamily="2" charset="-122"/>
                <a:sym typeface="字魂36号-正文宋楷" panose="02000000000000000000" pitchFamily="2" charset="-122"/>
              </a:rPr>
              <a:t>". Nên </a:t>
            </a:r>
            <a:r>
              <a:rPr lang="vi-VN" altLang="zh-CN" sz="1200" b="1" dirty="0" err="1">
                <a:latin typeface="+mj-lt"/>
                <a:ea typeface="字魂59号-创粗黑" panose="00000500000000000000" pitchFamily="2" charset="-122"/>
                <a:sym typeface="字魂36号-正文宋楷" panose="02000000000000000000" pitchFamily="2" charset="-122"/>
              </a:rPr>
              <a:t>lựa</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chọn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sử</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dụng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những</a:t>
            </a:r>
            <a:r>
              <a:rPr lang="vi-VN" altLang="zh-CN" sz="1200" b="1" dirty="0">
                <a:latin typeface="+mj-lt"/>
                <a:ea typeface="字魂59号-创粗黑" panose="00000500000000000000" pitchFamily="2" charset="-122"/>
                <a:sym typeface="字魂36号-正文宋楷" panose="02000000000000000000" pitchFamily="2" charset="-122"/>
              </a:rPr>
              <a:t> phim </a:t>
            </a:r>
            <a:r>
              <a:rPr lang="vi-VN" altLang="zh-CN" sz="1200" b="1" dirty="0" err="1">
                <a:latin typeface="+mj-lt"/>
                <a:ea typeface="字魂59号-创粗黑" panose="00000500000000000000" pitchFamily="2" charset="-122"/>
                <a:sym typeface="字魂36号-正文宋楷" panose="02000000000000000000" pitchFamily="2" charset="-122"/>
              </a:rPr>
              <a:t>gần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gũi</a:t>
            </a:r>
            <a:r>
              <a:rPr lang="vi-VN" altLang="zh-CN" sz="1200" b="1" dirty="0">
                <a:latin typeface="+mj-lt"/>
                <a:ea typeface="字魂59号-创粗黑" panose="00000500000000000000" pitchFamily="2" charset="-122"/>
                <a:sym typeface="字魂36号-正文宋楷" panose="02000000000000000000" pitchFamily="2" charset="-122"/>
              </a:rPr>
              <a:t> liên quan </a:t>
            </a:r>
            <a:r>
              <a:rPr lang="vi-VN" altLang="zh-CN" sz="1200" b="1" dirty="0" err="1">
                <a:latin typeface="+mj-lt"/>
                <a:ea typeface="字魂59号-创粗黑" panose="00000500000000000000" pitchFamily="2" charset="-122"/>
                <a:sym typeface="字魂36号-正文宋楷" panose="02000000000000000000" pitchFamily="2" charset="-122"/>
              </a:rPr>
              <a:t>với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những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kỹ</a:t>
            </a:r>
            <a:r>
              <a:rPr lang="vi-VN" altLang="zh-CN" sz="1200" b="1" dirty="0">
                <a:latin typeface="+mj-lt"/>
                <a:ea typeface="字魂59号-创粗黑" panose="00000500000000000000" pitchFamily="2" charset="-122"/>
                <a:sym typeface="字魂36号-正文宋楷" panose="02000000000000000000" pitchFamily="2" charset="-122"/>
              </a:rPr>
              <a:t> năng </a:t>
            </a:r>
            <a:r>
              <a:rPr lang="vi-VN" altLang="zh-CN" sz="1200" b="1" dirty="0" err="1">
                <a:latin typeface="+mj-lt"/>
                <a:ea typeface="字魂59号-创粗黑" panose="00000500000000000000" pitchFamily="2" charset="-122"/>
                <a:sym typeface="字魂36号-正文宋楷" panose="02000000000000000000" pitchFamily="2" charset="-122"/>
              </a:rPr>
              <a:t>sống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mà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viên đang </a:t>
            </a:r>
            <a:r>
              <a:rPr lang="vi-VN" altLang="zh-CN" sz="1200" b="1" dirty="0" err="1">
                <a:latin typeface="+mj-lt"/>
                <a:ea typeface="字魂59号-创粗黑" panose="00000500000000000000" pitchFamily="2" charset="-122"/>
                <a:sym typeface="字魂36号-正文宋楷" panose="02000000000000000000" pitchFamily="2" charset="-122"/>
              </a:rPr>
              <a:t>lựa</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chọn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giáo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dục</a:t>
            </a:r>
            <a:r>
              <a:rPr lang="vi-VN" altLang="zh-CN" sz="1200" b="1" dirty="0">
                <a:latin typeface="+mj-lt"/>
                <a:ea typeface="字魂59号-创粗黑" panose="00000500000000000000" pitchFamily="2" charset="-122"/>
                <a:sym typeface="字魂36号-正文宋楷" panose="02000000000000000000" pitchFamily="2" charset="-122"/>
              </a:rPr>
              <a:t> cho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a:t>
            </a:r>
          </a:p>
          <a:p>
            <a:pPr indent="442913" algn="just" defTabSz="914377">
              <a:lnSpc>
                <a:spcPct val="120000"/>
              </a:lnSpc>
            </a:pPr>
            <a:r>
              <a:rPr lang="vi-VN" altLang="zh-CN" sz="1200" b="1" dirty="0" err="1">
                <a:latin typeface="+mj-lt"/>
                <a:ea typeface="字魂59号-创粗黑" panose="00000500000000000000" pitchFamily="2" charset="-122"/>
                <a:sym typeface="字魂36号-正文宋楷" panose="02000000000000000000" pitchFamily="2" charset="-122"/>
              </a:rPr>
              <a:t>Đối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với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trải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nghiệm</a:t>
            </a:r>
            <a:r>
              <a:rPr lang="vi-VN" altLang="zh-CN" sz="1200" b="1" dirty="0">
                <a:latin typeface="+mj-lt"/>
                <a:ea typeface="字魂59号-创粗黑" panose="00000500000000000000" pitchFamily="2" charset="-122"/>
                <a:sym typeface="字魂36号-正文宋楷" panose="02000000000000000000" pitchFamily="2" charset="-122"/>
              </a:rPr>
              <a:t>: </a:t>
            </a:r>
          </a:p>
          <a:p>
            <a:pPr indent="442913" algn="just" defTabSz="914377">
              <a:lnSpc>
                <a:spcPct val="120000"/>
              </a:lnSpc>
            </a:pPr>
            <a:r>
              <a:rPr lang="vi-VN" altLang="zh-CN" sz="1200" b="1" dirty="0">
                <a:latin typeface="+mj-lt"/>
                <a:ea typeface="字魂59号-创粗黑" panose="00000500000000000000" pitchFamily="2" charset="-122"/>
                <a:sym typeface="字魂36号-正文宋楷" panose="02000000000000000000" pitchFamily="2" charset="-122"/>
              </a:rPr>
              <a:t>Trong </a:t>
            </a:r>
            <a:r>
              <a:rPr lang="vi-VN" altLang="zh-CN" sz="1200" b="1" dirty="0" err="1">
                <a:latin typeface="+mj-lt"/>
                <a:ea typeface="字魂59号-创粗黑" panose="00000500000000000000" pitchFamily="2" charset="-122"/>
                <a:sym typeface="字魂36号-正文宋楷" panose="02000000000000000000" pitchFamily="2" charset="-122"/>
              </a:rPr>
              <a:t>thời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kỳ</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dịch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bệnh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diễn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biến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phức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tạp</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hành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tự</a:t>
            </a:r>
            <a:r>
              <a:rPr lang="vi-VN" altLang="zh-CN" sz="1200" b="1" dirty="0">
                <a:latin typeface="+mj-lt"/>
                <a:ea typeface="字魂59号-创粗黑" panose="00000500000000000000" pitchFamily="2" charset="-122"/>
                <a:sym typeface="字魂36号-正文宋楷" panose="02000000000000000000" pitchFamily="2" charset="-122"/>
              </a:rPr>
              <a:t> ý </a:t>
            </a:r>
            <a:r>
              <a:rPr lang="vi-VN" altLang="zh-CN" sz="1200" b="1" dirty="0" err="1">
                <a:latin typeface="+mj-lt"/>
                <a:ea typeface="字魂59号-创粗黑" panose="00000500000000000000" pitchFamily="2" charset="-122"/>
                <a:sym typeface="字魂36号-正文宋楷" panose="02000000000000000000" pitchFamily="2" charset="-122"/>
              </a:rPr>
              <a:t>thức</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bảo</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vệ</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bản</a:t>
            </a:r>
            <a:r>
              <a:rPr lang="vi-VN" altLang="zh-CN" sz="1200" b="1" dirty="0">
                <a:latin typeface="+mj-lt"/>
                <a:ea typeface="字魂59号-创粗黑" panose="00000500000000000000" pitchFamily="2" charset="-122"/>
                <a:sym typeface="字魂36号-正文宋楷" panose="02000000000000000000" pitchFamily="2" charset="-122"/>
              </a:rPr>
              <a:t> thân </a:t>
            </a:r>
            <a:r>
              <a:rPr lang="vi-VN" altLang="zh-CN" sz="1200" b="1" dirty="0" err="1">
                <a:latin typeface="+mj-lt"/>
                <a:ea typeface="字魂59号-创粗黑" panose="00000500000000000000" pitchFamily="2" charset="-122"/>
                <a:sym typeface="字魂36号-正文宋楷" panose="02000000000000000000" pitchFamily="2" charset="-122"/>
              </a:rPr>
              <a:t>và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đồng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là</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điều</a:t>
            </a:r>
            <a:r>
              <a:rPr lang="vi-VN" altLang="zh-CN" sz="1200" b="1" dirty="0">
                <a:latin typeface="+mj-lt"/>
                <a:ea typeface="字魂59号-创粗黑" panose="00000500000000000000" pitchFamily="2" charset="-122"/>
                <a:sym typeface="字魂36号-正文宋楷" panose="02000000000000000000" pitchFamily="2" charset="-122"/>
              </a:rPr>
              <a:t> vô </a:t>
            </a:r>
            <a:r>
              <a:rPr lang="vi-VN" altLang="zh-CN" sz="1200" b="1" dirty="0" err="1">
                <a:latin typeface="+mj-lt"/>
                <a:ea typeface="字魂59号-创粗黑" panose="00000500000000000000" pitchFamily="2" charset="-122"/>
                <a:sym typeface="字魂36号-正文宋楷" panose="02000000000000000000" pitchFamily="2" charset="-122"/>
              </a:rPr>
              <a:t>cùng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cần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thiết</a:t>
            </a:r>
            <a:r>
              <a:rPr lang="vi-VN" altLang="zh-CN" sz="1200" b="1" dirty="0">
                <a:latin typeface="+mj-lt"/>
                <a:ea typeface="字魂59号-创粗黑" panose="00000500000000000000" pitchFamily="2" charset="-122"/>
                <a:sym typeface="字魂36号-正文宋楷" panose="02000000000000000000" pitchFamily="2" charset="-122"/>
              </a:rPr>
              <a:t>. Ở </a:t>
            </a:r>
            <a:r>
              <a:rPr lang="vi-VN" altLang="zh-CN" sz="1200" b="1" dirty="0" err="1">
                <a:latin typeface="+mj-lt"/>
                <a:ea typeface="字魂59号-创粗黑" panose="00000500000000000000" pitchFamily="2" charset="-122"/>
                <a:sym typeface="字魂36号-正文宋楷" panose="02000000000000000000" pitchFamily="2" charset="-122"/>
              </a:rPr>
              <a:t>hoạt</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động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trải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nghiệm</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này</a:t>
            </a:r>
            <a:r>
              <a:rPr lang="vi-VN" altLang="zh-CN" sz="1200" b="1" dirty="0">
                <a:latin typeface="+mj-lt"/>
                <a:ea typeface="字魂59号-创粗黑" panose="00000500000000000000" pitchFamily="2" charset="-122"/>
                <a:sym typeface="字魂36号-正文宋楷" panose="02000000000000000000" pitchFamily="2" charset="-122"/>
              </a:rPr>
              <a:t> tôi </a:t>
            </a:r>
            <a:r>
              <a:rPr lang="vi-VN" altLang="zh-CN" sz="1200" b="1" dirty="0" err="1">
                <a:latin typeface="+mj-lt"/>
                <a:ea typeface="字魂59号-创粗黑" panose="00000500000000000000" pitchFamily="2" charset="-122"/>
                <a:sym typeface="字魂36号-正文宋楷" panose="02000000000000000000" pitchFamily="2" charset="-122"/>
              </a:rPr>
              <a:t>đã</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hướng</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dẫn</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học</a:t>
            </a:r>
            <a:r>
              <a:rPr lang="vi-VN" altLang="zh-CN" sz="1200" b="1" dirty="0">
                <a:latin typeface="+mj-lt"/>
                <a:ea typeface="字魂59号-创粗黑" panose="00000500000000000000" pitchFamily="2" charset="-122"/>
                <a:sym typeface="字魂36号-正文宋楷" panose="02000000000000000000" pitchFamily="2" charset="-122"/>
              </a:rPr>
              <a:t> sinh </a:t>
            </a:r>
            <a:r>
              <a:rPr lang="vi-VN" altLang="zh-CN" sz="1200" b="1" dirty="0" err="1">
                <a:latin typeface="+mj-lt"/>
                <a:ea typeface="字魂59号-创粗黑" panose="00000500000000000000" pitchFamily="2" charset="-122"/>
                <a:sym typeface="字魂36号-正文宋楷" panose="02000000000000000000" pitchFamily="2" charset="-122"/>
              </a:rPr>
              <a:t>cách</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tự</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test</a:t>
            </a:r>
            <a:r>
              <a:rPr lang="vi-VN" altLang="zh-CN" sz="1200" b="1" dirty="0">
                <a:latin typeface="+mj-lt"/>
                <a:ea typeface="字魂59号-创粗黑" panose="00000500000000000000" pitchFamily="2" charset="-122"/>
                <a:sym typeface="字魂36号-正文宋楷" panose="02000000000000000000" pitchFamily="2" charset="-122"/>
              </a:rPr>
              <a:t> nhanh </a:t>
            </a:r>
            <a:r>
              <a:rPr lang="en-US" sz="1200" b="1" dirty="0">
                <a:latin typeface="Times New Roman" panose="02020603050405020304" pitchFamily="18" charset="0"/>
                <a:cs typeface="Times New Roman" panose="02020603050405020304" pitchFamily="18" charset="0"/>
              </a:rPr>
              <a:t>SARS COV-2 </a:t>
            </a:r>
            <a:r>
              <a:rPr lang="vi-VN" altLang="zh-CN" sz="1200" b="1" dirty="0" err="1">
                <a:latin typeface="+mj-lt"/>
                <a:ea typeface="字魂59号-创粗黑" panose="00000500000000000000" pitchFamily="2" charset="-122"/>
                <a:sym typeface="字魂36号-正文宋楷" panose="02000000000000000000" pitchFamily="2" charset="-122"/>
              </a:rPr>
              <a:t>tại</a:t>
            </a:r>
            <a:r>
              <a:rPr lang="vi-VN" altLang="zh-CN" sz="1200" b="1" dirty="0">
                <a:latin typeface="+mj-lt"/>
                <a:ea typeface="字魂59号-创粗黑" panose="00000500000000000000" pitchFamily="2" charset="-122"/>
                <a:sym typeface="字魂36号-正文宋楷" panose="02000000000000000000" pitchFamily="2" charset="-122"/>
              </a:rPr>
              <a:t> </a:t>
            </a:r>
            <a:r>
              <a:rPr lang="vi-VN" altLang="zh-CN" sz="1200" b="1" dirty="0" err="1">
                <a:latin typeface="+mj-lt"/>
                <a:ea typeface="字魂59号-创粗黑" panose="00000500000000000000" pitchFamily="2" charset="-122"/>
                <a:sym typeface="字魂36号-正文宋楷" panose="02000000000000000000" pitchFamily="2" charset="-122"/>
              </a:rPr>
              <a:t>nhà</a:t>
            </a:r>
            <a:r>
              <a:rPr lang="vi-VN" altLang="zh-CN" sz="1200" b="1" dirty="0">
                <a:latin typeface="+mj-lt"/>
                <a:ea typeface="字魂59号-创粗黑" panose="00000500000000000000" pitchFamily="2" charset="-122"/>
                <a:sym typeface="字魂36号-正文宋楷" panose="02000000000000000000" pitchFamily="2" charset="-122"/>
              </a:rPr>
              <a:t>.</a:t>
            </a:r>
          </a:p>
        </p:txBody>
      </p:sp>
      <p:sp>
        <p:nvSpPr>
          <p:cNvPr id="4" name="灯片编号占位符 3"/>
          <p:cNvSpPr>
            <a:spLocks noGrp="1"/>
          </p:cNvSpPr>
          <p:nvPr>
            <p:ph type="sldNum" sz="quarter" idx="5"/>
          </p:nvPr>
        </p:nvSpPr>
        <p:spPr/>
        <p:txBody>
          <a:bodyPr/>
          <a:lstStyle/>
          <a:p>
            <a:fld id="{62B79886-E3CA-48B7-810F-9148677AB038}" type="slidenum">
              <a:rPr lang="zh-CN" altLang="en-US" smtClean="0"/>
              <a:t>15</a:t>
            </a:fld>
            <a:endParaRPr lang="zh-CN" altLang="en-US"/>
          </a:p>
        </p:txBody>
      </p:sp>
    </p:spTree>
    <p:extLst>
      <p:ext uri="{BB962C8B-B14F-4D97-AF65-F5344CB8AC3E}">
        <p14:creationId xmlns:p14="http://schemas.microsoft.com/office/powerpoint/2010/main" val="376466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16</a:t>
            </a:fld>
            <a:endParaRPr lang="zh-CN" altLang="en-US"/>
          </a:p>
        </p:txBody>
      </p:sp>
    </p:spTree>
    <p:extLst>
      <p:ext uri="{BB962C8B-B14F-4D97-AF65-F5344CB8AC3E}">
        <p14:creationId xmlns:p14="http://schemas.microsoft.com/office/powerpoint/2010/main" val="3517883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17</a:t>
            </a:fld>
            <a:endParaRPr lang="zh-CN" altLang="en-US"/>
          </a:p>
        </p:txBody>
      </p:sp>
    </p:spTree>
    <p:extLst>
      <p:ext uri="{BB962C8B-B14F-4D97-AF65-F5344CB8AC3E}">
        <p14:creationId xmlns:p14="http://schemas.microsoft.com/office/powerpoint/2010/main" val="268829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fontAlgn="base"/>
            <a:r>
              <a:rPr lang="vi-VN" sz="1200" b="1" kern="1200" dirty="0">
                <a:solidFill>
                  <a:schemeClr val="tx1"/>
                </a:solidFill>
                <a:latin typeface="+mn-lt"/>
                <a:ea typeface="+mn-ea"/>
                <a:cs typeface="+mn-cs"/>
              </a:rPr>
              <a:t>Trong thời gian dịch bệnh diễn biến phức tạp, mặc dù học sinh đã dừng đến trường và hạn chế tiếp xúc nhưng vẫn có học sinh nhiễm bệnh từ nguồn lây là người thân trong gia đình</a:t>
            </a:r>
            <a:r>
              <a:rPr lang="en-US" sz="1200" b="1" kern="1200" dirty="0">
                <a:solidFill>
                  <a:schemeClr val="tx1"/>
                </a:solidFill>
                <a:latin typeface="+mn-lt"/>
                <a:ea typeface="+mn-ea"/>
                <a:cs typeface="+mn-cs"/>
              </a:rPr>
              <a:t>. </a:t>
            </a:r>
            <a:r>
              <a:rPr lang="vi-VN" sz="1200" b="1" kern="1200" dirty="0">
                <a:solidFill>
                  <a:schemeClr val="tx1"/>
                </a:solidFill>
                <a:latin typeface="+mn-lt"/>
                <a:ea typeface="+mn-ea"/>
                <a:cs typeface="+mn-cs"/>
              </a:rPr>
              <a:t>Từ đó, tôi sẽ giữ liên lạc thường xuyên với phụ huynh và học sinh để tư vấn, chia sẻ kinh nghiệm chăm sóc các em trong những ngày nhiễm bệnh. Động viên các em bằng cách </a:t>
            </a:r>
            <a:r>
              <a:rPr lang="en-US" sz="1200" b="1" dirty="0" err="1">
                <a:latin typeface="Times New Roman" panose="02020603050405020304" pitchFamily="18" charset="0"/>
                <a:cs typeface="Times New Roman" panose="02020603050405020304" pitchFamily="18" charset="0"/>
              </a:rPr>
              <a:t>nhắn</a:t>
            </a:r>
            <a:r>
              <a:rPr lang="en-US" sz="1200" b="1" dirty="0">
                <a:latin typeface="Times New Roman" panose="02020603050405020304" pitchFamily="18" charset="0"/>
                <a:cs typeface="Times New Roman" panose="02020603050405020304" pitchFamily="18" charset="0"/>
              </a:rPr>
              <a:t> tin</a:t>
            </a:r>
            <a:r>
              <a:rPr lang="en-US" sz="1200" b="1" kern="1200" dirty="0">
                <a:solidFill>
                  <a:schemeClr val="tx1"/>
                </a:solidFill>
                <a:latin typeface="+mn-lt"/>
                <a:ea typeface="+mn-ea"/>
                <a:cs typeface="+mn-cs"/>
              </a:rPr>
              <a:t>, </a:t>
            </a:r>
            <a:r>
              <a:rPr lang="vi-VN" sz="1200" b="1" kern="1200" dirty="0">
                <a:solidFill>
                  <a:schemeClr val="tx1"/>
                </a:solidFill>
                <a:latin typeface="+mn-lt"/>
                <a:ea typeface="+mn-ea"/>
                <a:cs typeface="+mn-cs"/>
              </a:rPr>
              <a:t>gọi </a:t>
            </a:r>
            <a:r>
              <a:rPr lang="en-US" sz="1200" b="1" dirty="0" err="1">
                <a:latin typeface="Times New Roman" panose="02020603050405020304" pitchFamily="18" charset="0"/>
                <a:cs typeface="Times New Roman" panose="02020603050405020304" pitchFamily="18" charset="0"/>
              </a:rPr>
              <a:t>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thăm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sức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khoẻ</a:t>
            </a:r>
            <a:r>
              <a:rPr lang="en-US" sz="1200" b="1" dirty="0">
                <a:latin typeface="Times New Roman" panose="02020603050405020304" pitchFamily="18" charset="0"/>
                <a:cs typeface="Times New Roman" panose="02020603050405020304" pitchFamily="18" charset="0"/>
              </a:rPr>
              <a:t>.</a:t>
            </a:r>
          </a:p>
          <a:p>
            <a:pPr algn="just"/>
            <a:r>
              <a:rPr lang="en-US" sz="1200" b="1" kern="1200" dirty="0">
                <a:solidFill>
                  <a:schemeClr val="tx1"/>
                </a:solidFill>
                <a:latin typeface="+mn-lt"/>
                <a:ea typeface="+mn-ea"/>
                <a:cs typeface="+mn-cs"/>
              </a:rPr>
              <a:t> </a:t>
            </a:r>
            <a:r>
              <a:rPr lang="vi-VN" sz="1200" b="1" kern="1200" dirty="0">
                <a:solidFill>
                  <a:schemeClr val="tx1"/>
                </a:solidFill>
                <a:latin typeface="+mn-lt"/>
                <a:ea typeface="+mn-ea"/>
                <a:cs typeface="+mn-cs"/>
              </a:rPr>
              <a:t>Từ những hành động trên tôi đã giúp cho phụ huynh hiểu rõ hơn về cách chăm sóc con, học sinh không quá bất an về việc bị nhiễm bệnh. Đồng thời tích cực điều trị phục hồi sức khỏe</a:t>
            </a:r>
            <a:r>
              <a:rPr lang="en-US" sz="1200" b="1" kern="1200" dirty="0">
                <a:solidFill>
                  <a:schemeClr val="tx1"/>
                </a:solidFill>
                <a:latin typeface="+mn-lt"/>
                <a:ea typeface="+mn-ea"/>
                <a:cs typeface="+mn-cs"/>
              </a:rPr>
              <a:t>, </a:t>
            </a:r>
            <a:r>
              <a:rPr lang="en-US" sz="1200" b="1" dirty="0" err="1">
                <a:latin typeface="Times New Roman" panose="02020603050405020304" pitchFamily="18" charset="0"/>
                <a:cs typeface="Times New Roman" panose="02020603050405020304" pitchFamily="18" charset="0"/>
              </a:rPr>
              <a:t>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uống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đủ</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để</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chóng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khỏi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bệnh</a:t>
            </a:r>
            <a:r>
              <a:rPr lang="en-US" sz="1200" b="1" dirty="0">
                <a:latin typeface="Times New Roman" panose="02020603050405020304" pitchFamily="18" charset="0"/>
                <a:cs typeface="Times New Roman" panose="02020603050405020304" pitchFamily="18" charset="0"/>
              </a:rPr>
              <a:t>.</a:t>
            </a:r>
            <a:endParaRPr lang="vi-VN" altLang="zh-CN" sz="12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endParaRPr>
          </a:p>
          <a:p>
            <a:pPr indent="442913" algn="just" defTabSz="914377">
              <a:lnSpc>
                <a:spcPct val="120000"/>
              </a:lnSpc>
            </a:pPr>
            <a:endParaRPr lang="vi-VN" altLang="zh-CN" sz="1200" b="1" dirty="0">
              <a:latin typeface="+mj-lt"/>
              <a:ea typeface="字魂59号-创粗黑" panose="00000500000000000000" pitchFamily="2" charset="-122"/>
              <a:sym typeface="字魂36号-正文宋楷" panose="02000000000000000000" pitchFamily="2" charset="-122"/>
            </a:endParaRPr>
          </a:p>
        </p:txBody>
      </p:sp>
      <p:sp>
        <p:nvSpPr>
          <p:cNvPr id="4" name="灯片编号占位符 3"/>
          <p:cNvSpPr>
            <a:spLocks noGrp="1"/>
          </p:cNvSpPr>
          <p:nvPr>
            <p:ph type="sldNum" sz="quarter" idx="5"/>
          </p:nvPr>
        </p:nvSpPr>
        <p:spPr/>
        <p:txBody>
          <a:bodyPr/>
          <a:lstStyle/>
          <a:p>
            <a:fld id="{62B79886-E3CA-48B7-810F-9148677AB038}" type="slidenum">
              <a:rPr lang="zh-CN" altLang="en-US" smtClean="0"/>
              <a:t>18</a:t>
            </a:fld>
            <a:endParaRPr lang="zh-CN" altLang="en-US"/>
          </a:p>
        </p:txBody>
      </p:sp>
    </p:spTree>
    <p:extLst>
      <p:ext uri="{BB962C8B-B14F-4D97-AF65-F5344CB8AC3E}">
        <p14:creationId xmlns:p14="http://schemas.microsoft.com/office/powerpoint/2010/main" val="234199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42913" algn="just" defTabSz="914377">
              <a:lnSpc>
                <a:spcPct val="120000"/>
              </a:lnSpc>
            </a:pP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Sau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mỗi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tuần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để</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khích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lệ</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tinh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thần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của</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em như tương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chuẩn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bị</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nhiệm</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vụ</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chu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đáo</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....Tôi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đã</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đưa ra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tiêu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chí</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khen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ngợi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phù</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hợp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như: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thành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viên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trực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tuyến</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đạt</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nhiều</a:t>
            </a:r>
            <a:r>
              <a:rPr lang="en-US" altLang="zh-CN" sz="12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điểm</a:t>
            </a:r>
            <a:r>
              <a:rPr lang="en-US" altLang="zh-CN" sz="12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tốt</a:t>
            </a:r>
            <a:r>
              <a:rPr lang="vi-VN" altLang="zh-CN" sz="12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a:t>
            </a:r>
          </a:p>
          <a:p>
            <a:pPr indent="442913" algn="just" defTabSz="914377">
              <a:lnSpc>
                <a:spcPct val="120000"/>
              </a:lnSpc>
            </a:pP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Kết</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quả</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em hăng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hái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tương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trong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giờ</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chăm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chỉ</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nộp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bài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tập</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cô giao...</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với</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tinh t</a:t>
            </a:r>
            <a:r>
              <a:rPr lang="en-US" altLang="zh-CN" sz="12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hần</a:t>
            </a:r>
            <a:r>
              <a:rPr lang="en-US"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tự</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giác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tích</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latin typeface="+mj-lt"/>
                <a:ea typeface="Tahoma" panose="020B0604030504040204" pitchFamily="34" charset="0"/>
                <a:cs typeface="Tahoma" panose="020B0604030504040204" pitchFamily="34" charset="0"/>
                <a:sym typeface="字魂36号-正文宋楷" panose="02000000000000000000" pitchFamily="2" charset="-122"/>
              </a:rPr>
              <a:t>cực</a:t>
            </a:r>
            <a:r>
              <a:rPr lang="vi-VN" altLang="zh-CN" sz="1200" b="1" dirty="0">
                <a:latin typeface="+mj-lt"/>
                <a:ea typeface="Tahoma" panose="020B0604030504040204" pitchFamily="34" charset="0"/>
                <a:cs typeface="Tahoma" panose="020B0604030504040204" pitchFamily="34" charset="0"/>
                <a:sym typeface="字魂36号-正文宋楷" panose="02000000000000000000" pitchFamily="2" charset="-122"/>
              </a:rPr>
              <a:t>.</a:t>
            </a:r>
          </a:p>
          <a:p>
            <a:endParaRPr lang="zh-CN" altLang="en-US" dirty="0"/>
          </a:p>
        </p:txBody>
      </p:sp>
      <p:sp>
        <p:nvSpPr>
          <p:cNvPr id="4" name="灯片编号占位符 3"/>
          <p:cNvSpPr>
            <a:spLocks noGrp="1"/>
          </p:cNvSpPr>
          <p:nvPr>
            <p:ph type="sldNum" sz="quarter" idx="5"/>
          </p:nvPr>
        </p:nvSpPr>
        <p:spPr/>
        <p:txBody>
          <a:bodyPr/>
          <a:lstStyle/>
          <a:p>
            <a:fld id="{62B79886-E3CA-48B7-810F-9148677AB038}" type="slidenum">
              <a:rPr lang="zh-CN" altLang="en-US" smtClean="0"/>
              <a:t>19</a:t>
            </a:fld>
            <a:endParaRPr lang="zh-CN" altLang="en-US"/>
          </a:p>
        </p:txBody>
      </p:sp>
    </p:spTree>
    <p:extLst>
      <p:ext uri="{BB962C8B-B14F-4D97-AF65-F5344CB8AC3E}">
        <p14:creationId xmlns:p14="http://schemas.microsoft.com/office/powerpoint/2010/main" val="2806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2</a:t>
            </a:fld>
            <a:endParaRPr lang="zh-CN" altLang="en-US"/>
          </a:p>
        </p:txBody>
      </p:sp>
    </p:spTree>
    <p:extLst>
      <p:ext uri="{BB962C8B-B14F-4D97-AF65-F5344CB8AC3E}">
        <p14:creationId xmlns:p14="http://schemas.microsoft.com/office/powerpoint/2010/main" val="1700944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Đối với các em chưa thể đến trường tôi </a:t>
            </a:r>
            <a:r>
              <a:rPr lang="en-US" sz="1200" kern="1200" dirty="0" err="1">
                <a:solidFill>
                  <a:schemeClr val="tx1"/>
                </a:solidFill>
                <a:effectLst/>
                <a:latin typeface="+mn-lt"/>
                <a:ea typeface="+mn-ea"/>
                <a:cs typeface="+mn-cs"/>
              </a:rPr>
              <a:t>nhờ</a:t>
            </a:r>
            <a:r>
              <a:rPr lang="vi-VN" sz="1200" kern="1200" dirty="0">
                <a:solidFill>
                  <a:schemeClr val="tx1"/>
                </a:solidFill>
                <a:effectLst/>
                <a:latin typeface="+mn-lt"/>
                <a:ea typeface="+mn-ea"/>
                <a:cs typeface="+mn-cs"/>
              </a:rPr>
              <a:t> phụ h</a:t>
            </a:r>
            <a:r>
              <a:rPr lang="en-US" sz="1200" kern="1200" dirty="0">
                <a:solidFill>
                  <a:schemeClr val="tx1"/>
                </a:solidFill>
                <a:effectLst/>
                <a:latin typeface="+mn-lt"/>
                <a:ea typeface="+mn-ea"/>
                <a:cs typeface="+mn-cs"/>
              </a:rPr>
              <a:t>u</a:t>
            </a:r>
            <a:r>
              <a:rPr lang="vi-VN" sz="1200" kern="1200" dirty="0">
                <a:solidFill>
                  <a:schemeClr val="tx1"/>
                </a:solidFill>
                <a:effectLst/>
                <a:latin typeface="+mn-lt"/>
                <a:ea typeface="+mn-ea"/>
                <a:cs typeface="+mn-cs"/>
              </a:rPr>
              <a:t>ynh học sinh hỗ trợ về phương tiện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đủ</a:t>
            </a:r>
            <a:r>
              <a:rPr lang="vi-VN"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gửi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link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huynh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Học sinh là f0 sẽ vào phòng học trực tuyến của lớp và học bình 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gặp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internet, </a:t>
            </a:r>
            <a:r>
              <a:rPr lang="en-US" sz="1200" kern="1200" dirty="0" err="1">
                <a:solidFill>
                  <a:schemeClr val="tx1"/>
                </a:solidFill>
                <a:effectLst/>
                <a:latin typeface="+mn-lt"/>
                <a:ea typeface="+mn-ea"/>
                <a:cs typeface="+mn-cs"/>
              </a:rPr>
              <a:t>tôi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gửi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f0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chép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đủ</a:t>
            </a:r>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Kết quả là các em vẫn hoàn thành tốt được nhiệm vụ trong sự tương trợ, đoàn kết lẫn nhau.</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Trước ngày chào đón các em đi học trở 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vi-VN" sz="1200" kern="1200" dirty="0">
                <a:solidFill>
                  <a:schemeClr val="tx1"/>
                </a:solidFill>
                <a:effectLst/>
                <a:latin typeface="+mn-lt"/>
                <a:ea typeface="+mn-ea"/>
                <a:cs typeface="+mn-cs"/>
              </a:rPr>
              <a:t> quét dọn, lau chùi, phun khử khuẩn, vệ sinh </a:t>
            </a:r>
            <a:r>
              <a:rPr lang="en-US" sz="1200" kern="1200" dirty="0" err="1">
                <a:solidFill>
                  <a:schemeClr val="tx1"/>
                </a:solidFill>
                <a:effectLst/>
                <a:latin typeface="+mn-lt"/>
                <a:ea typeface="+mn-ea"/>
                <a:cs typeface="+mn-cs"/>
              </a:rPr>
              <a:t>sạch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vi-VN" sz="1200" kern="1200" dirty="0">
                <a:solidFill>
                  <a:schemeClr val="tx1"/>
                </a:solidFill>
                <a:effectLst/>
                <a:latin typeface="+mn-lt"/>
                <a:ea typeface="+mn-ea"/>
                <a:cs typeface="+mn-cs"/>
              </a:rPr>
              <a:t>. Điều này giúp cho lớp học được vệ sinh, an toàn tạo cảm giác yên tâm cho cả phụ huynh và học sinh.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a:solidFill>
                  <a:schemeClr val="tx1"/>
                </a:solidFill>
                <a:latin typeface="+mn-lt"/>
                <a:ea typeface="+mn-ea"/>
                <a:cs typeface="+mn-cs"/>
              </a:rPr>
              <a:t>Ngày đầu tiên trở lại trường tôi</a:t>
            </a:r>
            <a:r>
              <a:rPr lang="en-US" sz="1200" b="1" kern="1200" dirty="0">
                <a:solidFill>
                  <a:schemeClr val="tx1"/>
                </a:solidFill>
                <a:latin typeface="+mn-lt"/>
                <a:ea typeface="+mn-ea"/>
                <a:cs typeface="+mn-cs"/>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công</a:t>
            </a:r>
            <a:r>
              <a:rPr lang="en-US" sz="1200" b="1" dirty="0">
                <a:latin typeface="Times New Roman" panose="02020603050405020304" pitchFamily="18" charset="0"/>
                <a:cs typeface="Times New Roman" panose="02020603050405020304" pitchFamily="18" charset="0"/>
              </a:rPr>
              <a:t> ban </a:t>
            </a:r>
            <a:r>
              <a:rPr lang="en-US" sz="1200" b="1" dirty="0" err="1">
                <a:latin typeface="Times New Roman" panose="02020603050405020304" pitchFamily="18" charset="0"/>
                <a:cs typeface="Times New Roman" panose="02020603050405020304" pitchFamily="18" charset="0"/>
              </a:rPr>
              <a:t>cán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sự</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tổ</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trưởng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kiểm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vở</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đồ</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dùng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tập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việc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thực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hiện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nếp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từng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học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sinh</a:t>
            </a:r>
            <a:r>
              <a:rPr lang="en-US" sz="1200" b="1" dirty="0">
                <a:latin typeface="Times New Roman" panose="02020603050405020304" pitchFamily="18" charset="0"/>
                <a:cs typeface="Times New Roman" panose="02020603050405020304" pitchFamily="18" charset="0"/>
              </a:rPr>
              <a:t>.</a:t>
            </a:r>
            <a:r>
              <a:rPr lang="vi-VN" sz="1200" b="1" dirty="0">
                <a:latin typeface="Times New Roman" panose="02020603050405020304" pitchFamily="18" charset="0"/>
                <a:cs typeface="Times New Roman" panose="02020603050405020304" pitchFamily="18" charset="0"/>
              </a:rPr>
              <a:t> </a:t>
            </a:r>
            <a:r>
              <a:rPr lang="vi-VN" sz="1200" b="1" kern="1200" dirty="0">
                <a:solidFill>
                  <a:schemeClr val="tx1"/>
                </a:solidFill>
                <a:latin typeface="+mn-lt"/>
                <a:ea typeface="+mn-ea"/>
                <a:cs typeface="+mn-cs"/>
              </a:rPr>
              <a:t>Căn dặn, nhắc nhở các em về nội quy và nhiệm vụ học tập nhưng không quên khẩu hiệu 5K để bảo vệ bản thân và tập thể</a:t>
            </a:r>
            <a:r>
              <a:rPr lang="en-US" sz="1200" b="1" kern="1200" dirty="0">
                <a:solidFill>
                  <a:schemeClr val="tx1"/>
                </a:solidFill>
                <a:latin typeface="+mn-lt"/>
                <a:ea typeface="+mn-ea"/>
                <a:cs typeface="+mn-cs"/>
              </a:rPr>
              <a:t>.</a:t>
            </a:r>
            <a:endParaRPr lang="vi-VN" altLang="zh-CN" sz="1200" b="1" kern="1200" dirty="0">
              <a:solidFill>
                <a:srgbClr val="002060"/>
              </a:solidFill>
              <a:latin typeface="+mn-lt"/>
              <a:ea typeface="字魂59号-创粗黑" panose="00000500000000000000" pitchFamily="2" charset="-122"/>
              <a:cs typeface="+mn-cs"/>
              <a:sym typeface="字魂36号-正文宋楷" panose="02000000000000000000" pitchFamily="2" charset="-122"/>
            </a:endParaRPr>
          </a:p>
          <a:p>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20</a:t>
            </a:fld>
            <a:endParaRPr lang="zh-CN" altLang="en-US"/>
          </a:p>
        </p:txBody>
      </p:sp>
    </p:spTree>
    <p:extLst>
      <p:ext uri="{BB962C8B-B14F-4D97-AF65-F5344CB8AC3E}">
        <p14:creationId xmlns:p14="http://schemas.microsoft.com/office/powerpoint/2010/main" val="2383972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687;ge4bf680e4c_0_1033:notes"/>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507" name="Google Shape;1688;ge4bf680e4c_0_103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2793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22</a:t>
            </a:fld>
            <a:endParaRPr lang="zh-CN" altLang="en-US"/>
          </a:p>
        </p:txBody>
      </p:sp>
    </p:spTree>
    <p:extLst>
      <p:ext uri="{BB962C8B-B14F-4D97-AF65-F5344CB8AC3E}">
        <p14:creationId xmlns:p14="http://schemas.microsoft.com/office/powerpoint/2010/main" val="1832393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23</a:t>
            </a:fld>
            <a:endParaRPr lang="zh-CN" altLang="en-US"/>
          </a:p>
        </p:txBody>
      </p:sp>
    </p:spTree>
    <p:extLst>
      <p:ext uri="{BB962C8B-B14F-4D97-AF65-F5344CB8AC3E}">
        <p14:creationId xmlns:p14="http://schemas.microsoft.com/office/powerpoint/2010/main" val="435064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53034354b_0_24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53034354b_0_24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53034354b_0_24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53034354b_0_24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980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Times New Roman" panose="02020603050405020304" pitchFamily="18" charset="0"/>
                <a:ea typeface="SimSun" panose="02010600030101010101" pitchFamily="2" charset="-122"/>
              </a:rPr>
              <a:t>Bất</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kỳ</a:t>
            </a:r>
            <a:r>
              <a:rPr lang="en-US" sz="1200" dirty="0">
                <a:solidFill>
                  <a:srgbClr val="000000"/>
                </a:solidFill>
                <a:latin typeface="Times New Roman" panose="02020603050405020304" pitchFamily="18" charset="0"/>
                <a:ea typeface="SimSun" panose="02010600030101010101" pitchFamily="2" charset="-122"/>
              </a:rPr>
              <a:t> ai </a:t>
            </a:r>
            <a:r>
              <a:rPr lang="en-US" sz="1200" dirty="0" err="1">
                <a:solidFill>
                  <a:srgbClr val="000000"/>
                </a:solidFill>
                <a:latin typeface="Times New Roman" panose="02020603050405020304" pitchFamily="18" charset="0"/>
                <a:ea typeface="SimSun" panose="02010600030101010101" pitchFamily="2" charset="-122"/>
              </a:rPr>
              <a:t>làm</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công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tác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chủ</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nhiệm</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cũng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xác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định</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được</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vai trò của mình và phát huy một cách hiệu quả</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đặc biệt là trong thời kì dịch bệnh covid-19. </a:t>
            </a:r>
            <a:r>
              <a:rPr lang="en-US" sz="1200" dirty="0" err="1">
                <a:solidFill>
                  <a:srgbClr val="000000"/>
                </a:solidFill>
                <a:latin typeface="Times New Roman" panose="02020603050405020304" pitchFamily="18" charset="0"/>
                <a:ea typeface="SimSun" panose="02010600030101010101" pitchFamily="2" charset="-122"/>
              </a:rPr>
              <a:t>Đây</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là</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biện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pháp</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nhằm nâng cao vai trò </a:t>
            </a:r>
            <a:r>
              <a:rPr lang="en-US" sz="1200" dirty="0" err="1">
                <a:solidFill>
                  <a:srgbClr val="000000"/>
                </a:solidFill>
                <a:latin typeface="Times New Roman" panose="02020603050405020304" pitchFamily="18" charset="0"/>
                <a:ea typeface="SimSun" panose="02010600030101010101" pitchFamily="2" charset="-122"/>
              </a:rPr>
              <a:t>của</a:t>
            </a:r>
            <a:r>
              <a:rPr lang="en-US" sz="1200" dirty="0">
                <a:solidFill>
                  <a:srgbClr val="000000"/>
                </a:solidFill>
                <a:latin typeface="Times New Roman" panose="02020603050405020304" pitchFamily="18" charset="0"/>
                <a:ea typeface="SimSun" panose="02010600030101010101" pitchFamily="2" charset="-122"/>
              </a:rPr>
              <a:t> </a:t>
            </a:r>
            <a:r>
              <a:rPr lang="vi-VN" sz="1200" dirty="0">
                <a:solidFill>
                  <a:srgbClr val="000000"/>
                </a:solidFill>
                <a:latin typeface="Times New Roman" panose="02020603050405020304" pitchFamily="18" charset="0"/>
                <a:ea typeface="SimSun" panose="02010600030101010101" pitchFamily="2" charset="-122"/>
              </a:rPr>
              <a:t>giáo viên chủ nhiệm </a:t>
            </a:r>
            <a:r>
              <a:rPr lang="en-US" sz="1200" dirty="0" err="1">
                <a:solidFill>
                  <a:srgbClr val="000000"/>
                </a:solidFill>
                <a:latin typeface="Times New Roman" panose="02020603050405020304" pitchFamily="18" charset="0"/>
                <a:ea typeface="SimSun" panose="02010600030101010101" pitchFamily="2" charset="-122"/>
              </a:rPr>
              <a:t>sao</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cho</a:t>
            </a:r>
            <a:r>
              <a:rPr lang="en-US" sz="1200" dirty="0">
                <a:solidFill>
                  <a:srgbClr val="000000"/>
                </a:solidFill>
                <a:latin typeface="Times New Roman" panose="02020603050405020304" pitchFamily="18" charset="0"/>
                <a:ea typeface="SimSun" panose="02010600030101010101" pitchFamily="2" charset="-122"/>
              </a:rPr>
              <a:t> khoa </a:t>
            </a:r>
            <a:r>
              <a:rPr lang="en-US" sz="1200" dirty="0" err="1">
                <a:solidFill>
                  <a:srgbClr val="000000"/>
                </a:solidFill>
                <a:latin typeface="Times New Roman" panose="02020603050405020304" pitchFamily="18" charset="0"/>
                <a:ea typeface="SimSun" panose="02010600030101010101" pitchFamily="2" charset="-122"/>
              </a:rPr>
              <a:t>học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và</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hiệu</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quả</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xây</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dựng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cho</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các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em</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một</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môi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trường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học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tập</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lành</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mạnh</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có</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nhận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thức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đúng</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đắn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về</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mục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tiêu</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học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tập</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và</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rèn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luyện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đạo</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đức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góp</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phần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xây</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dựng</a:t>
            </a:r>
            <a:r>
              <a:rPr lang="en-US" sz="1200" dirty="0">
                <a:solidFill>
                  <a:srgbClr val="000000"/>
                </a:solidFill>
                <a:latin typeface="Times New Roman" panose="02020603050405020304" pitchFamily="18" charset="0"/>
                <a:ea typeface="SimSun" panose="02010600030101010101" pitchFamily="2" charset="-122"/>
              </a:rPr>
              <a:t> con </a:t>
            </a:r>
            <a:r>
              <a:rPr lang="en-US" sz="1200" dirty="0" err="1">
                <a:solidFill>
                  <a:srgbClr val="000000"/>
                </a:solidFill>
                <a:latin typeface="Times New Roman" panose="02020603050405020304" pitchFamily="18" charset="0"/>
                <a:ea typeface="SimSun" panose="02010600030101010101" pitchFamily="2" charset="-122"/>
              </a:rPr>
              <a:t>người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mới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xã</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hội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chủ</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nghĩa</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phát</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triển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toàn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diện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cả</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đức</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lẫn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tài</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Biện</a:t>
            </a:r>
            <a:r>
              <a:rPr lang="en-US" sz="1200" dirty="0">
                <a:solidFill>
                  <a:srgbClr val="000000"/>
                </a:solidFill>
                <a:latin typeface="Times New Roman" panose="02020603050405020304" pitchFamily="18" charset="0"/>
                <a:ea typeface="SimSun" panose="02010600030101010101" pitchFamily="2" charset="-122"/>
              </a:rPr>
              <a:t> </a:t>
            </a:r>
            <a:r>
              <a:rPr lang="en-US" sz="1200" dirty="0" err="1">
                <a:solidFill>
                  <a:srgbClr val="000000"/>
                </a:solidFill>
                <a:latin typeface="Times New Roman" panose="02020603050405020304" pitchFamily="18" charset="0"/>
                <a:ea typeface="SimSun" panose="02010600030101010101" pitchFamily="2" charset="-122"/>
              </a:rPr>
              <a:t>pháp</a:t>
            </a:r>
            <a:r>
              <a:rPr lang="vi-VN" sz="1200" dirty="0">
                <a:solidFill>
                  <a:srgbClr val="000000"/>
                </a:solidFill>
                <a:latin typeface="Times New Roman" panose="02020603050405020304" pitchFamily="18" charset="0"/>
                <a:ea typeface="SimSun" panose="02010600030101010101" pitchFamily="2" charset="-122"/>
              </a:rPr>
              <a:t> cũng góp phần thay đổi về suy nghĩ, tâm lí lo sợ khi dịch bệnh diễn biến phức tạp.</a:t>
            </a:r>
            <a:endParaRPr lang="en-US" sz="1200" dirty="0">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26</a:t>
            </a:fld>
            <a:endParaRPr lang="zh-CN" altLang="en-US"/>
          </a:p>
        </p:txBody>
      </p:sp>
    </p:spTree>
    <p:extLst>
      <p:ext uri="{BB962C8B-B14F-4D97-AF65-F5344CB8AC3E}">
        <p14:creationId xmlns:p14="http://schemas.microsoft.com/office/powerpoint/2010/main" val="553667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27</a:t>
            </a:fld>
            <a:endParaRPr lang="zh-CN" altLang="en-US"/>
          </a:p>
        </p:txBody>
      </p:sp>
    </p:spTree>
    <p:extLst>
      <p:ext uri="{BB962C8B-B14F-4D97-AF65-F5344CB8AC3E}">
        <p14:creationId xmlns:p14="http://schemas.microsoft.com/office/powerpoint/2010/main" val="1144743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28</a:t>
            </a:fld>
            <a:endParaRPr lang="zh-CN" altLang="en-US"/>
          </a:p>
        </p:txBody>
      </p:sp>
    </p:spTree>
    <p:extLst>
      <p:ext uri="{BB962C8B-B14F-4D97-AF65-F5344CB8AC3E}">
        <p14:creationId xmlns:p14="http://schemas.microsoft.com/office/powerpoint/2010/main" val="124345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3</a:t>
            </a:fld>
            <a:endParaRPr lang="zh-CN" altLang="en-US"/>
          </a:p>
        </p:txBody>
      </p:sp>
    </p:spTree>
    <p:extLst>
      <p:ext uri="{BB962C8B-B14F-4D97-AF65-F5344CB8AC3E}">
        <p14:creationId xmlns:p14="http://schemas.microsoft.com/office/powerpoint/2010/main" val="37015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42913" algn="just" defTabSz="914377">
              <a:lnSpc>
                <a:spcPct val="120000"/>
              </a:lnSpc>
            </a:pP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Căn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cứ</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Điều</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16 Thông tư 27/2020/TT-BGDĐT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giáo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viên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chủ</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nhiệm</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là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một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chức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danh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được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đặt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ra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để</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phục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vụ</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công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tác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đào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tạo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và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quản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lý</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học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sinh. </a:t>
            </a:r>
          </a:p>
          <a:p>
            <a:pPr indent="442913" algn="just" defTabSz="914377">
              <a:lnSpc>
                <a:spcPct val="120000"/>
              </a:lnSpc>
            </a:pP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GVCN lớp là người thay mặt hiệu trưởng nhà trường quản lý, tổ chức, giáo dục học sinh trong một lớp và chịu trách nhiệm trước ban giám hiệu, trước hội đồng giáo dục nhà trường về chất lượng giáo dục của lớp mình phụ trách.</a:t>
            </a:r>
            <a:endParaRPr lang="en-US"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endParaRPr>
          </a:p>
          <a:p>
            <a:pPr marL="0" marR="0" lvl="0" indent="442913" algn="just" defTabSz="914377" rtl="0" eaLnBrk="1" fontAlgn="auto" latinLnBrk="0" hangingPunct="1">
              <a:lnSpc>
                <a:spcPct val="120000"/>
              </a:lnSpc>
              <a:spcBef>
                <a:spcPts val="0"/>
              </a:spcBef>
              <a:spcAft>
                <a:spcPts val="0"/>
              </a:spcAft>
              <a:buClrTx/>
              <a:buSzTx/>
              <a:buFontTx/>
              <a:buNone/>
              <a:tabLst/>
              <a:defRPr/>
            </a:pPr>
            <a:r>
              <a:rPr lang="vi-VN" sz="1200" kern="1200" dirty="0">
                <a:solidFill>
                  <a:schemeClr val="tx1"/>
                </a:solidFill>
                <a:effectLst/>
                <a:latin typeface="+mn-lt"/>
                <a:ea typeface="+mn-ea"/>
                <a:cs typeface="+mn-cs"/>
              </a:rPr>
              <a:t>Để thực hiện được tốt vai trò của mình người giáo viên chủ nhiệm phải phát huy tốt được năng lực quản lý lớp học, đồng hành cùng học sinh phát huy hết năng lực và phẩm chất của mình trong bất kì hoàn cảnh nào. Vai trò quản lý lớp học trong c</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đòi hỏi giáo viên chủ nhiệm phải chủ động, linh hoạt với tình hình mới để đáp ứng nhiệm vụ giáo dục và đào tạo.</a:t>
            </a:r>
            <a:endPar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endParaRPr>
          </a:p>
          <a:p>
            <a:pPr indent="442913" algn="just" defTabSz="914377">
              <a:lnSpc>
                <a:spcPct val="150000"/>
              </a:lnSpc>
            </a:pP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Từ</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năm 2019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dịch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bệnh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Covid</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19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diễn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ra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hết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sức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phức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tạp</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Mọi</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hoạt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động</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giáo</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dục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và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rèn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luyện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không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thực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hiện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giống</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như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trước</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mà</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linh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hoạt</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theo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từng</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thời</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kì</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diễn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biến</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của</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dịch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bệnh</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a:t>
            </a:r>
          </a:p>
          <a:p>
            <a:pPr indent="442913" algn="just" defTabSz="914377">
              <a:lnSpc>
                <a:spcPct val="150000"/>
              </a:lnSpc>
            </a:pPr>
            <a:r>
              <a:rPr lang="vi-VN" sz="1200" kern="1200" dirty="0">
                <a:solidFill>
                  <a:schemeClr val="tx1"/>
                </a:solidFill>
                <a:effectLst/>
                <a:latin typeface="+mn-lt"/>
                <a:ea typeface="+mn-ea"/>
                <a:cs typeface="+mn-cs"/>
              </a:rPr>
              <a:t>Từ tình hình thực tế của trường và lớp chủ nhiệm người giáo viên cũng phải thay đổi hình thức giáo dục học sinh sao cho vừa đảm bảo chất lượng giáo dục vừa giúp cho học sinh có kĩ năng thích nghi với tình hình dịch bệnh. Trước thực tế trên tôi vô cùng băn khoăn, trăn trở để làm thế nào cho học sinh của lớp mình chủ nhiệm có khả năng thích ứng cao trước diễn biến dịch bệnh covid-19 kéo </a:t>
            </a:r>
            <a:r>
              <a:rPr lang="vi-VN" sz="1200" b="1" kern="1200" dirty="0">
                <a:solidFill>
                  <a:schemeClr val="tx1"/>
                </a:solidFill>
                <a:effectLst/>
                <a:latin typeface="+mn-lt"/>
                <a:ea typeface="+mn-ea"/>
                <a:cs typeface="+mn-cs"/>
              </a:rPr>
              <a:t>dài</a:t>
            </a:r>
            <a:r>
              <a:rPr lang="vi-VN" altLang="zh-CN" sz="12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1200" b="1" dirty="0">
                <a:solidFill>
                  <a:srgbClr val="FF0000"/>
                </a:solidFill>
                <a:latin typeface="+mj-lt"/>
                <a:ea typeface="Tahoma" panose="020B0604030504040204" pitchFamily="34" charset="0"/>
                <a:cs typeface="Tahoma" panose="020B0604030504040204" pitchFamily="34" charset="0"/>
                <a:sym typeface="字魂36号-正文宋楷" panose="02000000000000000000" pitchFamily="2" charset="-122"/>
              </a:rPr>
              <a:t>“ Biện pháp giáo dục học sinh lớp chủ nhiệm kỹ năng thích nghi với sự thay đổi trong thời kì dịch bệnh covid-19”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AA077AD-FD0E-435E-A575-9E3D5BE09684}" type="slidenum">
              <a:rPr lang="en-US" smtClean="0"/>
              <a:t>4</a:t>
            </a:fld>
            <a:endParaRPr lang="en-US"/>
          </a:p>
        </p:txBody>
      </p:sp>
    </p:spTree>
    <p:extLst>
      <p:ext uri="{BB962C8B-B14F-4D97-AF65-F5344CB8AC3E}">
        <p14:creationId xmlns:p14="http://schemas.microsoft.com/office/powerpoint/2010/main" val="197267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2B79886-E3CA-48B7-810F-9148677AB038}" type="slidenum">
              <a:rPr lang="zh-CN" altLang="en-US" smtClean="0"/>
              <a:t>5</a:t>
            </a:fld>
            <a:endParaRPr lang="zh-CN" altLang="en-US"/>
          </a:p>
        </p:txBody>
      </p:sp>
    </p:spTree>
    <p:extLst>
      <p:ext uri="{BB962C8B-B14F-4D97-AF65-F5344CB8AC3E}">
        <p14:creationId xmlns:p14="http://schemas.microsoft.com/office/powerpoint/2010/main" val="342991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kern="1200" dirty="0">
                <a:solidFill>
                  <a:schemeClr val="tx1"/>
                </a:solidFill>
                <a:effectLst/>
                <a:latin typeface="+mn-lt"/>
                <a:ea typeface="+mn-ea"/>
                <a:cs typeface="+mn-cs"/>
              </a:rPr>
              <a:t>Trước tình hình dịch bệnh diễn biến bất thường việc thay đổi hình thức học tập (trực t</a:t>
            </a:r>
            <a:r>
              <a:rPr lang="en-US" sz="1200" kern="1200" dirty="0" err="1">
                <a:solidFill>
                  <a:schemeClr val="tx1"/>
                </a:solidFill>
                <a:effectLst/>
                <a:latin typeface="+mn-lt"/>
                <a:ea typeface="+mn-ea"/>
                <a:cs typeface="+mn-cs"/>
              </a:rPr>
              <a:t>uyến</a:t>
            </a:r>
            <a:r>
              <a:rPr lang="vi-VN" sz="1200" kern="1200" dirty="0">
                <a:solidFill>
                  <a:schemeClr val="tx1"/>
                </a:solidFill>
                <a:effectLst/>
                <a:latin typeface="+mn-lt"/>
                <a:ea typeface="+mn-ea"/>
                <a:cs typeface="+mn-cs"/>
              </a:rPr>
              <a:t> sang trực t</a:t>
            </a:r>
            <a:r>
              <a:rPr lang="en-US" sz="1200" kern="1200" dirty="0" err="1">
                <a:solidFill>
                  <a:schemeClr val="tx1"/>
                </a:solidFill>
                <a:effectLst/>
                <a:latin typeface="+mn-lt"/>
                <a:ea typeface="+mn-ea"/>
                <a:cs typeface="+mn-cs"/>
              </a:rPr>
              <a:t>iếp</a:t>
            </a:r>
            <a:r>
              <a:rPr lang="vi-VN" sz="1200" kern="1200" dirty="0">
                <a:solidFill>
                  <a:schemeClr val="tx1"/>
                </a:solidFill>
                <a:effectLst/>
                <a:latin typeface="+mn-lt"/>
                <a:ea typeface="+mn-ea"/>
                <a:cs typeface="+mn-cs"/>
              </a:rPr>
              <a:t> hoặc ngược lại) một cách kịp thời là điều phù hợp để tránh dịch bệnh bùng phát. Song ở lứa tuổi học sinh THCS dường như khả năng thích ứng của các em còn chậm, đặc biệt ở học sinh lớp </a:t>
            </a:r>
            <a:r>
              <a:rPr lang="en-US" sz="1200" kern="1200" dirty="0">
                <a:solidFill>
                  <a:schemeClr val="tx1"/>
                </a:solidFill>
                <a:effectLst/>
                <a:latin typeface="+mn-lt"/>
                <a:ea typeface="+mn-ea"/>
                <a:cs typeface="+mn-cs"/>
              </a:rPr>
              <a:t>6 </a:t>
            </a:r>
            <a:r>
              <a:rPr lang="vi-VN" sz="1200" kern="1200" dirty="0">
                <a:solidFill>
                  <a:schemeClr val="tx1"/>
                </a:solidFill>
                <a:effectLst/>
                <a:latin typeface="+mn-lt"/>
                <a:ea typeface="+mn-ea"/>
                <a:cs typeface="+mn-cs"/>
              </a:rPr>
              <a:t>tôi chủ nhiệm. Hầu hết khi học trực tiếp các em đến trường đúng giờ và rất sớm nhưng học trực tuyến thì n</a:t>
            </a:r>
            <a:r>
              <a:rPr lang="en-US" sz="1200" kern="1200" dirty="0" err="1">
                <a:solidFill>
                  <a:schemeClr val="tx1"/>
                </a:solidFill>
                <a:effectLst/>
                <a:latin typeface="+mn-lt"/>
                <a:ea typeface="+mn-ea"/>
                <a:cs typeface="+mn-cs"/>
              </a:rPr>
              <a:t>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trễ</a:t>
            </a:r>
            <a:r>
              <a:rPr lang="vi-VN" sz="1200" kern="1200" dirty="0">
                <a:solidFill>
                  <a:schemeClr val="tx1"/>
                </a:solidFill>
                <a:effectLst/>
                <a:latin typeface="+mn-lt"/>
                <a:ea typeface="+mn-ea"/>
                <a:cs typeface="+mn-cs"/>
              </a:rPr>
              <a:t>. Một trong những nguyên nhân dẫn đến tình trạng đó là do các em có tâm lý ỉ lại, chưa tạo được tâm thế sẵn sàng chấp hành nội quy lớp học trực tuyến; </a:t>
            </a:r>
          </a:p>
          <a:p>
            <a:r>
              <a:rPr lang="en-US" altLang="zh-CN" dirty="0"/>
              <a:t>Để </a:t>
            </a:r>
            <a:r>
              <a:rPr lang="en-US" altLang="zh-CN" dirty="0" err="1"/>
              <a:t>nắm</a:t>
            </a:r>
            <a:r>
              <a:rPr lang="en-US" altLang="zh-CN" dirty="0"/>
              <a:t> </a:t>
            </a:r>
            <a:r>
              <a:rPr lang="en-US" altLang="zh-CN" dirty="0" err="1"/>
              <a:t>rõ</a:t>
            </a:r>
            <a:r>
              <a:rPr lang="en-US" altLang="zh-CN" dirty="0"/>
              <a:t> đ</a:t>
            </a:r>
            <a:r>
              <a:rPr lang="vi-VN" altLang="zh-CN" dirty="0"/>
              <a:t>ư</a:t>
            </a:r>
            <a:r>
              <a:rPr lang="en-US" altLang="zh-CN" dirty="0" err="1"/>
              <a:t>ợc</a:t>
            </a:r>
            <a:r>
              <a:rPr lang="en-US" altLang="zh-CN" dirty="0"/>
              <a:t> </a:t>
            </a:r>
            <a:r>
              <a:rPr lang="en-US" altLang="zh-CN" dirty="0" err="1"/>
              <a:t>tâm</a:t>
            </a:r>
            <a:r>
              <a:rPr lang="en-US" altLang="zh-CN" dirty="0"/>
              <a:t> </a:t>
            </a:r>
            <a:r>
              <a:rPr lang="en-US" altLang="zh-CN" dirty="0" err="1"/>
              <a:t>lí</a:t>
            </a:r>
            <a:r>
              <a:rPr lang="en-US" altLang="zh-CN" dirty="0"/>
              <a:t> HS </a:t>
            </a:r>
            <a:r>
              <a:rPr lang="en-US" altLang="zh-CN" dirty="0" err="1"/>
              <a:t>cũng</a:t>
            </a:r>
            <a:r>
              <a:rPr lang="en-US" altLang="zh-CN" dirty="0"/>
              <a:t> </a:t>
            </a:r>
            <a:r>
              <a:rPr lang="en-US" altLang="zh-CN" dirty="0" err="1"/>
              <a:t>nh</a:t>
            </a:r>
            <a:r>
              <a:rPr lang="vi-VN" altLang="zh-CN" dirty="0"/>
              <a:t>ư</a:t>
            </a:r>
            <a:r>
              <a:rPr lang="en-US" altLang="zh-CN" dirty="0"/>
              <a:t> </a:t>
            </a:r>
            <a:r>
              <a:rPr lang="en-US" altLang="zh-CN" dirty="0" err="1"/>
              <a:t>khả</a:t>
            </a:r>
            <a:r>
              <a:rPr lang="en-US" altLang="zh-CN" dirty="0"/>
              <a:t> </a:t>
            </a:r>
            <a:r>
              <a:rPr lang="en-US" altLang="zh-CN" dirty="0" err="1"/>
              <a:t>năng</a:t>
            </a:r>
            <a:r>
              <a:rPr lang="en-US" altLang="zh-CN" dirty="0"/>
              <a:t> </a:t>
            </a:r>
            <a:r>
              <a:rPr lang="en-US" altLang="zh-CN" dirty="0" err="1"/>
              <a:t>thích</a:t>
            </a:r>
            <a:r>
              <a:rPr lang="en-US" altLang="zh-CN" dirty="0"/>
              <a:t> </a:t>
            </a:r>
            <a:r>
              <a:rPr lang="en-US" altLang="zh-CN" dirty="0" err="1"/>
              <a:t>nghi</a:t>
            </a:r>
            <a:r>
              <a:rPr lang="en-US" altLang="zh-CN" dirty="0"/>
              <a:t> </a:t>
            </a:r>
            <a:r>
              <a:rPr lang="en-US" altLang="zh-CN" dirty="0" err="1"/>
              <a:t>với</a:t>
            </a:r>
            <a:r>
              <a:rPr lang="en-US" altLang="zh-CN" dirty="0"/>
              <a:t> </a:t>
            </a:r>
            <a:r>
              <a:rPr lang="en-US" altLang="zh-CN" dirty="0" err="1"/>
              <a:t>hoàn</a:t>
            </a:r>
            <a:r>
              <a:rPr lang="en-US" altLang="zh-CN" dirty="0"/>
              <a:t> </a:t>
            </a:r>
            <a:r>
              <a:rPr lang="en-US" altLang="zh-CN" dirty="0" err="1"/>
              <a:t>cảnh</a:t>
            </a:r>
            <a:r>
              <a:rPr lang="en-US" altLang="zh-CN" dirty="0"/>
              <a:t>, </a:t>
            </a:r>
            <a:r>
              <a:rPr lang="en-US" altLang="zh-CN" dirty="0" err="1"/>
              <a:t>Hình</a:t>
            </a:r>
            <a:r>
              <a:rPr lang="en-US" altLang="zh-CN" dirty="0"/>
              <a:t> </a:t>
            </a:r>
            <a:r>
              <a:rPr lang="en-US" altLang="zh-CN" dirty="0" err="1"/>
              <a:t>thức</a:t>
            </a:r>
            <a:r>
              <a:rPr lang="en-US" altLang="zh-CN" dirty="0"/>
              <a:t> GVCN </a:t>
            </a:r>
            <a:r>
              <a:rPr lang="en-US" altLang="zh-CN" dirty="0" err="1"/>
              <a:t>thực</a:t>
            </a:r>
            <a:r>
              <a:rPr lang="en-US" altLang="zh-CN" dirty="0"/>
              <a:t> </a:t>
            </a:r>
            <a:r>
              <a:rPr lang="en-US" altLang="zh-CN" dirty="0" err="1"/>
              <a:t>hiện</a:t>
            </a:r>
            <a:r>
              <a:rPr lang="en-US" altLang="zh-CN" dirty="0"/>
              <a:t> </a:t>
            </a:r>
            <a:r>
              <a:rPr lang="en-US" altLang="zh-CN" dirty="0" err="1"/>
              <a:t>khảo</a:t>
            </a:r>
            <a:r>
              <a:rPr lang="en-US" altLang="zh-CN" dirty="0"/>
              <a:t> </a:t>
            </a:r>
            <a:r>
              <a:rPr lang="en-US" altLang="zh-CN" dirty="0" err="1"/>
              <a:t>sát</a:t>
            </a:r>
            <a:r>
              <a:rPr lang="en-US" altLang="zh-CN" dirty="0"/>
              <a:t>: Qua GG Form qua 2 </a:t>
            </a:r>
            <a:r>
              <a:rPr lang="en-US" altLang="zh-CN" dirty="0" err="1"/>
              <a:t>thời</a:t>
            </a:r>
            <a:r>
              <a:rPr lang="en-US" altLang="zh-CN" dirty="0"/>
              <a:t> </a:t>
            </a:r>
            <a:r>
              <a:rPr lang="en-US" altLang="zh-CN" dirty="0" err="1"/>
              <a:t>điểm</a:t>
            </a:r>
            <a:r>
              <a:rPr lang="en-US" altLang="zh-CN" dirty="0"/>
              <a:t>: HS </a:t>
            </a:r>
            <a:r>
              <a:rPr lang="en-US" altLang="zh-CN" dirty="0" err="1"/>
              <a:t>bắt</a:t>
            </a:r>
            <a:r>
              <a:rPr lang="en-US" altLang="zh-CN" dirty="0"/>
              <a:t> </a:t>
            </a:r>
            <a:r>
              <a:rPr lang="en-US" altLang="zh-CN" dirty="0" err="1"/>
              <a:t>đầu</a:t>
            </a:r>
            <a:r>
              <a:rPr lang="en-US" altLang="zh-CN" dirty="0"/>
              <a:t> </a:t>
            </a:r>
            <a:r>
              <a:rPr lang="en-US" altLang="zh-CN" dirty="0" err="1"/>
              <a:t>học</a:t>
            </a:r>
            <a:r>
              <a:rPr lang="en-US" altLang="zh-CN" dirty="0"/>
              <a:t> </a:t>
            </a:r>
            <a:r>
              <a:rPr lang="en-US" altLang="zh-CN" dirty="0" err="1"/>
              <a:t>trực</a:t>
            </a:r>
            <a:r>
              <a:rPr lang="en-US" altLang="zh-CN" dirty="0"/>
              <a:t> </a:t>
            </a:r>
            <a:r>
              <a:rPr lang="en-US" altLang="zh-CN" dirty="0" err="1"/>
              <a:t>tuyến</a:t>
            </a:r>
            <a:r>
              <a:rPr lang="en-US" altLang="zh-CN" dirty="0"/>
              <a:t> </a:t>
            </a:r>
            <a:r>
              <a:rPr lang="en-US" altLang="zh-CN" dirty="0" err="1"/>
              <a:t>và</a:t>
            </a:r>
            <a:r>
              <a:rPr lang="en-US" altLang="zh-CN" dirty="0"/>
              <a:t> HS quay </a:t>
            </a:r>
            <a:r>
              <a:rPr lang="en-US" altLang="zh-CN" dirty="0" err="1"/>
              <a:t>trở</a:t>
            </a:r>
            <a:r>
              <a:rPr lang="en-US" altLang="zh-CN" dirty="0"/>
              <a:t> </a:t>
            </a:r>
            <a:r>
              <a:rPr lang="en-US" altLang="zh-CN" dirty="0" err="1"/>
              <a:t>lại</a:t>
            </a:r>
            <a:r>
              <a:rPr lang="en-US" altLang="zh-CN" dirty="0"/>
              <a:t> tr</a:t>
            </a:r>
            <a:r>
              <a:rPr lang="vi-VN" altLang="zh-CN" dirty="0"/>
              <a:t>ư</a:t>
            </a:r>
            <a:r>
              <a:rPr lang="en-US" altLang="zh-CN" dirty="0" err="1"/>
              <a:t>ờng</a:t>
            </a:r>
            <a:r>
              <a:rPr lang="en-US" altLang="zh-CN" dirty="0"/>
              <a:t> </a:t>
            </a:r>
            <a:r>
              <a:rPr lang="en-US" altLang="zh-CN" dirty="0" err="1"/>
              <a:t>học</a:t>
            </a:r>
            <a:r>
              <a:rPr lang="en-US" altLang="zh-CN" dirty="0"/>
              <a:t> </a:t>
            </a:r>
            <a:r>
              <a:rPr lang="en-US" altLang="zh-CN" dirty="0" err="1"/>
              <a:t>trực</a:t>
            </a:r>
            <a:r>
              <a:rPr lang="en-US" altLang="zh-CN" dirty="0"/>
              <a:t> </a:t>
            </a:r>
            <a:r>
              <a:rPr lang="en-US" altLang="zh-CN" dirty="0" err="1"/>
              <a:t>tiếp</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6</a:t>
            </a:fld>
            <a:endParaRPr lang="zh-CN" altLang="en-US"/>
          </a:p>
        </p:txBody>
      </p:sp>
    </p:spTree>
    <p:extLst>
      <p:ext uri="{BB962C8B-B14F-4D97-AF65-F5344CB8AC3E}">
        <p14:creationId xmlns:p14="http://schemas.microsoft.com/office/powerpoint/2010/main" val="243796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7</a:t>
            </a:fld>
            <a:endParaRPr lang="zh-CN" altLang="en-US"/>
          </a:p>
        </p:txBody>
      </p:sp>
    </p:spTree>
    <p:extLst>
      <p:ext uri="{BB962C8B-B14F-4D97-AF65-F5344CB8AC3E}">
        <p14:creationId xmlns:p14="http://schemas.microsoft.com/office/powerpoint/2010/main" val="423909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5A3731-76CF-4989-A589-534C50BC76FD}" type="slidenum">
              <a:rPr lang="zh-CN" altLang="en-US" smtClean="0"/>
              <a:t>8</a:t>
            </a:fld>
            <a:endParaRPr lang="zh-CN" altLang="en-US"/>
          </a:p>
        </p:txBody>
      </p:sp>
    </p:spTree>
    <p:extLst>
      <p:ext uri="{BB962C8B-B14F-4D97-AF65-F5344CB8AC3E}">
        <p14:creationId xmlns:p14="http://schemas.microsoft.com/office/powerpoint/2010/main" val="74532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Qua tình hình thực tiễn theo dõi việc học tập và rèn luyện của học sinh cùng kết quả khảo sát, tôi nhận thấy khả năng thích ứng của học sinh lớp chủ nhiệm chưa cao. Các em chưa biết tạo cho mình tâm thế học tập khi điều kiện thay đổi. Một số học sinh ở tình trạng bị động</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Từ đó, tôi đã đi vào để tìm hiểu và đưa ra các biện pháp tiếp theo để giúp học sinh dễ dàng thích nghi, thích ứng với sự thay đổi của tình hình học tập.</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855A3731-76CF-4989-A589-534C50BC76FD}" type="slidenum">
              <a:rPr lang="zh-CN" altLang="en-US" smtClean="0"/>
              <a:t>9</a:t>
            </a:fld>
            <a:endParaRPr lang="zh-CN" altLang="en-US"/>
          </a:p>
        </p:txBody>
      </p:sp>
    </p:spTree>
    <p:extLst>
      <p:ext uri="{BB962C8B-B14F-4D97-AF65-F5344CB8AC3E}">
        <p14:creationId xmlns:p14="http://schemas.microsoft.com/office/powerpoint/2010/main" val="429091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39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CC55BC-84C4-4842-A454-454959F9B2F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BAB91B1-95A3-444A-AC69-AFDE0E0571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0ACDBA-9CEA-48B9-B2CE-B5201D38BE89}"/>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5A810501-807E-467A-BC88-2B821EFDF9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F071F58-2597-4141-84FF-02DE92C68F5C}"/>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27645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2E90BB4-13CF-49DD-9AA5-FEAD49D619B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3E59D7-E4E3-4C27-9DEF-8D97418CC34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3261BB-B7AF-4DFE-8CCD-00E69E39A005}"/>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0B0820A6-69B0-40BC-B769-9966A29E56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639B8B-3E02-4D37-88AB-4081F7A6E5AE}"/>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98218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429C257-7965-4B1C-84EE-935E7B8D2E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152"/>
            <a:ext cx="12192000" cy="6846848"/>
          </a:xfrm>
          <a:prstGeom prst="rect">
            <a:avLst/>
          </a:prstGeom>
        </p:spPr>
      </p:pic>
      <p:pic>
        <p:nvPicPr>
          <p:cNvPr id="4" name="图片 3">
            <a:extLst>
              <a:ext uri="{FF2B5EF4-FFF2-40B4-BE49-F238E27FC236}">
                <a16:creationId xmlns:a16="http://schemas.microsoft.com/office/drawing/2014/main" id="{4A4D9E20-EF94-41C5-ADB9-A9D967A198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275"/>
          <a:stretch/>
        </p:blipFill>
        <p:spPr>
          <a:xfrm>
            <a:off x="0" y="1840158"/>
            <a:ext cx="7674267" cy="5017842"/>
          </a:xfrm>
          <a:prstGeom prst="rect">
            <a:avLst/>
          </a:prstGeom>
        </p:spPr>
      </p:pic>
      <p:pic>
        <p:nvPicPr>
          <p:cNvPr id="5" name="图片 4">
            <a:extLst>
              <a:ext uri="{FF2B5EF4-FFF2-40B4-BE49-F238E27FC236}">
                <a16:creationId xmlns:a16="http://schemas.microsoft.com/office/drawing/2014/main" id="{465CAD8D-D3A1-4EFA-AC07-B68BE2A6C7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724" r="-21" b="37611"/>
          <a:stretch/>
        </p:blipFill>
        <p:spPr>
          <a:xfrm flipH="1">
            <a:off x="0" y="11152"/>
            <a:ext cx="4517735" cy="3235625"/>
          </a:xfrm>
          <a:prstGeom prst="rect">
            <a:avLst/>
          </a:prstGeom>
        </p:spPr>
      </p:pic>
      <p:pic>
        <p:nvPicPr>
          <p:cNvPr id="6" name="图片 5">
            <a:extLst>
              <a:ext uri="{FF2B5EF4-FFF2-40B4-BE49-F238E27FC236}">
                <a16:creationId xmlns:a16="http://schemas.microsoft.com/office/drawing/2014/main" id="{0B878238-441F-4597-852A-EC22BD51EE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345" t="61873" r="-1619" b="222"/>
          <a:stretch/>
        </p:blipFill>
        <p:spPr>
          <a:xfrm>
            <a:off x="9860556" y="4869364"/>
            <a:ext cx="2331444" cy="1910576"/>
          </a:xfrm>
          <a:prstGeom prst="rect">
            <a:avLst/>
          </a:prstGeom>
        </p:spPr>
      </p:pic>
      <p:pic>
        <p:nvPicPr>
          <p:cNvPr id="8" name="图片 7">
            <a:extLst>
              <a:ext uri="{FF2B5EF4-FFF2-40B4-BE49-F238E27FC236}">
                <a16:creationId xmlns:a16="http://schemas.microsoft.com/office/drawing/2014/main" id="{78512C05-60B3-443A-A524-03498EE678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3724" r="-21" b="37611"/>
          <a:stretch/>
        </p:blipFill>
        <p:spPr>
          <a:xfrm>
            <a:off x="9372764" y="11152"/>
            <a:ext cx="2819236" cy="2019151"/>
          </a:xfrm>
          <a:prstGeom prst="rect">
            <a:avLst/>
          </a:prstGeom>
        </p:spPr>
      </p:pic>
      <p:sp>
        <p:nvSpPr>
          <p:cNvPr id="9" name="矩形: 圆角 8">
            <a:extLst>
              <a:ext uri="{FF2B5EF4-FFF2-40B4-BE49-F238E27FC236}">
                <a16:creationId xmlns:a16="http://schemas.microsoft.com/office/drawing/2014/main" id="{2647F7CC-7092-4399-BA72-1F58E232B7AF}"/>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68063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488"/>
        <p:cNvGrpSpPr/>
        <p:nvPr/>
      </p:nvGrpSpPr>
      <p:grpSpPr>
        <a:xfrm>
          <a:off x="0" y="0"/>
          <a:ext cx="0" cy="0"/>
          <a:chOff x="0" y="0"/>
          <a:chExt cx="0" cy="0"/>
        </a:xfrm>
      </p:grpSpPr>
      <p:pic>
        <p:nvPicPr>
          <p:cNvPr id="489" name="Google Shape;489;p24"/>
          <p:cNvPicPr preferRelativeResize="0"/>
          <p:nvPr/>
        </p:nvPicPr>
        <p:blipFill>
          <a:blip r:embed="rId2">
            <a:alphaModFix/>
          </a:blip>
          <a:stretch>
            <a:fillRect/>
          </a:stretch>
        </p:blipFill>
        <p:spPr>
          <a:xfrm>
            <a:off x="1" y="5953"/>
            <a:ext cx="12192004" cy="6846096"/>
          </a:xfrm>
          <a:prstGeom prst="rect">
            <a:avLst/>
          </a:prstGeom>
          <a:noFill/>
          <a:ln>
            <a:noFill/>
          </a:ln>
        </p:spPr>
      </p:pic>
      <p:sp>
        <p:nvSpPr>
          <p:cNvPr id="490" name="Google Shape;490;p24"/>
          <p:cNvSpPr txBox="1">
            <a:spLocks noGrp="1"/>
          </p:cNvSpPr>
          <p:nvPr>
            <p:ph type="title"/>
          </p:nvPr>
        </p:nvSpPr>
        <p:spPr>
          <a:xfrm>
            <a:off x="960000" y="3633765"/>
            <a:ext cx="3005200" cy="6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91" name="Google Shape;491;p24"/>
          <p:cNvSpPr txBox="1">
            <a:spLocks noGrp="1"/>
          </p:cNvSpPr>
          <p:nvPr>
            <p:ph type="subTitle" idx="1"/>
          </p:nvPr>
        </p:nvSpPr>
        <p:spPr>
          <a:xfrm>
            <a:off x="960000" y="4262543"/>
            <a:ext cx="3005200" cy="9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24"/>
          <p:cNvSpPr txBox="1">
            <a:spLocks noGrp="1"/>
          </p:cNvSpPr>
          <p:nvPr>
            <p:ph type="title" idx="2"/>
          </p:nvPr>
        </p:nvSpPr>
        <p:spPr>
          <a:xfrm>
            <a:off x="4593400" y="3633771"/>
            <a:ext cx="3005200" cy="6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93" name="Google Shape;493;p24"/>
          <p:cNvSpPr txBox="1">
            <a:spLocks noGrp="1"/>
          </p:cNvSpPr>
          <p:nvPr>
            <p:ph type="subTitle" idx="3"/>
          </p:nvPr>
        </p:nvSpPr>
        <p:spPr>
          <a:xfrm>
            <a:off x="4593400" y="4283776"/>
            <a:ext cx="3005200" cy="9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24"/>
          <p:cNvSpPr txBox="1">
            <a:spLocks noGrp="1"/>
          </p:cNvSpPr>
          <p:nvPr>
            <p:ph type="title" idx="4"/>
          </p:nvPr>
        </p:nvSpPr>
        <p:spPr>
          <a:xfrm>
            <a:off x="8226800" y="3633765"/>
            <a:ext cx="3005200" cy="6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95" name="Google Shape;495;p24"/>
          <p:cNvSpPr txBox="1">
            <a:spLocks noGrp="1"/>
          </p:cNvSpPr>
          <p:nvPr>
            <p:ph type="subTitle" idx="5"/>
          </p:nvPr>
        </p:nvSpPr>
        <p:spPr>
          <a:xfrm>
            <a:off x="8226800" y="4262543"/>
            <a:ext cx="3005200" cy="90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24"/>
          <p:cNvSpPr txBox="1">
            <a:spLocks noGrp="1"/>
          </p:cNvSpPr>
          <p:nvPr>
            <p:ph type="title" idx="6"/>
          </p:nvPr>
        </p:nvSpPr>
        <p:spPr>
          <a:xfrm flipH="1">
            <a:off x="3433200" y="717167"/>
            <a:ext cx="5325600" cy="64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a:lvl1pPr>
            <a:lvl2pPr lvl="1" rtl="0">
              <a:lnSpc>
                <a:spcPct val="100000"/>
              </a:lnSpc>
              <a:spcBef>
                <a:spcPts val="0"/>
              </a:spcBef>
              <a:spcAft>
                <a:spcPts val="0"/>
              </a:spcAft>
              <a:buSzPts val="2500"/>
              <a:buNone/>
              <a:defRPr/>
            </a:lvl2pPr>
            <a:lvl3pPr lvl="2" rtl="0">
              <a:lnSpc>
                <a:spcPct val="100000"/>
              </a:lnSpc>
              <a:spcBef>
                <a:spcPts val="0"/>
              </a:spcBef>
              <a:spcAft>
                <a:spcPts val="0"/>
              </a:spcAft>
              <a:buSzPts val="2500"/>
              <a:buNone/>
              <a:defRPr/>
            </a:lvl3pPr>
            <a:lvl4pPr lvl="3" rtl="0">
              <a:lnSpc>
                <a:spcPct val="100000"/>
              </a:lnSpc>
              <a:spcBef>
                <a:spcPts val="0"/>
              </a:spcBef>
              <a:spcAft>
                <a:spcPts val="0"/>
              </a:spcAft>
              <a:buSzPts val="2500"/>
              <a:buNone/>
              <a:defRPr/>
            </a:lvl4pPr>
            <a:lvl5pPr lvl="4" rtl="0">
              <a:lnSpc>
                <a:spcPct val="100000"/>
              </a:lnSpc>
              <a:spcBef>
                <a:spcPts val="0"/>
              </a:spcBef>
              <a:spcAft>
                <a:spcPts val="0"/>
              </a:spcAft>
              <a:buSzPts val="2500"/>
              <a:buNone/>
              <a:defRPr/>
            </a:lvl5pPr>
            <a:lvl6pPr lvl="5" rtl="0">
              <a:lnSpc>
                <a:spcPct val="100000"/>
              </a:lnSpc>
              <a:spcBef>
                <a:spcPts val="0"/>
              </a:spcBef>
              <a:spcAft>
                <a:spcPts val="0"/>
              </a:spcAft>
              <a:buSzPts val="2500"/>
              <a:buNone/>
              <a:defRPr/>
            </a:lvl6pPr>
            <a:lvl7pPr lvl="6" rtl="0">
              <a:lnSpc>
                <a:spcPct val="100000"/>
              </a:lnSpc>
              <a:spcBef>
                <a:spcPts val="0"/>
              </a:spcBef>
              <a:spcAft>
                <a:spcPts val="0"/>
              </a:spcAft>
              <a:buSzPts val="2500"/>
              <a:buNone/>
              <a:defRPr/>
            </a:lvl7pPr>
            <a:lvl8pPr lvl="7" rtl="0">
              <a:lnSpc>
                <a:spcPct val="100000"/>
              </a:lnSpc>
              <a:spcBef>
                <a:spcPts val="0"/>
              </a:spcBef>
              <a:spcAft>
                <a:spcPts val="0"/>
              </a:spcAft>
              <a:buSzPts val="2500"/>
              <a:buNone/>
              <a:defRPr/>
            </a:lvl8pPr>
            <a:lvl9pPr lvl="8" rtl="0">
              <a:lnSpc>
                <a:spcPct val="100000"/>
              </a:lnSpc>
              <a:spcBef>
                <a:spcPts val="0"/>
              </a:spcBef>
              <a:spcAft>
                <a:spcPts val="0"/>
              </a:spcAft>
              <a:buSzPts val="2500"/>
              <a:buNone/>
              <a:defRPr/>
            </a:lvl9pPr>
          </a:lstStyle>
          <a:p>
            <a:endParaRPr/>
          </a:p>
        </p:txBody>
      </p:sp>
      <p:grpSp>
        <p:nvGrpSpPr>
          <p:cNvPr id="497" name="Google Shape;497;p24"/>
          <p:cNvGrpSpPr/>
          <p:nvPr/>
        </p:nvGrpSpPr>
        <p:grpSpPr>
          <a:xfrm rot="7383821">
            <a:off x="11080711" y="19882"/>
            <a:ext cx="1016016" cy="1085964"/>
            <a:chOff x="429300" y="4124275"/>
            <a:chExt cx="381650" cy="407925"/>
          </a:xfrm>
        </p:grpSpPr>
        <p:sp>
          <p:nvSpPr>
            <p:cNvPr id="498" name="Google Shape;498;p24"/>
            <p:cNvSpPr/>
            <p:nvPr/>
          </p:nvSpPr>
          <p:spPr>
            <a:xfrm>
              <a:off x="532850" y="4381150"/>
              <a:ext cx="124750" cy="103225"/>
            </a:xfrm>
            <a:custGeom>
              <a:avLst/>
              <a:gdLst/>
              <a:ahLst/>
              <a:cxnLst/>
              <a:rect l="l" t="t" r="r" b="b"/>
              <a:pathLst>
                <a:path w="4990" h="4129" extrusionOk="0">
                  <a:moveTo>
                    <a:pt x="2508" y="1"/>
                  </a:moveTo>
                  <a:cubicBezTo>
                    <a:pt x="2308" y="1"/>
                    <a:pt x="2122" y="107"/>
                    <a:pt x="2085" y="351"/>
                  </a:cubicBezTo>
                  <a:cubicBezTo>
                    <a:pt x="2034" y="727"/>
                    <a:pt x="1965" y="1188"/>
                    <a:pt x="1931" y="1666"/>
                  </a:cubicBezTo>
                  <a:cubicBezTo>
                    <a:pt x="1419" y="1769"/>
                    <a:pt x="923" y="1888"/>
                    <a:pt x="462" y="1974"/>
                  </a:cubicBezTo>
                  <a:cubicBezTo>
                    <a:pt x="0" y="2059"/>
                    <a:pt x="171" y="2691"/>
                    <a:pt x="564" y="2726"/>
                  </a:cubicBezTo>
                  <a:cubicBezTo>
                    <a:pt x="991" y="2777"/>
                    <a:pt x="1470" y="2828"/>
                    <a:pt x="1948" y="2879"/>
                  </a:cubicBezTo>
                  <a:cubicBezTo>
                    <a:pt x="2000" y="3307"/>
                    <a:pt x="2170" y="3700"/>
                    <a:pt x="2444" y="4024"/>
                  </a:cubicBezTo>
                  <a:cubicBezTo>
                    <a:pt x="2515" y="4096"/>
                    <a:pt x="2608" y="4128"/>
                    <a:pt x="2700" y="4128"/>
                  </a:cubicBezTo>
                  <a:cubicBezTo>
                    <a:pt x="2828" y="4128"/>
                    <a:pt x="2955" y="4065"/>
                    <a:pt x="3025" y="3956"/>
                  </a:cubicBezTo>
                  <a:cubicBezTo>
                    <a:pt x="3179" y="3631"/>
                    <a:pt x="3230" y="3289"/>
                    <a:pt x="3213" y="2948"/>
                  </a:cubicBezTo>
                  <a:cubicBezTo>
                    <a:pt x="3572" y="2948"/>
                    <a:pt x="3947" y="2914"/>
                    <a:pt x="4306" y="2828"/>
                  </a:cubicBezTo>
                  <a:cubicBezTo>
                    <a:pt x="4921" y="2674"/>
                    <a:pt x="4990" y="1632"/>
                    <a:pt x="4306" y="1530"/>
                  </a:cubicBezTo>
                  <a:cubicBezTo>
                    <a:pt x="4052" y="1496"/>
                    <a:pt x="3792" y="1478"/>
                    <a:pt x="3533" y="1478"/>
                  </a:cubicBezTo>
                  <a:cubicBezTo>
                    <a:pt x="3391" y="1478"/>
                    <a:pt x="3249" y="1483"/>
                    <a:pt x="3110" y="1495"/>
                  </a:cubicBezTo>
                  <a:cubicBezTo>
                    <a:pt x="3093" y="1171"/>
                    <a:pt x="3076" y="829"/>
                    <a:pt x="3059" y="487"/>
                  </a:cubicBezTo>
                  <a:cubicBezTo>
                    <a:pt x="3059" y="186"/>
                    <a:pt x="2772" y="1"/>
                    <a:pt x="2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677650" y="4442725"/>
              <a:ext cx="128925" cy="89475"/>
            </a:xfrm>
            <a:custGeom>
              <a:avLst/>
              <a:gdLst/>
              <a:ahLst/>
              <a:cxnLst/>
              <a:rect l="l" t="t" r="r" b="b"/>
              <a:pathLst>
                <a:path w="5157" h="3579" extrusionOk="0">
                  <a:moveTo>
                    <a:pt x="2000" y="1"/>
                  </a:moveTo>
                  <a:cubicBezTo>
                    <a:pt x="1832" y="1"/>
                    <a:pt x="1675" y="95"/>
                    <a:pt x="1624" y="314"/>
                  </a:cubicBezTo>
                  <a:cubicBezTo>
                    <a:pt x="1538" y="656"/>
                    <a:pt x="1487" y="997"/>
                    <a:pt x="1453" y="1339"/>
                  </a:cubicBezTo>
                  <a:cubicBezTo>
                    <a:pt x="1180" y="1373"/>
                    <a:pt x="889" y="1390"/>
                    <a:pt x="616" y="1390"/>
                  </a:cubicBezTo>
                  <a:cubicBezTo>
                    <a:pt x="1" y="1407"/>
                    <a:pt x="18" y="2262"/>
                    <a:pt x="616" y="2330"/>
                  </a:cubicBezTo>
                  <a:cubicBezTo>
                    <a:pt x="889" y="2347"/>
                    <a:pt x="1180" y="2381"/>
                    <a:pt x="1470" y="2398"/>
                  </a:cubicBezTo>
                  <a:cubicBezTo>
                    <a:pt x="1487" y="2706"/>
                    <a:pt x="1573" y="2996"/>
                    <a:pt x="1675" y="3287"/>
                  </a:cubicBezTo>
                  <a:cubicBezTo>
                    <a:pt x="1763" y="3493"/>
                    <a:pt x="1921" y="3578"/>
                    <a:pt x="2089" y="3578"/>
                  </a:cubicBezTo>
                  <a:cubicBezTo>
                    <a:pt x="2381" y="3578"/>
                    <a:pt x="2702" y="3322"/>
                    <a:pt x="2735" y="2996"/>
                  </a:cubicBezTo>
                  <a:cubicBezTo>
                    <a:pt x="2735" y="2808"/>
                    <a:pt x="2735" y="2603"/>
                    <a:pt x="2700" y="2415"/>
                  </a:cubicBezTo>
                  <a:cubicBezTo>
                    <a:pt x="3247" y="2415"/>
                    <a:pt x="3811" y="2347"/>
                    <a:pt x="4358" y="2245"/>
                  </a:cubicBezTo>
                  <a:cubicBezTo>
                    <a:pt x="5156" y="2082"/>
                    <a:pt x="4851" y="955"/>
                    <a:pt x="4110" y="955"/>
                  </a:cubicBezTo>
                  <a:cubicBezTo>
                    <a:pt x="4074" y="955"/>
                    <a:pt x="4037" y="958"/>
                    <a:pt x="3999" y="963"/>
                  </a:cubicBezTo>
                  <a:cubicBezTo>
                    <a:pt x="3503" y="1032"/>
                    <a:pt x="3025" y="1117"/>
                    <a:pt x="2547" y="1202"/>
                  </a:cubicBezTo>
                  <a:cubicBezTo>
                    <a:pt x="2529" y="946"/>
                    <a:pt x="2512" y="690"/>
                    <a:pt x="2495" y="433"/>
                  </a:cubicBezTo>
                  <a:cubicBezTo>
                    <a:pt x="2466" y="169"/>
                    <a:pt x="2224" y="1"/>
                    <a:pt x="2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696025" y="4266725"/>
              <a:ext cx="114925" cy="93200"/>
            </a:xfrm>
            <a:custGeom>
              <a:avLst/>
              <a:gdLst/>
              <a:ahLst/>
              <a:cxnLst/>
              <a:rect l="l" t="t" r="r" b="b"/>
              <a:pathLst>
                <a:path w="4597" h="3728" extrusionOk="0">
                  <a:moveTo>
                    <a:pt x="1824" y="0"/>
                  </a:moveTo>
                  <a:cubicBezTo>
                    <a:pt x="1686" y="0"/>
                    <a:pt x="1558" y="80"/>
                    <a:pt x="1521" y="263"/>
                  </a:cubicBezTo>
                  <a:cubicBezTo>
                    <a:pt x="1419" y="742"/>
                    <a:pt x="1367" y="1220"/>
                    <a:pt x="1367" y="1715"/>
                  </a:cubicBezTo>
                  <a:cubicBezTo>
                    <a:pt x="940" y="1767"/>
                    <a:pt x="530" y="1920"/>
                    <a:pt x="188" y="2177"/>
                  </a:cubicBezTo>
                  <a:cubicBezTo>
                    <a:pt x="0" y="2365"/>
                    <a:pt x="86" y="2689"/>
                    <a:pt x="342" y="2775"/>
                  </a:cubicBezTo>
                  <a:cubicBezTo>
                    <a:pt x="570" y="2816"/>
                    <a:pt x="797" y="2839"/>
                    <a:pt x="1029" y="2839"/>
                  </a:cubicBezTo>
                  <a:cubicBezTo>
                    <a:pt x="1180" y="2839"/>
                    <a:pt x="1332" y="2829"/>
                    <a:pt x="1487" y="2809"/>
                  </a:cubicBezTo>
                  <a:cubicBezTo>
                    <a:pt x="1521" y="3048"/>
                    <a:pt x="1607" y="3270"/>
                    <a:pt x="1692" y="3475"/>
                  </a:cubicBezTo>
                  <a:cubicBezTo>
                    <a:pt x="1777" y="3651"/>
                    <a:pt x="1943" y="3728"/>
                    <a:pt x="2115" y="3728"/>
                  </a:cubicBezTo>
                  <a:cubicBezTo>
                    <a:pt x="2394" y="3728"/>
                    <a:pt x="2687" y="3526"/>
                    <a:pt x="2666" y="3219"/>
                  </a:cubicBezTo>
                  <a:cubicBezTo>
                    <a:pt x="2666" y="3082"/>
                    <a:pt x="2649" y="2946"/>
                    <a:pt x="2615" y="2826"/>
                  </a:cubicBezTo>
                  <a:lnTo>
                    <a:pt x="2615" y="2826"/>
                  </a:lnTo>
                  <a:cubicBezTo>
                    <a:pt x="2847" y="2847"/>
                    <a:pt x="3073" y="2862"/>
                    <a:pt x="3296" y="2862"/>
                  </a:cubicBezTo>
                  <a:cubicBezTo>
                    <a:pt x="3434" y="2862"/>
                    <a:pt x="3571" y="2856"/>
                    <a:pt x="3708" y="2843"/>
                  </a:cubicBezTo>
                  <a:cubicBezTo>
                    <a:pt x="4375" y="2775"/>
                    <a:pt x="4597" y="1835"/>
                    <a:pt x="3879" y="1630"/>
                  </a:cubicBezTo>
                  <a:cubicBezTo>
                    <a:pt x="3590" y="1560"/>
                    <a:pt x="3295" y="1525"/>
                    <a:pt x="2998" y="1525"/>
                  </a:cubicBezTo>
                  <a:cubicBezTo>
                    <a:pt x="2785" y="1525"/>
                    <a:pt x="2572" y="1543"/>
                    <a:pt x="2358" y="1579"/>
                  </a:cubicBezTo>
                  <a:cubicBezTo>
                    <a:pt x="2307" y="1169"/>
                    <a:pt x="2290" y="776"/>
                    <a:pt x="2239" y="366"/>
                  </a:cubicBezTo>
                  <a:cubicBezTo>
                    <a:pt x="2209" y="141"/>
                    <a:pt x="2007" y="0"/>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561900" y="4230525"/>
              <a:ext cx="101675" cy="95125"/>
            </a:xfrm>
            <a:custGeom>
              <a:avLst/>
              <a:gdLst/>
              <a:ahLst/>
              <a:cxnLst/>
              <a:rect l="l" t="t" r="r" b="b"/>
              <a:pathLst>
                <a:path w="4067" h="3805" extrusionOk="0">
                  <a:moveTo>
                    <a:pt x="2093" y="0"/>
                  </a:moveTo>
                  <a:cubicBezTo>
                    <a:pt x="1834" y="0"/>
                    <a:pt x="1581" y="176"/>
                    <a:pt x="1572" y="532"/>
                  </a:cubicBezTo>
                  <a:cubicBezTo>
                    <a:pt x="1572" y="925"/>
                    <a:pt x="1589" y="1335"/>
                    <a:pt x="1624" y="1728"/>
                  </a:cubicBezTo>
                  <a:cubicBezTo>
                    <a:pt x="1231" y="1745"/>
                    <a:pt x="820" y="1797"/>
                    <a:pt x="428" y="1865"/>
                  </a:cubicBezTo>
                  <a:cubicBezTo>
                    <a:pt x="0" y="1933"/>
                    <a:pt x="52" y="2583"/>
                    <a:pt x="428" y="2685"/>
                  </a:cubicBezTo>
                  <a:cubicBezTo>
                    <a:pt x="872" y="2805"/>
                    <a:pt x="1333" y="2890"/>
                    <a:pt x="1794" y="2941"/>
                  </a:cubicBezTo>
                  <a:cubicBezTo>
                    <a:pt x="1846" y="3198"/>
                    <a:pt x="1965" y="3437"/>
                    <a:pt x="2136" y="3625"/>
                  </a:cubicBezTo>
                  <a:cubicBezTo>
                    <a:pt x="2246" y="3748"/>
                    <a:pt x="2390" y="3804"/>
                    <a:pt x="2533" y="3804"/>
                  </a:cubicBezTo>
                  <a:cubicBezTo>
                    <a:pt x="2769" y="3804"/>
                    <a:pt x="3002" y="3651"/>
                    <a:pt x="3076" y="3386"/>
                  </a:cubicBezTo>
                  <a:cubicBezTo>
                    <a:pt x="3093" y="3266"/>
                    <a:pt x="3093" y="3146"/>
                    <a:pt x="3093" y="3010"/>
                  </a:cubicBezTo>
                  <a:lnTo>
                    <a:pt x="3264" y="3010"/>
                  </a:lnTo>
                  <a:cubicBezTo>
                    <a:pt x="4067" y="3010"/>
                    <a:pt x="4033" y="1848"/>
                    <a:pt x="3247" y="1762"/>
                  </a:cubicBezTo>
                  <a:cubicBezTo>
                    <a:pt x="3110" y="1745"/>
                    <a:pt x="2956" y="1745"/>
                    <a:pt x="2802" y="1728"/>
                  </a:cubicBezTo>
                  <a:cubicBezTo>
                    <a:pt x="2734" y="1335"/>
                    <a:pt x="2683" y="925"/>
                    <a:pt x="2649" y="532"/>
                  </a:cubicBezTo>
                  <a:cubicBezTo>
                    <a:pt x="2623" y="180"/>
                    <a:pt x="2355" y="0"/>
                    <a:pt x="20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638775" y="4124275"/>
              <a:ext cx="96150" cy="95600"/>
            </a:xfrm>
            <a:custGeom>
              <a:avLst/>
              <a:gdLst/>
              <a:ahLst/>
              <a:cxnLst/>
              <a:rect l="l" t="t" r="r" b="b"/>
              <a:pathLst>
                <a:path w="3846" h="3824" extrusionOk="0">
                  <a:moveTo>
                    <a:pt x="2266" y="0"/>
                  </a:moveTo>
                  <a:cubicBezTo>
                    <a:pt x="2054" y="0"/>
                    <a:pt x="1856" y="115"/>
                    <a:pt x="1812" y="374"/>
                  </a:cubicBezTo>
                  <a:cubicBezTo>
                    <a:pt x="1778" y="647"/>
                    <a:pt x="1727" y="938"/>
                    <a:pt x="1692" y="1228"/>
                  </a:cubicBezTo>
                  <a:cubicBezTo>
                    <a:pt x="1282" y="1245"/>
                    <a:pt x="872" y="1314"/>
                    <a:pt x="479" y="1433"/>
                  </a:cubicBezTo>
                  <a:cubicBezTo>
                    <a:pt x="103" y="1587"/>
                    <a:pt x="1" y="2185"/>
                    <a:pt x="479" y="2288"/>
                  </a:cubicBezTo>
                  <a:cubicBezTo>
                    <a:pt x="766" y="2340"/>
                    <a:pt x="1064" y="2362"/>
                    <a:pt x="1363" y="2362"/>
                  </a:cubicBezTo>
                  <a:cubicBezTo>
                    <a:pt x="1456" y="2362"/>
                    <a:pt x="1548" y="2360"/>
                    <a:pt x="1641" y="2356"/>
                  </a:cubicBezTo>
                  <a:cubicBezTo>
                    <a:pt x="1641" y="2766"/>
                    <a:pt x="1727" y="3159"/>
                    <a:pt x="1897" y="3535"/>
                  </a:cubicBezTo>
                  <a:cubicBezTo>
                    <a:pt x="1995" y="3731"/>
                    <a:pt x="2207" y="3824"/>
                    <a:pt x="2418" y="3824"/>
                  </a:cubicBezTo>
                  <a:cubicBezTo>
                    <a:pt x="2685" y="3824"/>
                    <a:pt x="2953" y="3675"/>
                    <a:pt x="2991" y="3398"/>
                  </a:cubicBezTo>
                  <a:cubicBezTo>
                    <a:pt x="3025" y="3074"/>
                    <a:pt x="3025" y="2749"/>
                    <a:pt x="2974" y="2424"/>
                  </a:cubicBezTo>
                  <a:lnTo>
                    <a:pt x="3025" y="2424"/>
                  </a:lnTo>
                  <a:cubicBezTo>
                    <a:pt x="3845" y="2407"/>
                    <a:pt x="3794" y="1262"/>
                    <a:pt x="3025" y="1177"/>
                  </a:cubicBezTo>
                  <a:lnTo>
                    <a:pt x="2871" y="1177"/>
                  </a:lnTo>
                  <a:cubicBezTo>
                    <a:pt x="2871" y="972"/>
                    <a:pt x="2854" y="733"/>
                    <a:pt x="2854" y="528"/>
                  </a:cubicBezTo>
                  <a:cubicBezTo>
                    <a:pt x="2845" y="198"/>
                    <a:pt x="2543" y="0"/>
                    <a:pt x="2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9300" y="4297650"/>
              <a:ext cx="113925" cy="83825"/>
            </a:xfrm>
            <a:custGeom>
              <a:avLst/>
              <a:gdLst/>
              <a:ahLst/>
              <a:cxnLst/>
              <a:rect l="l" t="t" r="r" b="b"/>
              <a:pathLst>
                <a:path w="4557" h="3353" extrusionOk="0">
                  <a:moveTo>
                    <a:pt x="2160" y="0"/>
                  </a:moveTo>
                  <a:cubicBezTo>
                    <a:pt x="1938" y="0"/>
                    <a:pt x="1714" y="145"/>
                    <a:pt x="1733" y="410"/>
                  </a:cubicBezTo>
                  <a:cubicBezTo>
                    <a:pt x="1768" y="615"/>
                    <a:pt x="1768" y="820"/>
                    <a:pt x="1785" y="1008"/>
                  </a:cubicBezTo>
                  <a:cubicBezTo>
                    <a:pt x="1375" y="1008"/>
                    <a:pt x="982" y="1008"/>
                    <a:pt x="571" y="991"/>
                  </a:cubicBezTo>
                  <a:cubicBezTo>
                    <a:pt x="561" y="990"/>
                    <a:pt x="551" y="990"/>
                    <a:pt x="541" y="990"/>
                  </a:cubicBezTo>
                  <a:cubicBezTo>
                    <a:pt x="89" y="990"/>
                    <a:pt x="1" y="1728"/>
                    <a:pt x="469" y="1828"/>
                  </a:cubicBezTo>
                  <a:cubicBezTo>
                    <a:pt x="896" y="1914"/>
                    <a:pt x="1323" y="1999"/>
                    <a:pt x="1768" y="2050"/>
                  </a:cubicBezTo>
                  <a:cubicBezTo>
                    <a:pt x="1716" y="2341"/>
                    <a:pt x="1716" y="2665"/>
                    <a:pt x="1768" y="2973"/>
                  </a:cubicBezTo>
                  <a:cubicBezTo>
                    <a:pt x="1816" y="3238"/>
                    <a:pt x="2012" y="3352"/>
                    <a:pt x="2223" y="3352"/>
                  </a:cubicBezTo>
                  <a:cubicBezTo>
                    <a:pt x="2461" y="3352"/>
                    <a:pt x="2719" y="3208"/>
                    <a:pt x="2810" y="2973"/>
                  </a:cubicBezTo>
                  <a:cubicBezTo>
                    <a:pt x="2895" y="2700"/>
                    <a:pt x="2929" y="2426"/>
                    <a:pt x="2912" y="2170"/>
                  </a:cubicBezTo>
                  <a:lnTo>
                    <a:pt x="2912" y="2170"/>
                  </a:lnTo>
                  <a:cubicBezTo>
                    <a:pt x="3169" y="2187"/>
                    <a:pt x="3442" y="2187"/>
                    <a:pt x="3715" y="2204"/>
                  </a:cubicBezTo>
                  <a:cubicBezTo>
                    <a:pt x="3720" y="2204"/>
                    <a:pt x="3726" y="2204"/>
                    <a:pt x="3731" y="2204"/>
                  </a:cubicBezTo>
                  <a:cubicBezTo>
                    <a:pt x="4556" y="2204"/>
                    <a:pt x="4533" y="883"/>
                    <a:pt x="3797" y="883"/>
                  </a:cubicBezTo>
                  <a:cubicBezTo>
                    <a:pt x="3771" y="883"/>
                    <a:pt x="3744" y="885"/>
                    <a:pt x="3715" y="889"/>
                  </a:cubicBezTo>
                  <a:cubicBezTo>
                    <a:pt x="3391" y="923"/>
                    <a:pt x="3066" y="957"/>
                    <a:pt x="2741" y="974"/>
                  </a:cubicBezTo>
                  <a:cubicBezTo>
                    <a:pt x="2673" y="735"/>
                    <a:pt x="2622" y="496"/>
                    <a:pt x="2571" y="290"/>
                  </a:cubicBezTo>
                  <a:cubicBezTo>
                    <a:pt x="2517" y="93"/>
                    <a:pt x="2339" y="0"/>
                    <a:pt x="2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24"/>
          <p:cNvSpPr txBox="1">
            <a:spLocks noGrp="1"/>
          </p:cNvSpPr>
          <p:nvPr>
            <p:ph type="title" idx="7" hasCustomPrompt="1"/>
          </p:nvPr>
        </p:nvSpPr>
        <p:spPr>
          <a:xfrm>
            <a:off x="1765800" y="2729364"/>
            <a:ext cx="1393600" cy="9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solidFill>
                  <a:schemeClr val="accent3"/>
                </a:solidFill>
              </a:defRPr>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r>
              <a:t>xx%</a:t>
            </a:r>
          </a:p>
        </p:txBody>
      </p:sp>
      <p:sp>
        <p:nvSpPr>
          <p:cNvPr id="505" name="Google Shape;505;p24"/>
          <p:cNvSpPr txBox="1">
            <a:spLocks noGrp="1"/>
          </p:cNvSpPr>
          <p:nvPr>
            <p:ph type="title" idx="8" hasCustomPrompt="1"/>
          </p:nvPr>
        </p:nvSpPr>
        <p:spPr>
          <a:xfrm>
            <a:off x="5399200" y="2729364"/>
            <a:ext cx="1393600" cy="9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solidFill>
                  <a:schemeClr val="accent3"/>
                </a:solidFill>
              </a:defRPr>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r>
              <a:t>xx%</a:t>
            </a:r>
          </a:p>
        </p:txBody>
      </p:sp>
      <p:sp>
        <p:nvSpPr>
          <p:cNvPr id="506" name="Google Shape;506;p24"/>
          <p:cNvSpPr txBox="1">
            <a:spLocks noGrp="1"/>
          </p:cNvSpPr>
          <p:nvPr>
            <p:ph type="title" idx="9" hasCustomPrompt="1"/>
          </p:nvPr>
        </p:nvSpPr>
        <p:spPr>
          <a:xfrm>
            <a:off x="9032600" y="2729364"/>
            <a:ext cx="1393600" cy="9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solidFill>
                  <a:schemeClr val="accent3"/>
                </a:solidFill>
              </a:defRPr>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r>
              <a:t>xx%</a:t>
            </a:r>
          </a:p>
        </p:txBody>
      </p:sp>
    </p:spTree>
    <p:extLst>
      <p:ext uri="{BB962C8B-B14F-4D97-AF65-F5344CB8AC3E}">
        <p14:creationId xmlns:p14="http://schemas.microsoft.com/office/powerpoint/2010/main" val="2851662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52" name="Google Shape;52;p10"/>
          <p:cNvPicPr preferRelativeResize="0"/>
          <p:nvPr/>
        </p:nvPicPr>
        <p:blipFill>
          <a:blip r:embed="rId3"/>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0507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F49909C5-6256-4311-AA3A-4778602134F3}" type="slidenum">
              <a:rPr lang="en-US" altLang="zh-CN" smtClean="0"/>
              <a:pPr>
                <a:defRPr/>
              </a:pPr>
              <a:t>‹#›</a:t>
            </a:fld>
            <a:endParaRPr lang="en-US" altLang="zh-CN"/>
          </a:p>
        </p:txBody>
      </p:sp>
    </p:spTree>
    <p:extLst>
      <p:ext uri="{BB962C8B-B14F-4D97-AF65-F5344CB8AC3E}">
        <p14:creationId xmlns:p14="http://schemas.microsoft.com/office/powerpoint/2010/main" val="289104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C7427892-3C15-4D71-9F25-7EA2806CE552}" type="slidenum">
              <a:rPr lang="en-US" altLang="zh-CN" smtClean="0"/>
              <a:pPr>
                <a:defRPr/>
              </a:pPr>
              <a:t>‹#›</a:t>
            </a:fld>
            <a:endParaRPr lang="en-US" altLang="zh-CN"/>
          </a:p>
        </p:txBody>
      </p:sp>
    </p:spTree>
    <p:extLst>
      <p:ext uri="{BB962C8B-B14F-4D97-AF65-F5344CB8AC3E}">
        <p14:creationId xmlns:p14="http://schemas.microsoft.com/office/powerpoint/2010/main" val="289906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F49909C5-6256-4311-AA3A-4778602134F3}" type="slidenum">
              <a:rPr lang="en-US" altLang="zh-CN" smtClean="0"/>
              <a:pPr>
                <a:defRPr/>
              </a:pPr>
              <a:t>‹#›</a:t>
            </a:fld>
            <a:endParaRPr lang="en-US" altLang="zh-CN"/>
          </a:p>
        </p:txBody>
      </p:sp>
    </p:spTree>
    <p:extLst>
      <p:ext uri="{BB962C8B-B14F-4D97-AF65-F5344CB8AC3E}">
        <p14:creationId xmlns:p14="http://schemas.microsoft.com/office/powerpoint/2010/main" val="183798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BBC06720-3D3D-4EFD-885F-4A1DBCD3605F}" type="slidenum">
              <a:rPr lang="en-US" altLang="zh-CN" smtClean="0"/>
              <a:pPr>
                <a:defRPr/>
              </a:pPr>
              <a:t>‹#›</a:t>
            </a:fld>
            <a:endParaRPr lang="en-US" altLang="zh-CN"/>
          </a:p>
        </p:txBody>
      </p:sp>
    </p:spTree>
    <p:extLst>
      <p:ext uri="{BB962C8B-B14F-4D97-AF65-F5344CB8AC3E}">
        <p14:creationId xmlns:p14="http://schemas.microsoft.com/office/powerpoint/2010/main" val="3446280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7CF6F62C-08DE-4584-8D78-2C3A0F732CDA}" type="slidenum">
              <a:rPr lang="en-US" altLang="zh-CN" smtClean="0"/>
              <a:pPr>
                <a:defRPr/>
              </a:pPr>
              <a:t>‹#›</a:t>
            </a:fld>
            <a:endParaRPr lang="en-US" altLang="zh-CN"/>
          </a:p>
        </p:txBody>
      </p:sp>
    </p:spTree>
    <p:extLst>
      <p:ext uri="{BB962C8B-B14F-4D97-AF65-F5344CB8AC3E}">
        <p14:creationId xmlns:p14="http://schemas.microsoft.com/office/powerpoint/2010/main" val="316496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0FE47B-2530-4FB8-AB03-4AC36AEE0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A96FFA3-219D-40D0-B42A-762D3AA26A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275"/>
          <a:stretch/>
        </p:blipFill>
        <p:spPr>
          <a:xfrm>
            <a:off x="0" y="1840158"/>
            <a:ext cx="7674267" cy="5017842"/>
          </a:xfrm>
          <a:prstGeom prst="rect">
            <a:avLst/>
          </a:prstGeom>
        </p:spPr>
      </p:pic>
      <p:pic>
        <p:nvPicPr>
          <p:cNvPr id="9" name="图片 8">
            <a:extLst>
              <a:ext uri="{FF2B5EF4-FFF2-40B4-BE49-F238E27FC236}">
                <a16:creationId xmlns:a16="http://schemas.microsoft.com/office/drawing/2014/main" id="{768EFFBF-AF07-4137-9A2E-3E499A67C7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724" r="-21" b="37611"/>
          <a:stretch/>
        </p:blipFill>
        <p:spPr>
          <a:xfrm flipH="1">
            <a:off x="0" y="11152"/>
            <a:ext cx="4517735" cy="3235625"/>
          </a:xfrm>
          <a:prstGeom prst="rect">
            <a:avLst/>
          </a:prstGeom>
        </p:spPr>
      </p:pic>
      <p:pic>
        <p:nvPicPr>
          <p:cNvPr id="10" name="图片 9">
            <a:extLst>
              <a:ext uri="{FF2B5EF4-FFF2-40B4-BE49-F238E27FC236}">
                <a16:creationId xmlns:a16="http://schemas.microsoft.com/office/drawing/2014/main" id="{E196B938-63ED-459D-8F85-4DB66E0DEE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345" t="61873" r="-1619" b="222"/>
          <a:stretch/>
        </p:blipFill>
        <p:spPr>
          <a:xfrm>
            <a:off x="9860556" y="4869364"/>
            <a:ext cx="2331444" cy="1910576"/>
          </a:xfrm>
          <a:prstGeom prst="rect">
            <a:avLst/>
          </a:prstGeom>
        </p:spPr>
      </p:pic>
      <p:pic>
        <p:nvPicPr>
          <p:cNvPr id="11" name="图片 10">
            <a:extLst>
              <a:ext uri="{FF2B5EF4-FFF2-40B4-BE49-F238E27FC236}">
                <a16:creationId xmlns:a16="http://schemas.microsoft.com/office/drawing/2014/main" id="{9E46F031-7BE7-4AC0-BD89-805D9D7FDB6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3724" r="-21" b="37611"/>
          <a:stretch/>
        </p:blipFill>
        <p:spPr>
          <a:xfrm>
            <a:off x="9372764" y="11152"/>
            <a:ext cx="2819236" cy="2019151"/>
          </a:xfrm>
          <a:prstGeom prst="rect">
            <a:avLst/>
          </a:prstGeom>
        </p:spPr>
      </p:pic>
    </p:spTree>
    <p:extLst>
      <p:ext uri="{BB962C8B-B14F-4D97-AF65-F5344CB8AC3E}">
        <p14:creationId xmlns:p14="http://schemas.microsoft.com/office/powerpoint/2010/main" val="2759210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C04719C5-E9D5-423A-B3B9-9A84C7460304}" type="slidenum">
              <a:rPr lang="en-US" altLang="zh-CN" smtClean="0"/>
              <a:pPr>
                <a:defRPr/>
              </a:pPr>
              <a:t>‹#›</a:t>
            </a:fld>
            <a:endParaRPr lang="en-US" altLang="zh-CN"/>
          </a:p>
        </p:txBody>
      </p:sp>
    </p:spTree>
    <p:extLst>
      <p:ext uri="{BB962C8B-B14F-4D97-AF65-F5344CB8AC3E}">
        <p14:creationId xmlns:p14="http://schemas.microsoft.com/office/powerpoint/2010/main" val="3072655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A1ED6F42-2499-48CD-9896-52E4B83F11DE}" type="slidenum">
              <a:rPr lang="en-US" altLang="zh-CN" smtClean="0"/>
              <a:pPr>
                <a:defRPr/>
              </a:pPr>
              <a:t>‹#›</a:t>
            </a:fld>
            <a:endParaRPr lang="en-US" altLang="zh-CN"/>
          </a:p>
        </p:txBody>
      </p:sp>
    </p:spTree>
    <p:extLst>
      <p:ext uri="{BB962C8B-B14F-4D97-AF65-F5344CB8AC3E}">
        <p14:creationId xmlns:p14="http://schemas.microsoft.com/office/powerpoint/2010/main" val="3365204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0928964D-8E20-4694-8779-C8FC0E849ADA}" type="slidenum">
              <a:rPr lang="en-US" altLang="zh-CN" smtClean="0"/>
              <a:pPr>
                <a:defRPr/>
              </a:pPr>
              <a:t>‹#›</a:t>
            </a:fld>
            <a:endParaRPr lang="en-US" altLang="zh-CN"/>
          </a:p>
        </p:txBody>
      </p:sp>
    </p:spTree>
    <p:extLst>
      <p:ext uri="{BB962C8B-B14F-4D97-AF65-F5344CB8AC3E}">
        <p14:creationId xmlns:p14="http://schemas.microsoft.com/office/powerpoint/2010/main" val="242161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DEDB5C12-9B2A-463C-8BCB-573DDBF1071F}" type="slidenum">
              <a:rPr lang="en-US" altLang="zh-CN" smtClean="0"/>
              <a:pPr>
                <a:defRPr/>
              </a:pPr>
              <a:t>‹#›</a:t>
            </a:fld>
            <a:endParaRPr lang="en-US" altLang="zh-CN"/>
          </a:p>
        </p:txBody>
      </p:sp>
    </p:spTree>
    <p:extLst>
      <p:ext uri="{BB962C8B-B14F-4D97-AF65-F5344CB8AC3E}">
        <p14:creationId xmlns:p14="http://schemas.microsoft.com/office/powerpoint/2010/main" val="1341442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97A7FBC6-FAEB-4397-928D-06909227FE79}" type="slidenum">
              <a:rPr lang="en-US" altLang="zh-CN" smtClean="0"/>
              <a:pPr>
                <a:defRPr/>
              </a:pPr>
              <a:t>‹#›</a:t>
            </a:fld>
            <a:endParaRPr lang="en-US" altLang="zh-CN"/>
          </a:p>
        </p:txBody>
      </p:sp>
    </p:spTree>
    <p:extLst>
      <p:ext uri="{BB962C8B-B14F-4D97-AF65-F5344CB8AC3E}">
        <p14:creationId xmlns:p14="http://schemas.microsoft.com/office/powerpoint/2010/main" val="3273278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26E25CF-883F-4D32-9CA6-E945C817D8BD}" type="slidenum">
              <a:rPr lang="en-US" altLang="zh-CN" smtClean="0"/>
              <a:pPr>
                <a:defRPr/>
              </a:pPr>
              <a:t>‹#›</a:t>
            </a:fld>
            <a:endParaRPr lang="en-US" altLang="zh-CN"/>
          </a:p>
        </p:txBody>
      </p:sp>
    </p:spTree>
    <p:extLst>
      <p:ext uri="{BB962C8B-B14F-4D97-AF65-F5344CB8AC3E}">
        <p14:creationId xmlns:p14="http://schemas.microsoft.com/office/powerpoint/2010/main" val="591976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E0023938-3390-4534-A4BB-A41A6C5C60D8}" type="slidenum">
              <a:rPr lang="en-US" altLang="zh-CN" smtClean="0"/>
              <a:pPr>
                <a:defRPr/>
              </a:pPr>
              <a:t>‹#›</a:t>
            </a:fld>
            <a:endParaRPr lang="en-US" altLang="zh-CN"/>
          </a:p>
        </p:txBody>
      </p:sp>
    </p:spTree>
    <p:extLst>
      <p:ext uri="{BB962C8B-B14F-4D97-AF65-F5344CB8AC3E}">
        <p14:creationId xmlns:p14="http://schemas.microsoft.com/office/powerpoint/2010/main" val="2929437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888565-8CBF-42F3-9C7C-46CFF5E972A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3FC6C9E-3F8E-4128-BDC1-D522AEB21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B4FA3D-F6C8-4761-866D-8550DBE85CD4}"/>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F2B88109-08F4-4C33-BFDB-68597CE93A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2DD8F1-F0E5-4EDA-AC3E-4396014D2335}"/>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510807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FBBD2-C369-48A7-BE7D-25EE046657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4334EA-A3B3-483A-93EA-35731783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D70323-03B6-4312-A290-B7B2CE232CF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3CA209F-1A9C-48FC-B859-66087836C511}"/>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6" name="页脚占位符 5">
            <a:extLst>
              <a:ext uri="{FF2B5EF4-FFF2-40B4-BE49-F238E27FC236}">
                <a16:creationId xmlns:a16="http://schemas.microsoft.com/office/drawing/2014/main" id="{09AE4558-871C-4EA7-8B65-F5341FF086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A2B666C-F72F-4527-B3C9-124FB71A6332}"/>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247579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BECAB5-5C29-44F6-9A30-842B08F53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8994A9B-E24F-4B5A-B8FD-F7FF6D4B8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C782D40-149E-458C-A076-449AA6640C8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15D71D-4B01-45AA-BA05-6E340A391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898F9EC-D6DE-4D42-A9EE-24B3123E6B0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587F1A1-64F3-4F6B-97C8-3DDD0558F389}"/>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8" name="页脚占位符 7">
            <a:extLst>
              <a:ext uri="{FF2B5EF4-FFF2-40B4-BE49-F238E27FC236}">
                <a16:creationId xmlns:a16="http://schemas.microsoft.com/office/drawing/2014/main" id="{CD5C442D-925D-428E-A598-49AF96037DB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6C1E3AC-FCF7-4BA9-8DBC-3B0B7A28D186}"/>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10760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B960F-73E1-42F1-A27C-5A401E966B3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0A8BBC2-A968-4B11-87B0-352A2F942925}"/>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4" name="页脚占位符 3">
            <a:extLst>
              <a:ext uri="{FF2B5EF4-FFF2-40B4-BE49-F238E27FC236}">
                <a16:creationId xmlns:a16="http://schemas.microsoft.com/office/drawing/2014/main" id="{561EF6E0-7AD6-499C-8726-C17D01A3AC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579C70-2EB5-4674-9222-E0DD1035DDE8}"/>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237254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392D19A-1ACD-4530-90AE-2CAE48D7F682}"/>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3" name="页脚占位符 2">
            <a:extLst>
              <a:ext uri="{FF2B5EF4-FFF2-40B4-BE49-F238E27FC236}">
                <a16:creationId xmlns:a16="http://schemas.microsoft.com/office/drawing/2014/main" id="{C66A4D9A-292F-4B3B-AE27-CFE3A33D3C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2EF7D92-15EF-4840-A8F8-09B4C21B76E4}"/>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81082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A21DB-EDC2-4FA5-AEBA-9678B0DCB12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798D5C-F386-4A8E-84A9-5EEA96B56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28DC71-46D4-4728-9F3F-A189595F4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D667D1-57C4-47C9-B621-DCD004668203}"/>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6" name="页脚占位符 5">
            <a:extLst>
              <a:ext uri="{FF2B5EF4-FFF2-40B4-BE49-F238E27FC236}">
                <a16:creationId xmlns:a16="http://schemas.microsoft.com/office/drawing/2014/main" id="{B21E803D-5876-48E0-A35D-1CCCED8C62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A30DBAD-DC89-4BAE-AC70-7AF736BDBF02}"/>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132160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AD0B38-4A77-40CB-8C89-484579AA65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94B9C0D-9D20-4389-A334-EA0CCBF571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A056D8-55FC-4116-8852-BDE0800D7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C38307B-13B9-4443-8787-AABCE97DAB35}"/>
              </a:ext>
            </a:extLst>
          </p:cNvPr>
          <p:cNvSpPr>
            <a:spLocks noGrp="1"/>
          </p:cNvSpPr>
          <p:nvPr>
            <p:ph type="dt" sz="half" idx="10"/>
          </p:nvPr>
        </p:nvSpPr>
        <p:spPr/>
        <p:txBody>
          <a:bodyPr/>
          <a:lstStyle/>
          <a:p>
            <a:fld id="{37E6A7D0-F873-40C4-9A7B-8EC145A13375}" type="datetimeFigureOut">
              <a:rPr lang="zh-CN" altLang="en-US" smtClean="0"/>
              <a:t>2022/5/19</a:t>
            </a:fld>
            <a:endParaRPr lang="zh-CN" altLang="en-US"/>
          </a:p>
        </p:txBody>
      </p:sp>
      <p:sp>
        <p:nvSpPr>
          <p:cNvPr id="6" name="页脚占位符 5">
            <a:extLst>
              <a:ext uri="{FF2B5EF4-FFF2-40B4-BE49-F238E27FC236}">
                <a16:creationId xmlns:a16="http://schemas.microsoft.com/office/drawing/2014/main" id="{4FFB4A2F-B4A4-48D4-A1D7-926B26CCD92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FD58CB-C695-4EA0-9B4F-84ADEBBF4AD8}"/>
              </a:ext>
            </a:extLst>
          </p:cNvPr>
          <p:cNvSpPr>
            <a:spLocks noGrp="1"/>
          </p:cNvSpPr>
          <p:nvPr>
            <p:ph type="sldNum" sz="quarter" idx="12"/>
          </p:nvPr>
        </p:nvSpPr>
        <p:spPr/>
        <p:txBody>
          <a:body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3196125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0A9F5F6-9984-461E-854C-2D0F6213F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D89BD6E-A895-494D-ADA2-B5E641C66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9C8004-440D-454C-B6BB-F01A9951B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6A7D0-F873-40C4-9A7B-8EC145A13375}" type="datetimeFigureOut">
              <a:rPr lang="zh-CN" altLang="en-US" smtClean="0"/>
              <a:t>2022/5/19</a:t>
            </a:fld>
            <a:endParaRPr lang="zh-CN" altLang="en-US"/>
          </a:p>
        </p:txBody>
      </p:sp>
      <p:sp>
        <p:nvSpPr>
          <p:cNvPr id="5" name="页脚占位符 4">
            <a:extLst>
              <a:ext uri="{FF2B5EF4-FFF2-40B4-BE49-F238E27FC236}">
                <a16:creationId xmlns:a16="http://schemas.microsoft.com/office/drawing/2014/main" id="{12AAD15D-B828-4A43-A89D-67E81BF3B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7C0AA1B-B1AF-4CC1-BB93-30B76973D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7A055-0CF3-4560-940E-90CBA4641C7F}" type="slidenum">
              <a:rPr lang="zh-CN" altLang="en-US" smtClean="0"/>
              <a:t>‹#›</a:t>
            </a:fld>
            <a:endParaRPr lang="zh-CN" altLang="en-US"/>
          </a:p>
        </p:txBody>
      </p:sp>
    </p:spTree>
    <p:extLst>
      <p:ext uri="{BB962C8B-B14F-4D97-AF65-F5344CB8AC3E}">
        <p14:creationId xmlns:p14="http://schemas.microsoft.com/office/powerpoint/2010/main" val="2741547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3881-0089-4289-A536-8FF2DBD0B470}" type="datetimeFigureOut">
              <a:rPr lang="en-US" smtClean="0"/>
              <a:t>5/19/2022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5958C-F53A-4ED7-8887-CC572718A7E6}" type="slidenum">
              <a:rPr lang="en-US" smtClean="0"/>
              <a:t>‹#›</a:t>
            </a:fld>
            <a:endParaRPr lang="en-US"/>
          </a:p>
        </p:txBody>
      </p:sp>
    </p:spTree>
    <p:extLst>
      <p:ext uri="{BB962C8B-B14F-4D97-AF65-F5344CB8AC3E}">
        <p14:creationId xmlns:p14="http://schemas.microsoft.com/office/powerpoint/2010/main" val="16538657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pn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4.wdp"/><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microsoft.com/office/2007/relationships/hdphoto" Target="../media/hdphoto3.wdp"/><Relationship Id="rId5" Type="http://schemas.openxmlformats.org/officeDocument/2006/relationships/diagramQuickStyle" Target="../diagrams/quickStyle6.xml"/><Relationship Id="rId10" Type="http://schemas.openxmlformats.org/officeDocument/2006/relationships/image" Target="../media/image35.png"/><Relationship Id="rId4" Type="http://schemas.openxmlformats.org/officeDocument/2006/relationships/diagramLayout" Target="../diagrams/layout6.xml"/><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audio" Target="file:///C:\Users\Dell\Music\RhythmFluteDance-VA-AlbumMelodyO_pvxd.mp3"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ustomXml" Target="../ink/ink3.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36078"/>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E16F2A-0C3E-48B8-ABFD-EFB69C9DCA80}"/>
              </a:ext>
            </a:extLst>
          </p:cNvPr>
          <p:cNvSpPr/>
          <p:nvPr/>
        </p:nvSpPr>
        <p:spPr>
          <a:xfrm>
            <a:off x="492370" y="1491118"/>
            <a:ext cx="11226018" cy="1733873"/>
          </a:xfrm>
          <a:prstGeom prst="rect">
            <a:avLst/>
          </a:prstGeom>
          <a:noFill/>
          <a:effectLst>
            <a:outerShdw blurRad="50800" dist="38100" dir="2700000" algn="tl" rotWithShape="0">
              <a:prstClr val="black">
                <a:alpha val="40000"/>
              </a:prstClr>
            </a:outerShdw>
          </a:effectLst>
        </p:spPr>
        <p:txBody>
          <a:bodyPr wrap="square">
            <a:spAutoFit/>
          </a:bodyPr>
          <a:lstStyle/>
          <a:p>
            <a:pPr algn="ctr" defTabSz="914377" eaLnBrk="0" fontAlgn="base" hangingPunct="0">
              <a:spcBef>
                <a:spcPct val="0"/>
              </a:spcBef>
              <a:spcAft>
                <a:spcPct val="0"/>
              </a:spcAft>
              <a:defRPr/>
            </a:pPr>
            <a:r>
              <a:rPr lang="en-US" sz="4267" b="1" dirty="0">
                <a:ln w="0"/>
                <a:solidFill>
                  <a:srgbClr val="002060"/>
                </a:solidFill>
                <a:effectLst>
                  <a:glow rad="101600">
                    <a:srgbClr val="5B9BD5">
                      <a:satMod val="175000"/>
                      <a:alpha val="40000"/>
                    </a:srgbClr>
                  </a:glow>
                </a:effectLst>
                <a:latin typeface="#9Slide03 Kaleko 105 Round Bold" pitchFamily="2" charset="0"/>
                <a:ea typeface="宋体" panose="02010600030101010101" pitchFamily="2" charset="-122"/>
                <a:cs typeface="Times New Roman" panose="02020603050405020304" pitchFamily="18" charset="0"/>
              </a:rPr>
              <a:t>BÁO CÁO</a:t>
            </a:r>
          </a:p>
          <a:p>
            <a:pPr algn="ctr" defTabSz="914377"/>
            <a:r>
              <a:rPr lang="en-US" sz="3200" b="1" dirty="0">
                <a:solidFill>
                  <a:srgbClr val="151C53"/>
                </a:solidFill>
                <a:latin typeface="#9Slide03 Kaleko 105 Round Bold" pitchFamily="2" charset="0"/>
              </a:rPr>
              <a:t>BIỆN PHÁP NÂNG CAO CHẤT LƯỢNG CÔNG TÁC </a:t>
            </a:r>
          </a:p>
          <a:p>
            <a:pPr algn="ctr" defTabSz="914377"/>
            <a:r>
              <a:rPr lang="en-US" sz="3200" b="1" dirty="0">
                <a:solidFill>
                  <a:srgbClr val="151C53"/>
                </a:solidFill>
                <a:latin typeface="#9Slide03 Kaleko 105 Round Bold" pitchFamily="2" charset="0"/>
              </a:rPr>
              <a:t>CHỦ NHIỆM LỚP</a:t>
            </a:r>
            <a:endParaRPr lang="en-US" sz="3200" dirty="0">
              <a:solidFill>
                <a:srgbClr val="151C53"/>
              </a:solidFill>
              <a:latin typeface="#9Slide03 Kaleko 105 Round Bold" pitchFamily="2" charset="0"/>
            </a:endParaRPr>
          </a:p>
        </p:txBody>
      </p:sp>
      <p:sp>
        <p:nvSpPr>
          <p:cNvPr id="9" name="Rectangle 8">
            <a:extLst>
              <a:ext uri="{FF2B5EF4-FFF2-40B4-BE49-F238E27FC236}">
                <a16:creationId xmlns:a16="http://schemas.microsoft.com/office/drawing/2014/main" id="{0F0A5E00-D258-4C5A-8042-2148C7C16385}"/>
              </a:ext>
            </a:extLst>
          </p:cNvPr>
          <p:cNvSpPr/>
          <p:nvPr/>
        </p:nvSpPr>
        <p:spPr>
          <a:xfrm>
            <a:off x="5960357" y="5630624"/>
            <a:ext cx="6261336" cy="502766"/>
          </a:xfrm>
          <a:prstGeom prst="rect">
            <a:avLst/>
          </a:prstGeom>
          <a:noFill/>
        </p:spPr>
        <p:txBody>
          <a:bodyPr wrap="square">
            <a:spAutoFit/>
          </a:bodyPr>
          <a:lstStyle/>
          <a:p>
            <a:pPr defTabSz="914377" eaLnBrk="0" fontAlgn="base" hangingPunct="0">
              <a:spcBef>
                <a:spcPct val="0"/>
              </a:spcBef>
              <a:spcAft>
                <a:spcPct val="0"/>
              </a:spcAft>
              <a:defRPr/>
            </a:pP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Giáo</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viên</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DƯƠNG THỊ DUYÊN</a:t>
            </a:r>
          </a:p>
        </p:txBody>
      </p:sp>
      <p:sp>
        <p:nvSpPr>
          <p:cNvPr id="8" name="Rectangle 7">
            <a:extLst>
              <a:ext uri="{FF2B5EF4-FFF2-40B4-BE49-F238E27FC236}">
                <a16:creationId xmlns:a16="http://schemas.microsoft.com/office/drawing/2014/main" id="{ED087B7D-00FC-4792-99DA-E42F7277C72D}"/>
              </a:ext>
            </a:extLst>
          </p:cNvPr>
          <p:cNvSpPr/>
          <p:nvPr/>
        </p:nvSpPr>
        <p:spPr>
          <a:xfrm>
            <a:off x="5901357" y="6164104"/>
            <a:ext cx="6403756" cy="502766"/>
          </a:xfrm>
          <a:prstGeom prst="rect">
            <a:avLst/>
          </a:prstGeom>
          <a:noFill/>
          <a:effectLst>
            <a:outerShdw blurRad="50800" dist="38100" dir="2700000" algn="tl" rotWithShape="0">
              <a:prstClr val="black">
                <a:alpha val="40000"/>
              </a:prstClr>
            </a:outerShdw>
          </a:effectLst>
        </p:spPr>
        <p:txBody>
          <a:bodyPr wrap="square">
            <a:spAutoFit/>
          </a:bodyPr>
          <a:lstStyle/>
          <a:p>
            <a:pPr defTabSz="914377" eaLnBrk="0" fontAlgn="base" hangingPunct="0">
              <a:spcBef>
                <a:spcPct val="0"/>
              </a:spcBef>
              <a:spcAft>
                <a:spcPct val="0"/>
              </a:spcAft>
              <a:defRPr/>
            </a:pP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Đơn</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vị</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Trường</a:t>
            </a:r>
            <a:r>
              <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THCS Kim </a:t>
            </a:r>
            <a:r>
              <a:rPr lang="en-US" sz="2667" b="1" dirty="0" err="1">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Đồng</a:t>
            </a:r>
            <a:endParaRPr lang="en-US" sz="2667" b="1" dirty="0">
              <a:ln w="10160">
                <a:solidFill>
                  <a:srgbClr val="5B9BD5"/>
                </a:solidFill>
                <a:prstDash val="solid"/>
              </a:ln>
              <a:solidFill>
                <a:srgbClr val="2A1A00">
                  <a:alpha val="59000"/>
                </a:srgbClr>
              </a:solidFill>
              <a:effectLst>
                <a:outerShdw blurRad="38100" dist="22860" dir="5400000" algn="tl" rotWithShape="0">
                  <a:srgbClr val="000000">
                    <a:alpha val="30000"/>
                  </a:srgbClr>
                </a:outerShdw>
                <a:reflection blurRad="6350" stA="55000" endA="300" endPos="45500" dir="5400000" sy="-100000" algn="bl" rotWithShape="0"/>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
        <p:nvSpPr>
          <p:cNvPr id="10" name="TextBox 9">
            <a:extLst>
              <a:ext uri="{FF2B5EF4-FFF2-40B4-BE49-F238E27FC236}">
                <a16:creationId xmlns:a16="http://schemas.microsoft.com/office/drawing/2014/main" id="{0EA11B29-0117-48DB-80EF-F6D195FBAD1B}"/>
              </a:ext>
            </a:extLst>
          </p:cNvPr>
          <p:cNvSpPr txBox="1"/>
          <p:nvPr/>
        </p:nvSpPr>
        <p:spPr>
          <a:xfrm>
            <a:off x="224844" y="3517491"/>
            <a:ext cx="11742312" cy="1569660"/>
          </a:xfrm>
          <a:prstGeom prst="rect">
            <a:avLst/>
          </a:prstGeom>
          <a:noFill/>
        </p:spPr>
        <p:txBody>
          <a:bodyPr wrap="square">
            <a:spAutoFit/>
          </a:bodyPr>
          <a:lstStyle/>
          <a:p>
            <a:pPr algn="ctr"/>
            <a:r>
              <a:rPr lang="en-US" sz="2400" u="sng" dirty="0" err="1">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Tên</a:t>
            </a:r>
            <a:r>
              <a:rPr lang="en-US" sz="2400" u="sng" dirty="0">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sz="2400" u="sng" dirty="0" err="1">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giải</a:t>
            </a:r>
            <a:r>
              <a:rPr lang="en-US" sz="2400" u="sng" dirty="0">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sz="2400" u="sng" dirty="0" err="1">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pháp</a:t>
            </a:r>
            <a:r>
              <a:rPr lang="en-US" sz="2400" dirty="0">
                <a:solidFill>
                  <a:srgbClr val="002060"/>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BIỆN PHÁP </a:t>
            </a:r>
          </a:p>
          <a:p>
            <a:pPr algn="just"/>
            <a:r>
              <a:rPr lang="en-US"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GIÁO DỤC HỌC SINH LỚP CHỦ NHIỆM KỸ NĂNG THÍCH</a:t>
            </a:r>
            <a:r>
              <a:rPr lang="vi-VN"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 </a:t>
            </a:r>
            <a:r>
              <a:rPr lang="en-US" altLang="zh-CN"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rPr>
              <a:t>NGHI VỚI SỰ THAY ĐỔI TRONG THỜI KÌ DỊCH BỆNH COVID-19</a:t>
            </a:r>
            <a:endParaRPr lang="zh-CN" altLang="en-US" sz="3200" b="1" dirty="0">
              <a:solidFill>
                <a:srgbClr val="ED7D31">
                  <a:lumMod val="75000"/>
                </a:srgbClr>
              </a:solidFill>
              <a:latin typeface="#9Slide03 SVNEvery Movie Every " panose="02000500000000000000"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E94EA0C-CFCF-4E10-A78E-FF47F0962EFD}"/>
              </a:ext>
            </a:extLst>
          </p:cNvPr>
          <p:cNvSpPr txBox="1"/>
          <p:nvPr/>
        </p:nvSpPr>
        <p:spPr>
          <a:xfrm>
            <a:off x="1412067" y="-148080"/>
            <a:ext cx="9367865" cy="1056764"/>
          </a:xfrm>
          <a:prstGeom prst="rect">
            <a:avLst/>
          </a:prstGeom>
          <a:noFill/>
        </p:spPr>
        <p:txBody>
          <a:bodyPr wrap="square">
            <a:spAutoFit/>
          </a:bodyPr>
          <a:lstStyle/>
          <a:p>
            <a:pPr algn="ctr" defTabSz="914377" eaLnBrk="0" fontAlgn="base" hangingPunct="0">
              <a:spcBef>
                <a:spcPct val="0"/>
              </a:spcBef>
              <a:spcAft>
                <a:spcPct val="0"/>
              </a:spcAft>
              <a:defRPr/>
            </a:pPr>
            <a:endParaRPr lang="en-US" sz="2400" b="1" dirty="0">
              <a:ln w="0"/>
              <a:solidFill>
                <a:srgbClr val="002060"/>
              </a:solidFill>
              <a:effectLst>
                <a:glow rad="101600">
                  <a:srgbClr val="5B9BD5">
                    <a:satMod val="175000"/>
                    <a:alpha val="40000"/>
                  </a:srgbClr>
                </a:glow>
              </a:effectLst>
              <a:latin typeface="#9Slide03 Kaleko 105 Round Bold" pitchFamily="2" charset="0"/>
              <a:ea typeface="宋体" panose="02010600030101010101" pitchFamily="2" charset="-122"/>
              <a:cs typeface="Times New Roman" panose="02020603050405020304" pitchFamily="18" charset="0"/>
            </a:endParaRPr>
          </a:p>
          <a:p>
            <a:pPr algn="ctr" defTabSz="914377" eaLnBrk="0" fontAlgn="base" hangingPunct="0">
              <a:spcBef>
                <a:spcPct val="0"/>
              </a:spcBef>
              <a:spcAft>
                <a:spcPct val="0"/>
              </a:spcAft>
              <a:defRPr/>
            </a:pPr>
            <a:r>
              <a:rPr lang="en-US" sz="2400" b="1" dirty="0">
                <a:ln w="0"/>
                <a:solidFill>
                  <a:srgbClr val="002060"/>
                </a:solidFill>
                <a:effectLst>
                  <a:glow rad="101600">
                    <a:srgbClr val="5B9BD5">
                      <a:satMod val="175000"/>
                      <a:alpha val="40000"/>
                    </a:srgbClr>
                  </a:glow>
                </a:effectLst>
                <a:latin typeface="#9Slide03 Kaleko 105 Round Bold" pitchFamily="2" charset="0"/>
                <a:ea typeface="宋体" panose="02010600030101010101" pitchFamily="2" charset="-122"/>
                <a:cs typeface="Times New Roman" panose="02020603050405020304" pitchFamily="18" charset="0"/>
              </a:rPr>
              <a:t>PHÒNG GIÁO DỤC VÀ ĐÀO TẠO THÀNH PHỐ BÀ RỊA</a:t>
            </a:r>
          </a:p>
          <a:p>
            <a:pPr algn="ctr" defTabSz="914377" eaLnBrk="0" fontAlgn="base" hangingPunct="0">
              <a:spcBef>
                <a:spcPct val="0"/>
              </a:spcBef>
              <a:spcAft>
                <a:spcPct val="0"/>
              </a:spcAft>
              <a:defRPr/>
            </a:pPr>
            <a:endParaRPr lang="en-US" sz="1467" dirty="0">
              <a:solidFill>
                <a:srgbClr val="002060"/>
              </a:solidFill>
              <a:latin typeface="#9Slide03 Kaleko 105 Round Bold" pitchFamily="2" charset="0"/>
            </a:endParaRPr>
          </a:p>
        </p:txBody>
      </p:sp>
      <p:sp>
        <p:nvSpPr>
          <p:cNvPr id="12" name="Rectangle 11">
            <a:extLst>
              <a:ext uri="{FF2B5EF4-FFF2-40B4-BE49-F238E27FC236}">
                <a16:creationId xmlns:a16="http://schemas.microsoft.com/office/drawing/2014/main" id="{C51743D5-A014-433F-91B1-A8DEA114DE2B}"/>
              </a:ext>
            </a:extLst>
          </p:cNvPr>
          <p:cNvSpPr/>
          <p:nvPr/>
        </p:nvSpPr>
        <p:spPr>
          <a:xfrm>
            <a:off x="2159870" y="762653"/>
            <a:ext cx="8752936" cy="461665"/>
          </a:xfrm>
          <a:prstGeom prst="rect">
            <a:avLst/>
          </a:prstGeom>
          <a:noFill/>
          <a:effectLst>
            <a:outerShdw blurRad="50800" dist="38100" dir="2700000" algn="tl" rotWithShape="0">
              <a:prstClr val="black">
                <a:alpha val="40000"/>
              </a:prstClr>
            </a:outerShdw>
          </a:effectLst>
        </p:spPr>
        <p:txBody>
          <a:bodyPr wrap="square">
            <a:spAutoFit/>
          </a:bodyPr>
          <a:lstStyle/>
          <a:p>
            <a:pPr defTabSz="914377" eaLnBrk="0" fontAlgn="base" hangingPunct="0">
              <a:spcBef>
                <a:spcPct val="0"/>
              </a:spcBef>
              <a:spcAft>
                <a:spcPct val="0"/>
              </a:spcAft>
              <a:defRPr/>
            </a:pPr>
            <a:r>
              <a:rPr lang="en-US" sz="2400" b="1" dirty="0">
                <a:solidFill>
                  <a:srgbClr val="002060"/>
                </a:solidFill>
                <a:latin typeface="#9Slide03 Kaleko 105 Round Bold" pitchFamily="2" charset="0"/>
              </a:rPr>
              <a:t>HỘI THI GIÁO VIÊN CHỦ NHIỆM GIỎI CẤP THÀNH PHỐ</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0E9F1A5-D629-4DCC-BC29-F012A4C7C478}"/>
                  </a:ext>
                </a:extLst>
              </p14:cNvPr>
              <p14:cNvContentPartPr/>
              <p14:nvPr/>
            </p14:nvContentPartPr>
            <p14:xfrm>
              <a:off x="4333680" y="1068480"/>
              <a:ext cx="6226200" cy="4605840"/>
            </p14:xfrm>
          </p:contentPart>
        </mc:Choice>
        <mc:Fallback>
          <p:pic>
            <p:nvPicPr>
              <p:cNvPr id="2" name="Ink 1">
                <a:extLst>
                  <a:ext uri="{FF2B5EF4-FFF2-40B4-BE49-F238E27FC236}">
                    <a16:creationId xmlns:a16="http://schemas.microsoft.com/office/drawing/2014/main" id="{10E9F1A5-D629-4DCC-BC29-F012A4C7C478}"/>
                  </a:ext>
                </a:extLst>
              </p:cNvPr>
              <p:cNvPicPr/>
              <p:nvPr/>
            </p:nvPicPr>
            <p:blipFill>
              <a:blip r:embed="rId4"/>
              <a:stretch>
                <a:fillRect/>
              </a:stretch>
            </p:blipFill>
            <p:spPr>
              <a:xfrm>
                <a:off x="4324320" y="1059120"/>
                <a:ext cx="6244920" cy="462456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470780" y="1351722"/>
            <a:ext cx="11250440" cy="1813573"/>
          </a:xfrm>
          <a:prstGeom prst="rect">
            <a:avLst/>
          </a:prstGeom>
        </p:spPr>
        <p:txBody>
          <a:bodyPr wrap="square">
            <a:spAutoFit/>
          </a:bodyPr>
          <a:lstStyle/>
          <a:p>
            <a:pPr indent="442913" algn="just" defTabSz="914377">
              <a:lnSpc>
                <a:spcPct val="120000"/>
              </a:lnSpc>
            </a:pP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Bước 1:</a:t>
            </a:r>
            <a:r>
              <a:rPr lang="en-US"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Xây dựng và ban hành nội quy học trực tuyến:</a:t>
            </a:r>
          </a:p>
          <a:p>
            <a:pPr indent="442913" algn="just" defTabSz="914377">
              <a:lnSpc>
                <a:spcPct val="120000"/>
              </a:lnSpc>
            </a:pPr>
            <a:r>
              <a:rPr lang="vi-VN" altLang="zh-CN" sz="3200" b="1" dirty="0">
                <a:latin typeface="+mj-lt"/>
                <a:ea typeface="字魂59号-创粗黑" panose="00000500000000000000" pitchFamily="2" charset="-122"/>
                <a:sym typeface="字魂36号-正文宋楷" panose="02000000000000000000" pitchFamily="2" charset="-122"/>
              </a:rPr>
              <a:t>Để tạo sự nghiêm túc trong quá trình </a:t>
            </a:r>
            <a:r>
              <a:rPr lang="vi-VN" altLang="zh-CN" sz="3200" b="1" dirty="0" err="1">
                <a:latin typeface="+mj-lt"/>
                <a:ea typeface="字魂59号-创粗黑" panose="00000500000000000000" pitchFamily="2" charset="-122"/>
                <a:sym typeface="字魂36号-正文宋楷" panose="02000000000000000000" pitchFamily="2" charset="-122"/>
              </a:rPr>
              <a:t>học</a:t>
            </a:r>
            <a:r>
              <a:rPr lang="vi-VN" altLang="zh-CN" sz="3200" b="1" dirty="0">
                <a:latin typeface="+mj-lt"/>
                <a:ea typeface="字魂59号-创粗黑" panose="00000500000000000000" pitchFamily="2" charset="-122"/>
                <a:sym typeface="字魂36号-正文宋楷" panose="02000000000000000000" pitchFamily="2" charset="-122"/>
              </a:rPr>
              <a:t> </a:t>
            </a:r>
            <a:r>
              <a:rPr lang="vi-VN" altLang="zh-CN" sz="3200" b="1" dirty="0" err="1">
                <a:latin typeface="+mj-lt"/>
                <a:ea typeface="字魂59号-创粗黑" panose="00000500000000000000" pitchFamily="2" charset="-122"/>
                <a:sym typeface="字魂36号-正文宋楷" panose="02000000000000000000" pitchFamily="2" charset="-122"/>
              </a:rPr>
              <a:t>tập</a:t>
            </a:r>
            <a:r>
              <a:rPr lang="en-US" altLang="zh-CN" sz="3200" b="1" dirty="0">
                <a:latin typeface="+mj-lt"/>
                <a:ea typeface="字魂59号-创粗黑" panose="00000500000000000000" pitchFamily="2" charset="-122"/>
                <a:sym typeface="字魂36号-正文宋楷" panose="02000000000000000000" pitchFamily="2" charset="-122"/>
              </a:rPr>
              <a:t>,</a:t>
            </a:r>
            <a:r>
              <a:rPr lang="vi-VN" altLang="zh-CN" sz="3200" b="1" dirty="0">
                <a:latin typeface="+mj-lt"/>
                <a:ea typeface="字魂59号-创粗黑" panose="00000500000000000000" pitchFamily="2" charset="-122"/>
                <a:sym typeface="字魂36号-正文宋楷" panose="02000000000000000000" pitchFamily="2" charset="-122"/>
              </a:rPr>
              <a:t> tôi yêu cầu học sinh mặc áo có cổ khi tham gia học tập.</a:t>
            </a:r>
          </a:p>
        </p:txBody>
      </p:sp>
      <p:sp>
        <p:nvSpPr>
          <p:cNvPr id="17" name="Rectangle 16">
            <a:extLst>
              <a:ext uri="{FF2B5EF4-FFF2-40B4-BE49-F238E27FC236}">
                <a16:creationId xmlns:a16="http://schemas.microsoft.com/office/drawing/2014/main" id="{D9AB482C-EFB2-4501-B20B-4A37DF862AB0}"/>
              </a:ext>
            </a:extLst>
          </p:cNvPr>
          <p:cNvSpPr/>
          <p:nvPr/>
        </p:nvSpPr>
        <p:spPr>
          <a:xfrm>
            <a:off x="470780" y="247852"/>
            <a:ext cx="11221679" cy="1233158"/>
          </a:xfrm>
          <a:prstGeom prst="rect">
            <a:avLst/>
          </a:prstGeom>
        </p:spPr>
        <p:txBody>
          <a:bodyPr wrap="square">
            <a:spAutoFit/>
          </a:bodyPr>
          <a:lstStyle/>
          <a:p>
            <a:pPr indent="442913" algn="just" defTabSz="914377">
              <a:lnSpc>
                <a:spcPct val="120000"/>
              </a:lnSpc>
            </a:pPr>
            <a:r>
              <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rPr>
              <a:t>Biện pháp 2: Tạo tâm thế học tập và rèn luyện tốt cho học sinh khi học tập trực tuyến</a:t>
            </a:r>
            <a:r>
              <a:rPr lang="en-US" altLang="zh-CN" sz="3200" b="1" i="1" dirty="0">
                <a:solidFill>
                  <a:srgbClr val="0070C0"/>
                </a:solidFill>
                <a:latin typeface="+mj-lt"/>
                <a:ea typeface="字魂59号-创粗黑" panose="00000500000000000000" pitchFamily="2" charset="-122"/>
                <a:sym typeface="字魂36号-正文宋楷" panose="02000000000000000000" pitchFamily="2" charset="-122"/>
              </a:rPr>
              <a:t>.</a:t>
            </a:r>
            <a:endPar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endParaRPr>
          </a:p>
        </p:txBody>
      </p:sp>
      <p:pic>
        <p:nvPicPr>
          <p:cNvPr id="3074" name="Picture 14" descr="1825e3348e8946d71f98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4"/>
          <a:stretch/>
        </p:blipFill>
        <p:spPr bwMode="auto">
          <a:xfrm>
            <a:off x="967410" y="3250311"/>
            <a:ext cx="4821902" cy="272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5" descr="715e19b66b0ba355fa1a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5"/>
          <a:stretch/>
        </p:blipFill>
        <p:spPr bwMode="auto">
          <a:xfrm>
            <a:off x="6744102" y="3286540"/>
            <a:ext cx="4705776" cy="265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52091" y="5885804"/>
            <a:ext cx="8429231" cy="631711"/>
          </a:xfrm>
          <a:prstGeom prst="rect">
            <a:avLst/>
          </a:prstGeom>
        </p:spPr>
        <p:txBody>
          <a:bodyPr wrap="none">
            <a:spAutoFit/>
          </a:bodyPr>
          <a:lstStyle/>
          <a:p>
            <a:pPr lvl="0" indent="442913" algn="just" defTabSz="914377">
              <a:lnSpc>
                <a:spcPct val="120000"/>
              </a:lnSpc>
            </a:pPr>
            <a:r>
              <a:rPr lang="vi-VN" altLang="zh-CN" sz="3200" b="1" i="1" dirty="0">
                <a:latin typeface="Times New Roman" panose="02020603050405020304" pitchFamily="18" charset="0"/>
                <a:ea typeface="字魂59号-创粗黑" panose="00000500000000000000" pitchFamily="2" charset="-122"/>
                <a:sym typeface="字魂36号-正文宋楷" panose="02000000000000000000" pitchFamily="2" charset="-122"/>
              </a:rPr>
              <a:t>Xây dựng và ban hành nội quy học trực tuyến</a:t>
            </a:r>
          </a:p>
        </p:txBody>
      </p:sp>
    </p:spTree>
    <p:extLst>
      <p:ext uri="{BB962C8B-B14F-4D97-AF65-F5344CB8AC3E}">
        <p14:creationId xmlns:p14="http://schemas.microsoft.com/office/powerpoint/2010/main" val="19256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68"/>
          <p:cNvSpPr/>
          <p:nvPr/>
        </p:nvSpPr>
        <p:spPr>
          <a:xfrm rot="5400000">
            <a:off x="5355079" y="-2557667"/>
            <a:ext cx="1256080" cy="6836997"/>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09" name="Google Shape;1709;p68"/>
          <p:cNvGrpSpPr/>
          <p:nvPr/>
        </p:nvGrpSpPr>
        <p:grpSpPr>
          <a:xfrm rot="-2178502">
            <a:off x="7583824" y="1586754"/>
            <a:ext cx="1720472" cy="1093412"/>
            <a:chOff x="7685850" y="32550"/>
            <a:chExt cx="1290421" cy="820102"/>
          </a:xfrm>
        </p:grpSpPr>
        <p:sp>
          <p:nvSpPr>
            <p:cNvPr id="1710" name="Google Shape;1710;p68"/>
            <p:cNvSpPr/>
            <p:nvPr/>
          </p:nvSpPr>
          <p:spPr>
            <a:xfrm>
              <a:off x="7685850" y="397672"/>
              <a:ext cx="148531" cy="61160"/>
            </a:xfrm>
            <a:custGeom>
              <a:avLst/>
              <a:gdLst/>
              <a:ahLst/>
              <a:cxnLst/>
              <a:rect l="l" t="t" r="r" b="b"/>
              <a:pathLst>
                <a:path w="2997" h="1234" extrusionOk="0">
                  <a:moveTo>
                    <a:pt x="231" y="0"/>
                  </a:moveTo>
                  <a:cubicBezTo>
                    <a:pt x="53" y="0"/>
                    <a:pt x="1" y="287"/>
                    <a:pt x="203" y="334"/>
                  </a:cubicBezTo>
                  <a:cubicBezTo>
                    <a:pt x="972" y="693"/>
                    <a:pt x="1775" y="983"/>
                    <a:pt x="2595" y="1222"/>
                  </a:cubicBezTo>
                  <a:cubicBezTo>
                    <a:pt x="2623" y="1230"/>
                    <a:pt x="2649" y="1233"/>
                    <a:pt x="2674" y="1233"/>
                  </a:cubicBezTo>
                  <a:cubicBezTo>
                    <a:pt x="2934" y="1233"/>
                    <a:pt x="2997" y="853"/>
                    <a:pt x="2731" y="744"/>
                  </a:cubicBezTo>
                  <a:cubicBezTo>
                    <a:pt x="1928" y="436"/>
                    <a:pt x="1125" y="197"/>
                    <a:pt x="288" y="9"/>
                  </a:cubicBezTo>
                  <a:cubicBezTo>
                    <a:pt x="268" y="3"/>
                    <a:pt x="249" y="0"/>
                    <a:pt x="2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1" name="Google Shape;1711;p68"/>
            <p:cNvSpPr/>
            <p:nvPr/>
          </p:nvSpPr>
          <p:spPr>
            <a:xfrm>
              <a:off x="7911750" y="507105"/>
              <a:ext cx="136340" cy="55262"/>
            </a:xfrm>
            <a:custGeom>
              <a:avLst/>
              <a:gdLst/>
              <a:ahLst/>
              <a:cxnLst/>
              <a:rect l="l" t="t" r="r" b="b"/>
              <a:pathLst>
                <a:path w="2751" h="1115" extrusionOk="0">
                  <a:moveTo>
                    <a:pt x="313" y="1"/>
                  </a:moveTo>
                  <a:cubicBezTo>
                    <a:pt x="76" y="1"/>
                    <a:pt x="0" y="353"/>
                    <a:pt x="241" y="450"/>
                  </a:cubicBezTo>
                  <a:cubicBezTo>
                    <a:pt x="907" y="655"/>
                    <a:pt x="1557" y="928"/>
                    <a:pt x="2240" y="1099"/>
                  </a:cubicBezTo>
                  <a:cubicBezTo>
                    <a:pt x="2275" y="1110"/>
                    <a:pt x="2308" y="1115"/>
                    <a:pt x="2339" y="1115"/>
                  </a:cubicBezTo>
                  <a:cubicBezTo>
                    <a:pt x="2643" y="1115"/>
                    <a:pt x="2750" y="628"/>
                    <a:pt x="2394" y="535"/>
                  </a:cubicBezTo>
                  <a:cubicBezTo>
                    <a:pt x="1744" y="313"/>
                    <a:pt x="1044" y="176"/>
                    <a:pt x="360" y="5"/>
                  </a:cubicBezTo>
                  <a:cubicBezTo>
                    <a:pt x="344" y="2"/>
                    <a:pt x="328" y="1"/>
                    <a:pt x="3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2" name="Google Shape;1712;p68"/>
            <p:cNvSpPr/>
            <p:nvPr/>
          </p:nvSpPr>
          <p:spPr>
            <a:xfrm>
              <a:off x="8149198" y="577880"/>
              <a:ext cx="137331" cy="63985"/>
            </a:xfrm>
            <a:custGeom>
              <a:avLst/>
              <a:gdLst/>
              <a:ahLst/>
              <a:cxnLst/>
              <a:rect l="l" t="t" r="r" b="b"/>
              <a:pathLst>
                <a:path w="2771" h="1291" extrusionOk="0">
                  <a:moveTo>
                    <a:pt x="321" y="0"/>
                  </a:moveTo>
                  <a:cubicBezTo>
                    <a:pt x="119" y="0"/>
                    <a:pt x="1" y="330"/>
                    <a:pt x="217" y="423"/>
                  </a:cubicBezTo>
                  <a:cubicBezTo>
                    <a:pt x="900" y="730"/>
                    <a:pt x="1584" y="1038"/>
                    <a:pt x="2284" y="1277"/>
                  </a:cubicBezTo>
                  <a:cubicBezTo>
                    <a:pt x="2311" y="1286"/>
                    <a:pt x="2338" y="1291"/>
                    <a:pt x="2363" y="1291"/>
                  </a:cubicBezTo>
                  <a:cubicBezTo>
                    <a:pt x="2612" y="1291"/>
                    <a:pt x="2770" y="873"/>
                    <a:pt x="2507" y="764"/>
                  </a:cubicBezTo>
                  <a:cubicBezTo>
                    <a:pt x="1806" y="474"/>
                    <a:pt x="1105" y="235"/>
                    <a:pt x="388" y="13"/>
                  </a:cubicBezTo>
                  <a:cubicBezTo>
                    <a:pt x="365" y="4"/>
                    <a:pt x="342" y="0"/>
                    <a:pt x="32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3" name="Google Shape;1713;p68"/>
            <p:cNvSpPr/>
            <p:nvPr/>
          </p:nvSpPr>
          <p:spPr>
            <a:xfrm>
              <a:off x="8377526" y="679878"/>
              <a:ext cx="140651" cy="62003"/>
            </a:xfrm>
            <a:custGeom>
              <a:avLst/>
              <a:gdLst/>
              <a:ahLst/>
              <a:cxnLst/>
              <a:rect l="l" t="t" r="r" b="b"/>
              <a:pathLst>
                <a:path w="2838" h="1251" extrusionOk="0">
                  <a:moveTo>
                    <a:pt x="418" y="0"/>
                  </a:moveTo>
                  <a:cubicBezTo>
                    <a:pt x="182" y="0"/>
                    <a:pt x="1" y="371"/>
                    <a:pt x="274" y="483"/>
                  </a:cubicBezTo>
                  <a:cubicBezTo>
                    <a:pt x="924" y="774"/>
                    <a:pt x="1624" y="1013"/>
                    <a:pt x="2308" y="1235"/>
                  </a:cubicBezTo>
                  <a:cubicBezTo>
                    <a:pt x="2344" y="1246"/>
                    <a:pt x="2378" y="1250"/>
                    <a:pt x="2410" y="1250"/>
                  </a:cubicBezTo>
                  <a:cubicBezTo>
                    <a:pt x="2741" y="1250"/>
                    <a:pt x="2837" y="728"/>
                    <a:pt x="2479" y="603"/>
                  </a:cubicBezTo>
                  <a:cubicBezTo>
                    <a:pt x="1812" y="381"/>
                    <a:pt x="1146" y="176"/>
                    <a:pt x="462" y="5"/>
                  </a:cubicBezTo>
                  <a:cubicBezTo>
                    <a:pt x="447" y="2"/>
                    <a:pt x="433" y="0"/>
                    <a:pt x="41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4" name="Google Shape;1714;p68"/>
            <p:cNvSpPr/>
            <p:nvPr/>
          </p:nvSpPr>
          <p:spPr>
            <a:xfrm>
              <a:off x="8587616" y="783214"/>
              <a:ext cx="142485" cy="69437"/>
            </a:xfrm>
            <a:custGeom>
              <a:avLst/>
              <a:gdLst/>
              <a:ahLst/>
              <a:cxnLst/>
              <a:rect l="l" t="t" r="r" b="b"/>
              <a:pathLst>
                <a:path w="2875" h="1401" extrusionOk="0">
                  <a:moveTo>
                    <a:pt x="332" y="1"/>
                  </a:moveTo>
                  <a:cubicBezTo>
                    <a:pt x="115" y="1"/>
                    <a:pt x="0" y="343"/>
                    <a:pt x="256" y="449"/>
                  </a:cubicBezTo>
                  <a:cubicBezTo>
                    <a:pt x="905" y="825"/>
                    <a:pt x="1589" y="1132"/>
                    <a:pt x="2289" y="1388"/>
                  </a:cubicBezTo>
                  <a:cubicBezTo>
                    <a:pt x="2319" y="1397"/>
                    <a:pt x="2347" y="1401"/>
                    <a:pt x="2375" y="1401"/>
                  </a:cubicBezTo>
                  <a:cubicBezTo>
                    <a:pt x="2686" y="1401"/>
                    <a:pt x="2875" y="913"/>
                    <a:pt x="2545" y="756"/>
                  </a:cubicBezTo>
                  <a:cubicBezTo>
                    <a:pt x="1879" y="449"/>
                    <a:pt x="1161" y="192"/>
                    <a:pt x="427" y="21"/>
                  </a:cubicBezTo>
                  <a:cubicBezTo>
                    <a:pt x="394" y="7"/>
                    <a:pt x="362" y="1"/>
                    <a:pt x="33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5" name="Google Shape;1715;p68"/>
            <p:cNvSpPr/>
            <p:nvPr/>
          </p:nvSpPr>
          <p:spPr>
            <a:xfrm>
              <a:off x="7896683" y="331904"/>
              <a:ext cx="202552" cy="93971"/>
            </a:xfrm>
            <a:custGeom>
              <a:avLst/>
              <a:gdLst/>
              <a:ahLst/>
              <a:cxnLst/>
              <a:rect l="l" t="t" r="r" b="b"/>
              <a:pathLst>
                <a:path w="4087" h="1896" extrusionOk="0">
                  <a:moveTo>
                    <a:pt x="382" y="0"/>
                  </a:moveTo>
                  <a:cubicBezTo>
                    <a:pt x="78" y="0"/>
                    <a:pt x="0" y="497"/>
                    <a:pt x="323" y="636"/>
                  </a:cubicBezTo>
                  <a:cubicBezTo>
                    <a:pt x="1382" y="1063"/>
                    <a:pt x="2441" y="1558"/>
                    <a:pt x="3535" y="1883"/>
                  </a:cubicBezTo>
                  <a:cubicBezTo>
                    <a:pt x="3565" y="1892"/>
                    <a:pt x="3594" y="1896"/>
                    <a:pt x="3622" y="1896"/>
                  </a:cubicBezTo>
                  <a:cubicBezTo>
                    <a:pt x="3914" y="1896"/>
                    <a:pt x="4086" y="1442"/>
                    <a:pt x="3774" y="1302"/>
                  </a:cubicBezTo>
                  <a:cubicBezTo>
                    <a:pt x="2732" y="789"/>
                    <a:pt x="1587" y="414"/>
                    <a:pt x="494" y="21"/>
                  </a:cubicBezTo>
                  <a:cubicBezTo>
                    <a:pt x="454" y="7"/>
                    <a:pt x="417" y="0"/>
                    <a:pt x="38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6" name="Google Shape;1716;p68"/>
            <p:cNvSpPr/>
            <p:nvPr/>
          </p:nvSpPr>
          <p:spPr>
            <a:xfrm>
              <a:off x="8209662" y="472759"/>
              <a:ext cx="172717" cy="67108"/>
            </a:xfrm>
            <a:custGeom>
              <a:avLst/>
              <a:gdLst/>
              <a:ahLst/>
              <a:cxnLst/>
              <a:rect l="l" t="t" r="r" b="b"/>
              <a:pathLst>
                <a:path w="3485" h="1354" extrusionOk="0">
                  <a:moveTo>
                    <a:pt x="328" y="1"/>
                  </a:moveTo>
                  <a:cubicBezTo>
                    <a:pt x="71" y="1"/>
                    <a:pt x="0" y="401"/>
                    <a:pt x="278" y="493"/>
                  </a:cubicBezTo>
                  <a:cubicBezTo>
                    <a:pt x="1133" y="784"/>
                    <a:pt x="1987" y="1194"/>
                    <a:pt x="2893" y="1348"/>
                  </a:cubicBezTo>
                  <a:cubicBezTo>
                    <a:pt x="2913" y="1352"/>
                    <a:pt x="2934" y="1354"/>
                    <a:pt x="2954" y="1354"/>
                  </a:cubicBezTo>
                  <a:cubicBezTo>
                    <a:pt x="3252" y="1354"/>
                    <a:pt x="3485" y="909"/>
                    <a:pt x="3149" y="750"/>
                  </a:cubicBezTo>
                  <a:cubicBezTo>
                    <a:pt x="2295" y="374"/>
                    <a:pt x="1321" y="237"/>
                    <a:pt x="415" y="15"/>
                  </a:cubicBezTo>
                  <a:cubicBezTo>
                    <a:pt x="384" y="5"/>
                    <a:pt x="355" y="1"/>
                    <a:pt x="3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7" name="Google Shape;1717;p68"/>
            <p:cNvSpPr/>
            <p:nvPr/>
          </p:nvSpPr>
          <p:spPr>
            <a:xfrm>
              <a:off x="8468967" y="557064"/>
              <a:ext cx="123950" cy="56749"/>
            </a:xfrm>
            <a:custGeom>
              <a:avLst/>
              <a:gdLst/>
              <a:ahLst/>
              <a:cxnLst/>
              <a:rect l="l" t="t" r="r" b="b"/>
              <a:pathLst>
                <a:path w="2501" h="1145" extrusionOk="0">
                  <a:moveTo>
                    <a:pt x="349" y="0"/>
                  </a:moveTo>
                  <a:cubicBezTo>
                    <a:pt x="148" y="0"/>
                    <a:pt x="1" y="304"/>
                    <a:pt x="224" y="415"/>
                  </a:cubicBezTo>
                  <a:cubicBezTo>
                    <a:pt x="770" y="655"/>
                    <a:pt x="1300" y="996"/>
                    <a:pt x="1864" y="1133"/>
                  </a:cubicBezTo>
                  <a:cubicBezTo>
                    <a:pt x="1893" y="1141"/>
                    <a:pt x="1922" y="1145"/>
                    <a:pt x="1950" y="1145"/>
                  </a:cubicBezTo>
                  <a:cubicBezTo>
                    <a:pt x="2281" y="1145"/>
                    <a:pt x="2501" y="624"/>
                    <a:pt x="2154" y="467"/>
                  </a:cubicBezTo>
                  <a:cubicBezTo>
                    <a:pt x="1590" y="227"/>
                    <a:pt x="975" y="159"/>
                    <a:pt x="394" y="5"/>
                  </a:cubicBezTo>
                  <a:cubicBezTo>
                    <a:pt x="379" y="2"/>
                    <a:pt x="364"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8" name="Google Shape;1718;p68"/>
            <p:cNvSpPr/>
            <p:nvPr/>
          </p:nvSpPr>
          <p:spPr>
            <a:xfrm>
              <a:off x="8636137" y="643153"/>
              <a:ext cx="141989" cy="81382"/>
            </a:xfrm>
            <a:custGeom>
              <a:avLst/>
              <a:gdLst/>
              <a:ahLst/>
              <a:cxnLst/>
              <a:rect l="l" t="t" r="r" b="b"/>
              <a:pathLst>
                <a:path w="2865" h="1642" extrusionOk="0">
                  <a:moveTo>
                    <a:pt x="387" y="0"/>
                  </a:moveTo>
                  <a:cubicBezTo>
                    <a:pt x="150" y="0"/>
                    <a:pt x="1" y="382"/>
                    <a:pt x="251" y="507"/>
                  </a:cubicBezTo>
                  <a:cubicBezTo>
                    <a:pt x="610" y="678"/>
                    <a:pt x="951" y="848"/>
                    <a:pt x="1293" y="1053"/>
                  </a:cubicBezTo>
                  <a:cubicBezTo>
                    <a:pt x="1327" y="1105"/>
                    <a:pt x="1361" y="1139"/>
                    <a:pt x="1413" y="1173"/>
                  </a:cubicBezTo>
                  <a:lnTo>
                    <a:pt x="2130" y="1583"/>
                  </a:lnTo>
                  <a:cubicBezTo>
                    <a:pt x="2198" y="1624"/>
                    <a:pt x="2265" y="1642"/>
                    <a:pt x="2328" y="1642"/>
                  </a:cubicBezTo>
                  <a:cubicBezTo>
                    <a:pt x="2657" y="1642"/>
                    <a:pt x="2865" y="1149"/>
                    <a:pt x="2506" y="934"/>
                  </a:cubicBezTo>
                  <a:cubicBezTo>
                    <a:pt x="1874" y="558"/>
                    <a:pt x="1173" y="233"/>
                    <a:pt x="456" y="11"/>
                  </a:cubicBezTo>
                  <a:cubicBezTo>
                    <a:pt x="432" y="4"/>
                    <a:pt x="409" y="0"/>
                    <a:pt x="3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19" name="Google Shape;1719;p68"/>
            <p:cNvSpPr/>
            <p:nvPr/>
          </p:nvSpPr>
          <p:spPr>
            <a:xfrm>
              <a:off x="7867492" y="150160"/>
              <a:ext cx="150861" cy="72857"/>
            </a:xfrm>
            <a:custGeom>
              <a:avLst/>
              <a:gdLst/>
              <a:ahLst/>
              <a:cxnLst/>
              <a:rect l="l" t="t" r="r" b="b"/>
              <a:pathLst>
                <a:path w="3044" h="1470" extrusionOk="0">
                  <a:moveTo>
                    <a:pt x="419" y="0"/>
                  </a:moveTo>
                  <a:cubicBezTo>
                    <a:pt x="158" y="0"/>
                    <a:pt x="0" y="420"/>
                    <a:pt x="280" y="544"/>
                  </a:cubicBezTo>
                  <a:cubicBezTo>
                    <a:pt x="1031" y="868"/>
                    <a:pt x="1783" y="1176"/>
                    <a:pt x="2552" y="1449"/>
                  </a:cubicBezTo>
                  <a:cubicBezTo>
                    <a:pt x="2590" y="1463"/>
                    <a:pt x="2626" y="1469"/>
                    <a:pt x="2659" y="1469"/>
                  </a:cubicBezTo>
                  <a:cubicBezTo>
                    <a:pt x="2954" y="1469"/>
                    <a:pt x="3044" y="972"/>
                    <a:pt x="2706" y="834"/>
                  </a:cubicBezTo>
                  <a:cubicBezTo>
                    <a:pt x="1988" y="544"/>
                    <a:pt x="1253" y="253"/>
                    <a:pt x="502" y="14"/>
                  </a:cubicBezTo>
                  <a:cubicBezTo>
                    <a:pt x="473" y="5"/>
                    <a:pt x="445" y="0"/>
                    <a:pt x="41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0" name="Google Shape;1720;p68"/>
            <p:cNvSpPr/>
            <p:nvPr/>
          </p:nvSpPr>
          <p:spPr>
            <a:xfrm>
              <a:off x="8160696" y="292155"/>
              <a:ext cx="178020" cy="81332"/>
            </a:xfrm>
            <a:custGeom>
              <a:avLst/>
              <a:gdLst/>
              <a:ahLst/>
              <a:cxnLst/>
              <a:rect l="l" t="t" r="r" b="b"/>
              <a:pathLst>
                <a:path w="3592" h="1641" extrusionOk="0">
                  <a:moveTo>
                    <a:pt x="316" y="1"/>
                  </a:moveTo>
                  <a:cubicBezTo>
                    <a:pt x="67" y="1"/>
                    <a:pt x="1" y="408"/>
                    <a:pt x="275" y="515"/>
                  </a:cubicBezTo>
                  <a:cubicBezTo>
                    <a:pt x="1198" y="874"/>
                    <a:pt x="2104" y="1318"/>
                    <a:pt x="3060" y="1626"/>
                  </a:cubicBezTo>
                  <a:cubicBezTo>
                    <a:pt x="3096" y="1636"/>
                    <a:pt x="3130" y="1641"/>
                    <a:pt x="3162" y="1641"/>
                  </a:cubicBezTo>
                  <a:cubicBezTo>
                    <a:pt x="3493" y="1641"/>
                    <a:pt x="3591" y="1117"/>
                    <a:pt x="3248" y="976"/>
                  </a:cubicBezTo>
                  <a:cubicBezTo>
                    <a:pt x="2326" y="600"/>
                    <a:pt x="1352" y="327"/>
                    <a:pt x="412" y="19"/>
                  </a:cubicBezTo>
                  <a:cubicBezTo>
                    <a:pt x="378" y="7"/>
                    <a:pt x="345" y="1"/>
                    <a:pt x="3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1" name="Google Shape;1721;p68"/>
            <p:cNvSpPr/>
            <p:nvPr/>
          </p:nvSpPr>
          <p:spPr>
            <a:xfrm>
              <a:off x="8437297" y="392320"/>
              <a:ext cx="164291" cy="78259"/>
            </a:xfrm>
            <a:custGeom>
              <a:avLst/>
              <a:gdLst/>
              <a:ahLst/>
              <a:cxnLst/>
              <a:rect l="l" t="t" r="r" b="b"/>
              <a:pathLst>
                <a:path w="3315" h="1579" extrusionOk="0">
                  <a:moveTo>
                    <a:pt x="389" y="0"/>
                  </a:moveTo>
                  <a:cubicBezTo>
                    <a:pt x="144" y="0"/>
                    <a:pt x="0" y="404"/>
                    <a:pt x="247" y="527"/>
                  </a:cubicBezTo>
                  <a:cubicBezTo>
                    <a:pt x="1085" y="869"/>
                    <a:pt x="1871" y="1330"/>
                    <a:pt x="2742" y="1569"/>
                  </a:cubicBezTo>
                  <a:cubicBezTo>
                    <a:pt x="2767" y="1576"/>
                    <a:pt x="2792" y="1579"/>
                    <a:pt x="2816" y="1579"/>
                  </a:cubicBezTo>
                  <a:cubicBezTo>
                    <a:pt x="3118" y="1579"/>
                    <a:pt x="3315" y="1111"/>
                    <a:pt x="2998" y="937"/>
                  </a:cubicBezTo>
                  <a:cubicBezTo>
                    <a:pt x="2195" y="527"/>
                    <a:pt x="1307" y="322"/>
                    <a:pt x="470" y="15"/>
                  </a:cubicBezTo>
                  <a:cubicBezTo>
                    <a:pt x="442" y="5"/>
                    <a:pt x="415" y="0"/>
                    <a:pt x="3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2" name="Google Shape;1722;p68"/>
            <p:cNvSpPr/>
            <p:nvPr/>
          </p:nvSpPr>
          <p:spPr>
            <a:xfrm>
              <a:off x="8664585" y="500315"/>
              <a:ext cx="209193" cy="101851"/>
            </a:xfrm>
            <a:custGeom>
              <a:avLst/>
              <a:gdLst/>
              <a:ahLst/>
              <a:cxnLst/>
              <a:rect l="l" t="t" r="r" b="b"/>
              <a:pathLst>
                <a:path w="4221" h="2055" extrusionOk="0">
                  <a:moveTo>
                    <a:pt x="411" y="1"/>
                  </a:moveTo>
                  <a:cubicBezTo>
                    <a:pt x="147" y="1"/>
                    <a:pt x="1" y="448"/>
                    <a:pt x="275" y="569"/>
                  </a:cubicBezTo>
                  <a:cubicBezTo>
                    <a:pt x="1334" y="1031"/>
                    <a:pt x="2376" y="1492"/>
                    <a:pt x="3401" y="2005"/>
                  </a:cubicBezTo>
                  <a:cubicBezTo>
                    <a:pt x="3471" y="2039"/>
                    <a:pt x="3539" y="2055"/>
                    <a:pt x="3603" y="2055"/>
                  </a:cubicBezTo>
                  <a:cubicBezTo>
                    <a:pt x="3980" y="2055"/>
                    <a:pt x="4221" y="1523"/>
                    <a:pt x="3812" y="1304"/>
                  </a:cubicBezTo>
                  <a:cubicBezTo>
                    <a:pt x="3624" y="1202"/>
                    <a:pt x="3436" y="1082"/>
                    <a:pt x="3231" y="997"/>
                  </a:cubicBezTo>
                  <a:cubicBezTo>
                    <a:pt x="3175" y="963"/>
                    <a:pt x="3106" y="945"/>
                    <a:pt x="3036" y="945"/>
                  </a:cubicBezTo>
                  <a:cubicBezTo>
                    <a:pt x="2998" y="945"/>
                    <a:pt x="2959" y="950"/>
                    <a:pt x="2923" y="962"/>
                  </a:cubicBezTo>
                  <a:cubicBezTo>
                    <a:pt x="2120" y="655"/>
                    <a:pt x="1317" y="347"/>
                    <a:pt x="514" y="23"/>
                  </a:cubicBezTo>
                  <a:cubicBezTo>
                    <a:pt x="478" y="8"/>
                    <a:pt x="444" y="1"/>
                    <a:pt x="41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3" name="Google Shape;1723;p68"/>
            <p:cNvSpPr/>
            <p:nvPr/>
          </p:nvSpPr>
          <p:spPr>
            <a:xfrm>
              <a:off x="8046061" y="32550"/>
              <a:ext cx="155767" cy="82323"/>
            </a:xfrm>
            <a:custGeom>
              <a:avLst/>
              <a:gdLst/>
              <a:ahLst/>
              <a:cxnLst/>
              <a:rect l="l" t="t" r="r" b="b"/>
              <a:pathLst>
                <a:path w="3143" h="1661" extrusionOk="0">
                  <a:moveTo>
                    <a:pt x="432" y="1"/>
                  </a:moveTo>
                  <a:cubicBezTo>
                    <a:pt x="201" y="1"/>
                    <a:pt x="0" y="340"/>
                    <a:pt x="213" y="525"/>
                  </a:cubicBezTo>
                  <a:cubicBezTo>
                    <a:pt x="880" y="1088"/>
                    <a:pt x="1683" y="1481"/>
                    <a:pt x="2537" y="1652"/>
                  </a:cubicBezTo>
                  <a:cubicBezTo>
                    <a:pt x="2564" y="1658"/>
                    <a:pt x="2591" y="1660"/>
                    <a:pt x="2616" y="1660"/>
                  </a:cubicBezTo>
                  <a:cubicBezTo>
                    <a:pt x="3002" y="1660"/>
                    <a:pt x="3142" y="1082"/>
                    <a:pt x="2725" y="986"/>
                  </a:cubicBezTo>
                  <a:cubicBezTo>
                    <a:pt x="1956" y="815"/>
                    <a:pt x="1222" y="508"/>
                    <a:pt x="572" y="46"/>
                  </a:cubicBezTo>
                  <a:cubicBezTo>
                    <a:pt x="526" y="15"/>
                    <a:pt x="479" y="1"/>
                    <a:pt x="43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4" name="Google Shape;1724;p68"/>
            <p:cNvSpPr/>
            <p:nvPr/>
          </p:nvSpPr>
          <p:spPr>
            <a:xfrm>
              <a:off x="8355769" y="186935"/>
              <a:ext cx="177474" cy="75831"/>
            </a:xfrm>
            <a:custGeom>
              <a:avLst/>
              <a:gdLst/>
              <a:ahLst/>
              <a:cxnLst/>
              <a:rect l="l" t="t" r="r" b="b"/>
              <a:pathLst>
                <a:path w="3581" h="1530" extrusionOk="0">
                  <a:moveTo>
                    <a:pt x="411" y="0"/>
                  </a:moveTo>
                  <a:cubicBezTo>
                    <a:pt x="115" y="0"/>
                    <a:pt x="1" y="440"/>
                    <a:pt x="321" y="536"/>
                  </a:cubicBezTo>
                  <a:cubicBezTo>
                    <a:pt x="1209" y="776"/>
                    <a:pt x="2046" y="1083"/>
                    <a:pt x="2866" y="1493"/>
                  </a:cubicBezTo>
                  <a:cubicBezTo>
                    <a:pt x="2921" y="1518"/>
                    <a:pt x="2974" y="1529"/>
                    <a:pt x="3025" y="1529"/>
                  </a:cubicBezTo>
                  <a:cubicBezTo>
                    <a:pt x="3358" y="1529"/>
                    <a:pt x="3581" y="1056"/>
                    <a:pt x="3225" y="878"/>
                  </a:cubicBezTo>
                  <a:cubicBezTo>
                    <a:pt x="2354" y="434"/>
                    <a:pt x="1431" y="143"/>
                    <a:pt x="474" y="7"/>
                  </a:cubicBezTo>
                  <a:cubicBezTo>
                    <a:pt x="452" y="2"/>
                    <a:pt x="431" y="0"/>
                    <a:pt x="41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5" name="Google Shape;1725;p68"/>
            <p:cNvSpPr/>
            <p:nvPr/>
          </p:nvSpPr>
          <p:spPr>
            <a:xfrm>
              <a:off x="8603079" y="282590"/>
              <a:ext cx="139065" cy="60119"/>
            </a:xfrm>
            <a:custGeom>
              <a:avLst/>
              <a:gdLst/>
              <a:ahLst/>
              <a:cxnLst/>
              <a:rect l="l" t="t" r="r" b="b"/>
              <a:pathLst>
                <a:path w="2806" h="1213" extrusionOk="0">
                  <a:moveTo>
                    <a:pt x="463" y="1"/>
                  </a:moveTo>
                  <a:cubicBezTo>
                    <a:pt x="187" y="1"/>
                    <a:pt x="0" y="410"/>
                    <a:pt x="303" y="537"/>
                  </a:cubicBezTo>
                  <a:cubicBezTo>
                    <a:pt x="901" y="828"/>
                    <a:pt x="1533" y="1050"/>
                    <a:pt x="2182" y="1203"/>
                  </a:cubicBezTo>
                  <a:cubicBezTo>
                    <a:pt x="2207" y="1209"/>
                    <a:pt x="2232" y="1212"/>
                    <a:pt x="2256" y="1212"/>
                  </a:cubicBezTo>
                  <a:cubicBezTo>
                    <a:pt x="2578" y="1212"/>
                    <a:pt x="2805" y="714"/>
                    <a:pt x="2455" y="571"/>
                  </a:cubicBezTo>
                  <a:cubicBezTo>
                    <a:pt x="1823" y="315"/>
                    <a:pt x="1191" y="127"/>
                    <a:pt x="525" y="7"/>
                  </a:cubicBezTo>
                  <a:cubicBezTo>
                    <a:pt x="504" y="3"/>
                    <a:pt x="483" y="1"/>
                    <a:pt x="46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26" name="Google Shape;1726;p68"/>
            <p:cNvSpPr/>
            <p:nvPr/>
          </p:nvSpPr>
          <p:spPr>
            <a:xfrm>
              <a:off x="8814160" y="392964"/>
              <a:ext cx="162111" cy="79449"/>
            </a:xfrm>
            <a:custGeom>
              <a:avLst/>
              <a:gdLst/>
              <a:ahLst/>
              <a:cxnLst/>
              <a:rect l="l" t="t" r="r" b="b"/>
              <a:pathLst>
                <a:path w="3271" h="1603" extrusionOk="0">
                  <a:moveTo>
                    <a:pt x="389" y="0"/>
                  </a:moveTo>
                  <a:cubicBezTo>
                    <a:pt x="71" y="0"/>
                    <a:pt x="0" y="550"/>
                    <a:pt x="332" y="617"/>
                  </a:cubicBezTo>
                  <a:cubicBezTo>
                    <a:pt x="1101" y="771"/>
                    <a:pt x="1853" y="1095"/>
                    <a:pt x="2502" y="1539"/>
                  </a:cubicBezTo>
                  <a:cubicBezTo>
                    <a:pt x="2574" y="1583"/>
                    <a:pt x="2644" y="1603"/>
                    <a:pt x="2710" y="1603"/>
                  </a:cubicBezTo>
                  <a:cubicBezTo>
                    <a:pt x="3052" y="1603"/>
                    <a:pt x="3271" y="1083"/>
                    <a:pt x="2912" y="839"/>
                  </a:cubicBezTo>
                  <a:cubicBezTo>
                    <a:pt x="2160" y="360"/>
                    <a:pt x="1306" y="70"/>
                    <a:pt x="418" y="2"/>
                  </a:cubicBezTo>
                  <a:cubicBezTo>
                    <a:pt x="408" y="1"/>
                    <a:pt x="398" y="0"/>
                    <a:pt x="3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1727" name="Google Shape;1727;p68"/>
          <p:cNvGrpSpPr/>
          <p:nvPr/>
        </p:nvGrpSpPr>
        <p:grpSpPr>
          <a:xfrm rot="2279064">
            <a:off x="10158559" y="3574322"/>
            <a:ext cx="2957364" cy="3753297"/>
            <a:chOff x="1154976" y="632775"/>
            <a:chExt cx="2502430" cy="3877954"/>
          </a:xfrm>
        </p:grpSpPr>
        <p:sp>
          <p:nvSpPr>
            <p:cNvPr id="1728" name="Google Shape;1728;p68"/>
            <p:cNvSpPr/>
            <p:nvPr/>
          </p:nvSpPr>
          <p:spPr>
            <a:xfrm rot="5400000">
              <a:off x="467214" y="1320537"/>
              <a:ext cx="3877954" cy="2502430"/>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1729" name="Google Shape;1729;p68"/>
            <p:cNvSpPr/>
            <p:nvPr/>
          </p:nvSpPr>
          <p:spPr>
            <a:xfrm rot="5400000">
              <a:off x="623338" y="1471580"/>
              <a:ext cx="3565807" cy="2200423"/>
            </a:xfrm>
            <a:custGeom>
              <a:avLst/>
              <a:gdLst/>
              <a:ahLst/>
              <a:cxnLst/>
              <a:rect l="l" t="t" r="r" b="b"/>
              <a:pathLst>
                <a:path w="40991" h="56266" extrusionOk="0">
                  <a:moveTo>
                    <a:pt x="40922" y="0"/>
                  </a:moveTo>
                  <a:lnTo>
                    <a:pt x="1" y="52"/>
                  </a:lnTo>
                  <a:lnTo>
                    <a:pt x="69" y="56265"/>
                  </a:lnTo>
                  <a:lnTo>
                    <a:pt x="40990" y="56214"/>
                  </a:lnTo>
                  <a:lnTo>
                    <a:pt x="4092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1730" name="Google Shape;1730;p68"/>
          <p:cNvGrpSpPr/>
          <p:nvPr/>
        </p:nvGrpSpPr>
        <p:grpSpPr>
          <a:xfrm rot="-5979512" flipH="1">
            <a:off x="19382" y="493797"/>
            <a:ext cx="1892399" cy="3434409"/>
            <a:chOff x="-751900" y="2850775"/>
            <a:chExt cx="516875" cy="1199900"/>
          </a:xfrm>
        </p:grpSpPr>
        <p:sp>
          <p:nvSpPr>
            <p:cNvPr id="1731" name="Google Shape;1731;p68"/>
            <p:cNvSpPr/>
            <p:nvPr/>
          </p:nvSpPr>
          <p:spPr>
            <a:xfrm>
              <a:off x="-751900" y="2850775"/>
              <a:ext cx="516875" cy="1199900"/>
            </a:xfrm>
            <a:custGeom>
              <a:avLst/>
              <a:gdLst/>
              <a:ahLst/>
              <a:cxnLst/>
              <a:rect l="l" t="t" r="r" b="b"/>
              <a:pathLst>
                <a:path w="20675" h="47996" extrusionOk="0">
                  <a:moveTo>
                    <a:pt x="0" y="0"/>
                  </a:moveTo>
                  <a:lnTo>
                    <a:pt x="0" y="46372"/>
                  </a:lnTo>
                  <a:lnTo>
                    <a:pt x="137" y="46372"/>
                  </a:lnTo>
                  <a:cubicBezTo>
                    <a:pt x="188" y="46355"/>
                    <a:pt x="256" y="46355"/>
                    <a:pt x="325" y="46355"/>
                  </a:cubicBezTo>
                  <a:cubicBezTo>
                    <a:pt x="444" y="46355"/>
                    <a:pt x="581" y="46321"/>
                    <a:pt x="701" y="46253"/>
                  </a:cubicBezTo>
                  <a:cubicBezTo>
                    <a:pt x="735" y="46236"/>
                    <a:pt x="752" y="46218"/>
                    <a:pt x="786" y="46201"/>
                  </a:cubicBezTo>
                  <a:lnTo>
                    <a:pt x="888" y="46201"/>
                  </a:lnTo>
                  <a:cubicBezTo>
                    <a:pt x="1059" y="46201"/>
                    <a:pt x="1230" y="46167"/>
                    <a:pt x="1384" y="46099"/>
                  </a:cubicBezTo>
                  <a:lnTo>
                    <a:pt x="1555" y="46150"/>
                  </a:lnTo>
                  <a:cubicBezTo>
                    <a:pt x="1640" y="46321"/>
                    <a:pt x="1777" y="46458"/>
                    <a:pt x="1965" y="46509"/>
                  </a:cubicBezTo>
                  <a:cubicBezTo>
                    <a:pt x="2027" y="46534"/>
                    <a:pt x="2099" y="46550"/>
                    <a:pt x="2173" y="46550"/>
                  </a:cubicBezTo>
                  <a:cubicBezTo>
                    <a:pt x="2200" y="46550"/>
                    <a:pt x="2228" y="46548"/>
                    <a:pt x="2255" y="46543"/>
                  </a:cubicBezTo>
                  <a:cubicBezTo>
                    <a:pt x="2341" y="46543"/>
                    <a:pt x="2426" y="46526"/>
                    <a:pt x="2512" y="46492"/>
                  </a:cubicBezTo>
                  <a:lnTo>
                    <a:pt x="2529" y="46492"/>
                  </a:lnTo>
                  <a:lnTo>
                    <a:pt x="2580" y="46475"/>
                  </a:lnTo>
                  <a:lnTo>
                    <a:pt x="2717" y="46475"/>
                  </a:lnTo>
                  <a:cubicBezTo>
                    <a:pt x="2785" y="46458"/>
                    <a:pt x="2870" y="46441"/>
                    <a:pt x="2939" y="46406"/>
                  </a:cubicBezTo>
                  <a:cubicBezTo>
                    <a:pt x="3041" y="46560"/>
                    <a:pt x="3212" y="46646"/>
                    <a:pt x="3383" y="46663"/>
                  </a:cubicBezTo>
                  <a:cubicBezTo>
                    <a:pt x="3503" y="46663"/>
                    <a:pt x="3622" y="46680"/>
                    <a:pt x="3759" y="46697"/>
                  </a:cubicBezTo>
                  <a:lnTo>
                    <a:pt x="3930" y="46697"/>
                  </a:lnTo>
                  <a:cubicBezTo>
                    <a:pt x="4049" y="46680"/>
                    <a:pt x="4152" y="46646"/>
                    <a:pt x="4272" y="46594"/>
                  </a:cubicBezTo>
                  <a:lnTo>
                    <a:pt x="4306" y="46594"/>
                  </a:lnTo>
                  <a:cubicBezTo>
                    <a:pt x="4357" y="46594"/>
                    <a:pt x="4408" y="46577"/>
                    <a:pt x="4477" y="46577"/>
                  </a:cubicBezTo>
                  <a:cubicBezTo>
                    <a:pt x="4579" y="46646"/>
                    <a:pt x="4699" y="46697"/>
                    <a:pt x="4835" y="46731"/>
                  </a:cubicBezTo>
                  <a:cubicBezTo>
                    <a:pt x="4887" y="46748"/>
                    <a:pt x="4921" y="46748"/>
                    <a:pt x="4972" y="46748"/>
                  </a:cubicBezTo>
                  <a:cubicBezTo>
                    <a:pt x="5075" y="46787"/>
                    <a:pt x="5177" y="46806"/>
                    <a:pt x="5287" y="46806"/>
                  </a:cubicBezTo>
                  <a:cubicBezTo>
                    <a:pt x="5323" y="46806"/>
                    <a:pt x="5361" y="46804"/>
                    <a:pt x="5399" y="46799"/>
                  </a:cubicBezTo>
                  <a:cubicBezTo>
                    <a:pt x="5502" y="46799"/>
                    <a:pt x="5604" y="46765"/>
                    <a:pt x="5707" y="46731"/>
                  </a:cubicBezTo>
                  <a:cubicBezTo>
                    <a:pt x="5775" y="46714"/>
                    <a:pt x="5826" y="46697"/>
                    <a:pt x="5878" y="46680"/>
                  </a:cubicBezTo>
                  <a:lnTo>
                    <a:pt x="6031" y="46680"/>
                  </a:lnTo>
                  <a:cubicBezTo>
                    <a:pt x="6134" y="46680"/>
                    <a:pt x="6219" y="46663"/>
                    <a:pt x="6322" y="46629"/>
                  </a:cubicBezTo>
                  <a:cubicBezTo>
                    <a:pt x="6459" y="46629"/>
                    <a:pt x="6595" y="46594"/>
                    <a:pt x="6715" y="46526"/>
                  </a:cubicBezTo>
                  <a:cubicBezTo>
                    <a:pt x="6783" y="46543"/>
                    <a:pt x="6869" y="46543"/>
                    <a:pt x="6937" y="46543"/>
                  </a:cubicBezTo>
                  <a:lnTo>
                    <a:pt x="7074" y="46543"/>
                  </a:lnTo>
                  <a:lnTo>
                    <a:pt x="7159" y="46594"/>
                  </a:lnTo>
                  <a:cubicBezTo>
                    <a:pt x="7398" y="46697"/>
                    <a:pt x="7655" y="46765"/>
                    <a:pt x="7911" y="46782"/>
                  </a:cubicBezTo>
                  <a:lnTo>
                    <a:pt x="8048" y="46799"/>
                  </a:lnTo>
                  <a:cubicBezTo>
                    <a:pt x="8065" y="46834"/>
                    <a:pt x="8082" y="46851"/>
                    <a:pt x="8116" y="46868"/>
                  </a:cubicBezTo>
                  <a:cubicBezTo>
                    <a:pt x="8236" y="46987"/>
                    <a:pt x="8389" y="47039"/>
                    <a:pt x="8543" y="47056"/>
                  </a:cubicBezTo>
                  <a:cubicBezTo>
                    <a:pt x="8731" y="47073"/>
                    <a:pt x="8902" y="47141"/>
                    <a:pt x="9056" y="47261"/>
                  </a:cubicBezTo>
                  <a:cubicBezTo>
                    <a:pt x="9175" y="47363"/>
                    <a:pt x="9312" y="47414"/>
                    <a:pt x="9483" y="47432"/>
                  </a:cubicBezTo>
                  <a:lnTo>
                    <a:pt x="9688" y="47432"/>
                  </a:lnTo>
                  <a:cubicBezTo>
                    <a:pt x="9704" y="47433"/>
                    <a:pt x="9720" y="47434"/>
                    <a:pt x="9736" y="47434"/>
                  </a:cubicBezTo>
                  <a:cubicBezTo>
                    <a:pt x="9910" y="47434"/>
                    <a:pt x="10093" y="47352"/>
                    <a:pt x="10218" y="47227"/>
                  </a:cubicBezTo>
                  <a:cubicBezTo>
                    <a:pt x="10252" y="47209"/>
                    <a:pt x="10286" y="47192"/>
                    <a:pt x="10320" y="47175"/>
                  </a:cubicBezTo>
                  <a:cubicBezTo>
                    <a:pt x="10337" y="47158"/>
                    <a:pt x="10371" y="47141"/>
                    <a:pt x="10388" y="47141"/>
                  </a:cubicBezTo>
                  <a:cubicBezTo>
                    <a:pt x="10423" y="47124"/>
                    <a:pt x="10440" y="47124"/>
                    <a:pt x="10457" y="47107"/>
                  </a:cubicBezTo>
                  <a:lnTo>
                    <a:pt x="10559" y="47107"/>
                  </a:lnTo>
                  <a:cubicBezTo>
                    <a:pt x="10616" y="47101"/>
                    <a:pt x="10672" y="47097"/>
                    <a:pt x="10728" y="47097"/>
                  </a:cubicBezTo>
                  <a:cubicBezTo>
                    <a:pt x="10826" y="47097"/>
                    <a:pt x="10923" y="47109"/>
                    <a:pt x="11021" y="47141"/>
                  </a:cubicBezTo>
                  <a:cubicBezTo>
                    <a:pt x="11055" y="47141"/>
                    <a:pt x="11089" y="47158"/>
                    <a:pt x="11123" y="47158"/>
                  </a:cubicBezTo>
                  <a:cubicBezTo>
                    <a:pt x="11157" y="47175"/>
                    <a:pt x="11174" y="47192"/>
                    <a:pt x="11209" y="47209"/>
                  </a:cubicBezTo>
                  <a:cubicBezTo>
                    <a:pt x="11243" y="47227"/>
                    <a:pt x="11277" y="47244"/>
                    <a:pt x="11294" y="47261"/>
                  </a:cubicBezTo>
                  <a:cubicBezTo>
                    <a:pt x="11397" y="47329"/>
                    <a:pt x="11516" y="47380"/>
                    <a:pt x="11636" y="47397"/>
                  </a:cubicBezTo>
                  <a:cubicBezTo>
                    <a:pt x="11755" y="47534"/>
                    <a:pt x="11909" y="47620"/>
                    <a:pt x="12097" y="47654"/>
                  </a:cubicBezTo>
                  <a:lnTo>
                    <a:pt x="12114" y="47654"/>
                  </a:lnTo>
                  <a:cubicBezTo>
                    <a:pt x="12217" y="47773"/>
                    <a:pt x="12370" y="47825"/>
                    <a:pt x="12541" y="47842"/>
                  </a:cubicBezTo>
                  <a:cubicBezTo>
                    <a:pt x="12593" y="47842"/>
                    <a:pt x="12644" y="47842"/>
                    <a:pt x="12695" y="47825"/>
                  </a:cubicBezTo>
                  <a:cubicBezTo>
                    <a:pt x="12798" y="47807"/>
                    <a:pt x="12900" y="47773"/>
                    <a:pt x="12986" y="47739"/>
                  </a:cubicBezTo>
                  <a:cubicBezTo>
                    <a:pt x="13054" y="47705"/>
                    <a:pt x="13105" y="47671"/>
                    <a:pt x="13156" y="47637"/>
                  </a:cubicBezTo>
                  <a:cubicBezTo>
                    <a:pt x="13225" y="47654"/>
                    <a:pt x="13293" y="47654"/>
                    <a:pt x="13361" y="47654"/>
                  </a:cubicBezTo>
                  <a:lnTo>
                    <a:pt x="13464" y="47654"/>
                  </a:lnTo>
                  <a:cubicBezTo>
                    <a:pt x="13515" y="47671"/>
                    <a:pt x="13584" y="47688"/>
                    <a:pt x="13635" y="47688"/>
                  </a:cubicBezTo>
                  <a:lnTo>
                    <a:pt x="13754" y="47688"/>
                  </a:lnTo>
                  <a:cubicBezTo>
                    <a:pt x="13806" y="47671"/>
                    <a:pt x="13874" y="47671"/>
                    <a:pt x="13942" y="47671"/>
                  </a:cubicBezTo>
                  <a:lnTo>
                    <a:pt x="14045" y="47671"/>
                  </a:lnTo>
                  <a:cubicBezTo>
                    <a:pt x="14079" y="47671"/>
                    <a:pt x="14096" y="47688"/>
                    <a:pt x="14130" y="47688"/>
                  </a:cubicBezTo>
                  <a:cubicBezTo>
                    <a:pt x="14267" y="47705"/>
                    <a:pt x="14370" y="47756"/>
                    <a:pt x="14472" y="47842"/>
                  </a:cubicBezTo>
                  <a:cubicBezTo>
                    <a:pt x="14592" y="47927"/>
                    <a:pt x="14728" y="47978"/>
                    <a:pt x="14882" y="47978"/>
                  </a:cubicBezTo>
                  <a:lnTo>
                    <a:pt x="14950" y="47978"/>
                  </a:lnTo>
                  <a:cubicBezTo>
                    <a:pt x="15002" y="47995"/>
                    <a:pt x="15053" y="47995"/>
                    <a:pt x="15104" y="47995"/>
                  </a:cubicBezTo>
                  <a:cubicBezTo>
                    <a:pt x="15190" y="47995"/>
                    <a:pt x="15275" y="47978"/>
                    <a:pt x="15361" y="47944"/>
                  </a:cubicBezTo>
                  <a:cubicBezTo>
                    <a:pt x="15429" y="47944"/>
                    <a:pt x="15480" y="47961"/>
                    <a:pt x="15531" y="47978"/>
                  </a:cubicBezTo>
                  <a:cubicBezTo>
                    <a:pt x="15583" y="47978"/>
                    <a:pt x="15634" y="47995"/>
                    <a:pt x="15685" y="47995"/>
                  </a:cubicBezTo>
                  <a:cubicBezTo>
                    <a:pt x="15788" y="47995"/>
                    <a:pt x="15907" y="47961"/>
                    <a:pt x="16010" y="47910"/>
                  </a:cubicBezTo>
                  <a:cubicBezTo>
                    <a:pt x="16078" y="47859"/>
                    <a:pt x="16146" y="47842"/>
                    <a:pt x="16232" y="47842"/>
                  </a:cubicBezTo>
                  <a:lnTo>
                    <a:pt x="16283" y="47842"/>
                  </a:lnTo>
                  <a:cubicBezTo>
                    <a:pt x="16437" y="47842"/>
                    <a:pt x="16608" y="47773"/>
                    <a:pt x="16727" y="47654"/>
                  </a:cubicBezTo>
                  <a:lnTo>
                    <a:pt x="16779" y="47602"/>
                  </a:lnTo>
                  <a:lnTo>
                    <a:pt x="16813" y="47568"/>
                  </a:lnTo>
                  <a:cubicBezTo>
                    <a:pt x="16813" y="47568"/>
                    <a:pt x="16830" y="47568"/>
                    <a:pt x="16830" y="47551"/>
                  </a:cubicBezTo>
                  <a:lnTo>
                    <a:pt x="16847" y="47534"/>
                  </a:lnTo>
                  <a:lnTo>
                    <a:pt x="16864" y="47534"/>
                  </a:lnTo>
                  <a:lnTo>
                    <a:pt x="16898" y="47517"/>
                  </a:lnTo>
                  <a:cubicBezTo>
                    <a:pt x="16984" y="47483"/>
                    <a:pt x="17052" y="47432"/>
                    <a:pt x="17120" y="47363"/>
                  </a:cubicBezTo>
                  <a:cubicBezTo>
                    <a:pt x="17257" y="47329"/>
                    <a:pt x="17394" y="47244"/>
                    <a:pt x="17479" y="47124"/>
                  </a:cubicBezTo>
                  <a:cubicBezTo>
                    <a:pt x="17496" y="47107"/>
                    <a:pt x="17496" y="47090"/>
                    <a:pt x="17513" y="47073"/>
                  </a:cubicBezTo>
                  <a:cubicBezTo>
                    <a:pt x="17650" y="47056"/>
                    <a:pt x="17770" y="47004"/>
                    <a:pt x="17872" y="46919"/>
                  </a:cubicBezTo>
                  <a:cubicBezTo>
                    <a:pt x="17889" y="46902"/>
                    <a:pt x="17923" y="46868"/>
                    <a:pt x="17941" y="46851"/>
                  </a:cubicBezTo>
                  <a:cubicBezTo>
                    <a:pt x="18111" y="46731"/>
                    <a:pt x="18214" y="46543"/>
                    <a:pt x="18197" y="46338"/>
                  </a:cubicBezTo>
                  <a:lnTo>
                    <a:pt x="18197" y="46287"/>
                  </a:lnTo>
                  <a:cubicBezTo>
                    <a:pt x="18197" y="46287"/>
                    <a:pt x="18197" y="46270"/>
                    <a:pt x="18197" y="46253"/>
                  </a:cubicBezTo>
                  <a:cubicBezTo>
                    <a:pt x="18214" y="46048"/>
                    <a:pt x="18128" y="45825"/>
                    <a:pt x="17958" y="45672"/>
                  </a:cubicBezTo>
                  <a:cubicBezTo>
                    <a:pt x="17941" y="45638"/>
                    <a:pt x="17923" y="45603"/>
                    <a:pt x="17906" y="45569"/>
                  </a:cubicBezTo>
                  <a:cubicBezTo>
                    <a:pt x="17889" y="45552"/>
                    <a:pt x="17872" y="45535"/>
                    <a:pt x="17872" y="45518"/>
                  </a:cubicBezTo>
                  <a:lnTo>
                    <a:pt x="17838" y="45450"/>
                  </a:lnTo>
                  <a:lnTo>
                    <a:pt x="17838" y="45381"/>
                  </a:lnTo>
                  <a:cubicBezTo>
                    <a:pt x="17821" y="45262"/>
                    <a:pt x="17838" y="45125"/>
                    <a:pt x="17889" y="45005"/>
                  </a:cubicBezTo>
                  <a:cubicBezTo>
                    <a:pt x="17889" y="44988"/>
                    <a:pt x="17906" y="44954"/>
                    <a:pt x="17906" y="44920"/>
                  </a:cubicBezTo>
                  <a:cubicBezTo>
                    <a:pt x="17923" y="44903"/>
                    <a:pt x="17941" y="44886"/>
                    <a:pt x="17958" y="44869"/>
                  </a:cubicBezTo>
                  <a:cubicBezTo>
                    <a:pt x="17975" y="44834"/>
                    <a:pt x="17992" y="44817"/>
                    <a:pt x="18009" y="44783"/>
                  </a:cubicBezTo>
                  <a:cubicBezTo>
                    <a:pt x="18094" y="44698"/>
                    <a:pt x="18146" y="44595"/>
                    <a:pt x="18163" y="44493"/>
                  </a:cubicBezTo>
                  <a:cubicBezTo>
                    <a:pt x="18299" y="44390"/>
                    <a:pt x="18402" y="44254"/>
                    <a:pt x="18436" y="44100"/>
                  </a:cubicBezTo>
                  <a:lnTo>
                    <a:pt x="18453" y="44083"/>
                  </a:lnTo>
                  <a:cubicBezTo>
                    <a:pt x="18624" y="43929"/>
                    <a:pt x="18709" y="43690"/>
                    <a:pt x="18658" y="43450"/>
                  </a:cubicBezTo>
                  <a:cubicBezTo>
                    <a:pt x="18641" y="43348"/>
                    <a:pt x="18624" y="43245"/>
                    <a:pt x="18590" y="43143"/>
                  </a:cubicBezTo>
                  <a:cubicBezTo>
                    <a:pt x="18573" y="43092"/>
                    <a:pt x="18556" y="43040"/>
                    <a:pt x="18521" y="42989"/>
                  </a:cubicBezTo>
                  <a:cubicBezTo>
                    <a:pt x="18556" y="42904"/>
                    <a:pt x="18556" y="42818"/>
                    <a:pt x="18573" y="42716"/>
                  </a:cubicBezTo>
                  <a:cubicBezTo>
                    <a:pt x="18607" y="42613"/>
                    <a:pt x="18624" y="42511"/>
                    <a:pt x="18607" y="42408"/>
                  </a:cubicBezTo>
                  <a:cubicBezTo>
                    <a:pt x="18607" y="42357"/>
                    <a:pt x="18607" y="42306"/>
                    <a:pt x="18607" y="42254"/>
                  </a:cubicBezTo>
                  <a:cubicBezTo>
                    <a:pt x="18607" y="42220"/>
                    <a:pt x="18607" y="42203"/>
                    <a:pt x="18607" y="42169"/>
                  </a:cubicBezTo>
                  <a:cubicBezTo>
                    <a:pt x="18624" y="42135"/>
                    <a:pt x="18641" y="42118"/>
                    <a:pt x="18641" y="42084"/>
                  </a:cubicBezTo>
                  <a:cubicBezTo>
                    <a:pt x="18675" y="41981"/>
                    <a:pt x="18744" y="41879"/>
                    <a:pt x="18829" y="41810"/>
                  </a:cubicBezTo>
                  <a:cubicBezTo>
                    <a:pt x="18966" y="41691"/>
                    <a:pt x="19051" y="41520"/>
                    <a:pt x="19068" y="41349"/>
                  </a:cubicBezTo>
                  <a:cubicBezTo>
                    <a:pt x="19137" y="41212"/>
                    <a:pt x="19154" y="41058"/>
                    <a:pt x="19137" y="40922"/>
                  </a:cubicBezTo>
                  <a:cubicBezTo>
                    <a:pt x="19137" y="40888"/>
                    <a:pt x="19154" y="40853"/>
                    <a:pt x="19188" y="40802"/>
                  </a:cubicBezTo>
                  <a:cubicBezTo>
                    <a:pt x="19273" y="40631"/>
                    <a:pt x="19290" y="40443"/>
                    <a:pt x="19239" y="40272"/>
                  </a:cubicBezTo>
                  <a:cubicBezTo>
                    <a:pt x="19222" y="40221"/>
                    <a:pt x="19222" y="40170"/>
                    <a:pt x="19239" y="40119"/>
                  </a:cubicBezTo>
                  <a:lnTo>
                    <a:pt x="19239" y="40102"/>
                  </a:lnTo>
                  <a:cubicBezTo>
                    <a:pt x="19307" y="39914"/>
                    <a:pt x="19273" y="39726"/>
                    <a:pt x="19188" y="39572"/>
                  </a:cubicBezTo>
                  <a:lnTo>
                    <a:pt x="19137" y="39521"/>
                  </a:lnTo>
                  <a:cubicBezTo>
                    <a:pt x="19137" y="39504"/>
                    <a:pt x="19119" y="39504"/>
                    <a:pt x="19119" y="39486"/>
                  </a:cubicBezTo>
                  <a:cubicBezTo>
                    <a:pt x="19119" y="39486"/>
                    <a:pt x="19102" y="39469"/>
                    <a:pt x="19102" y="39469"/>
                  </a:cubicBezTo>
                  <a:lnTo>
                    <a:pt x="19102" y="39452"/>
                  </a:lnTo>
                  <a:lnTo>
                    <a:pt x="19102" y="39418"/>
                  </a:lnTo>
                  <a:cubicBezTo>
                    <a:pt x="19085" y="39350"/>
                    <a:pt x="19051" y="39264"/>
                    <a:pt x="19000" y="39213"/>
                  </a:cubicBezTo>
                  <a:lnTo>
                    <a:pt x="19000" y="39196"/>
                  </a:lnTo>
                  <a:lnTo>
                    <a:pt x="19034" y="39162"/>
                  </a:lnTo>
                  <a:cubicBezTo>
                    <a:pt x="19154" y="39042"/>
                    <a:pt x="19222" y="38871"/>
                    <a:pt x="19222" y="38701"/>
                  </a:cubicBezTo>
                  <a:cubicBezTo>
                    <a:pt x="19290" y="38564"/>
                    <a:pt x="19325" y="38410"/>
                    <a:pt x="19290" y="38273"/>
                  </a:cubicBezTo>
                  <a:lnTo>
                    <a:pt x="19290" y="38256"/>
                  </a:lnTo>
                  <a:lnTo>
                    <a:pt x="19290" y="38188"/>
                  </a:lnTo>
                  <a:lnTo>
                    <a:pt x="19290" y="38085"/>
                  </a:lnTo>
                  <a:cubicBezTo>
                    <a:pt x="19325" y="37966"/>
                    <a:pt x="19342" y="37846"/>
                    <a:pt x="19325" y="37727"/>
                  </a:cubicBezTo>
                  <a:cubicBezTo>
                    <a:pt x="19393" y="37573"/>
                    <a:pt x="19393" y="37385"/>
                    <a:pt x="19342" y="37231"/>
                  </a:cubicBezTo>
                  <a:cubicBezTo>
                    <a:pt x="19307" y="37163"/>
                    <a:pt x="19273" y="37111"/>
                    <a:pt x="19239" y="37060"/>
                  </a:cubicBezTo>
                  <a:lnTo>
                    <a:pt x="19290" y="37026"/>
                  </a:lnTo>
                  <a:lnTo>
                    <a:pt x="19393" y="36958"/>
                  </a:lnTo>
                  <a:cubicBezTo>
                    <a:pt x="19495" y="36906"/>
                    <a:pt x="19564" y="36838"/>
                    <a:pt x="19615" y="36736"/>
                  </a:cubicBezTo>
                  <a:cubicBezTo>
                    <a:pt x="19718" y="36548"/>
                    <a:pt x="19735" y="36308"/>
                    <a:pt x="19649" y="36103"/>
                  </a:cubicBezTo>
                  <a:cubicBezTo>
                    <a:pt x="19598" y="35950"/>
                    <a:pt x="19512" y="35813"/>
                    <a:pt x="19427" y="35693"/>
                  </a:cubicBezTo>
                  <a:lnTo>
                    <a:pt x="19393" y="35642"/>
                  </a:lnTo>
                  <a:cubicBezTo>
                    <a:pt x="19393" y="35488"/>
                    <a:pt x="19359" y="35317"/>
                    <a:pt x="19307" y="35164"/>
                  </a:cubicBezTo>
                  <a:cubicBezTo>
                    <a:pt x="19359" y="35061"/>
                    <a:pt x="19393" y="34924"/>
                    <a:pt x="19393" y="34805"/>
                  </a:cubicBezTo>
                  <a:cubicBezTo>
                    <a:pt x="19393" y="34651"/>
                    <a:pt x="19359" y="34514"/>
                    <a:pt x="19307" y="34378"/>
                  </a:cubicBezTo>
                  <a:cubicBezTo>
                    <a:pt x="19273" y="34326"/>
                    <a:pt x="19256" y="34292"/>
                    <a:pt x="19222" y="34241"/>
                  </a:cubicBezTo>
                  <a:lnTo>
                    <a:pt x="19222" y="34224"/>
                  </a:lnTo>
                  <a:cubicBezTo>
                    <a:pt x="19325" y="33899"/>
                    <a:pt x="19205" y="33540"/>
                    <a:pt x="18949" y="33335"/>
                  </a:cubicBezTo>
                  <a:cubicBezTo>
                    <a:pt x="19085" y="33216"/>
                    <a:pt x="19171" y="33045"/>
                    <a:pt x="19188" y="32857"/>
                  </a:cubicBezTo>
                  <a:lnTo>
                    <a:pt x="19188" y="32840"/>
                  </a:lnTo>
                  <a:lnTo>
                    <a:pt x="19188" y="32669"/>
                  </a:lnTo>
                  <a:cubicBezTo>
                    <a:pt x="19359" y="32532"/>
                    <a:pt x="19461" y="32344"/>
                    <a:pt x="19478" y="32122"/>
                  </a:cubicBezTo>
                  <a:cubicBezTo>
                    <a:pt x="19478" y="32088"/>
                    <a:pt x="19478" y="32037"/>
                    <a:pt x="19478" y="31986"/>
                  </a:cubicBezTo>
                  <a:cubicBezTo>
                    <a:pt x="19564" y="31866"/>
                    <a:pt x="19615" y="31729"/>
                    <a:pt x="19615" y="31576"/>
                  </a:cubicBezTo>
                  <a:cubicBezTo>
                    <a:pt x="19598" y="31507"/>
                    <a:pt x="19581" y="31456"/>
                    <a:pt x="19564" y="31388"/>
                  </a:cubicBezTo>
                  <a:cubicBezTo>
                    <a:pt x="19581" y="31251"/>
                    <a:pt x="19615" y="31114"/>
                    <a:pt x="19666" y="30978"/>
                  </a:cubicBezTo>
                  <a:cubicBezTo>
                    <a:pt x="19700" y="30875"/>
                    <a:pt x="19700" y="30773"/>
                    <a:pt x="19700" y="30670"/>
                  </a:cubicBezTo>
                  <a:cubicBezTo>
                    <a:pt x="19718" y="30636"/>
                    <a:pt x="19735" y="30619"/>
                    <a:pt x="19735" y="30619"/>
                  </a:cubicBezTo>
                  <a:cubicBezTo>
                    <a:pt x="19854" y="30448"/>
                    <a:pt x="19888" y="30243"/>
                    <a:pt x="19837" y="30055"/>
                  </a:cubicBezTo>
                  <a:cubicBezTo>
                    <a:pt x="19923" y="29918"/>
                    <a:pt x="19940" y="29764"/>
                    <a:pt x="19923" y="29611"/>
                  </a:cubicBezTo>
                  <a:cubicBezTo>
                    <a:pt x="19871" y="29423"/>
                    <a:pt x="19752" y="29235"/>
                    <a:pt x="19564" y="29149"/>
                  </a:cubicBezTo>
                  <a:cubicBezTo>
                    <a:pt x="19564" y="29098"/>
                    <a:pt x="19547" y="29047"/>
                    <a:pt x="19530" y="28996"/>
                  </a:cubicBezTo>
                  <a:cubicBezTo>
                    <a:pt x="19547" y="28927"/>
                    <a:pt x="19564" y="28859"/>
                    <a:pt x="19581" y="28791"/>
                  </a:cubicBezTo>
                  <a:cubicBezTo>
                    <a:pt x="19683" y="28654"/>
                    <a:pt x="19718" y="28466"/>
                    <a:pt x="19666" y="28295"/>
                  </a:cubicBezTo>
                  <a:cubicBezTo>
                    <a:pt x="19649" y="28192"/>
                    <a:pt x="19649" y="28090"/>
                    <a:pt x="19666" y="27987"/>
                  </a:cubicBezTo>
                  <a:cubicBezTo>
                    <a:pt x="19700" y="27782"/>
                    <a:pt x="19632" y="27577"/>
                    <a:pt x="19495" y="27424"/>
                  </a:cubicBezTo>
                  <a:cubicBezTo>
                    <a:pt x="19495" y="27355"/>
                    <a:pt x="19478" y="27287"/>
                    <a:pt x="19461" y="27219"/>
                  </a:cubicBezTo>
                  <a:lnTo>
                    <a:pt x="19461" y="27082"/>
                  </a:lnTo>
                  <a:cubicBezTo>
                    <a:pt x="19461" y="27014"/>
                    <a:pt x="19478" y="26945"/>
                    <a:pt x="19512" y="26877"/>
                  </a:cubicBezTo>
                  <a:cubicBezTo>
                    <a:pt x="19547" y="26809"/>
                    <a:pt x="19564" y="26723"/>
                    <a:pt x="19581" y="26638"/>
                  </a:cubicBezTo>
                  <a:lnTo>
                    <a:pt x="19581" y="26552"/>
                  </a:lnTo>
                  <a:lnTo>
                    <a:pt x="19598" y="26210"/>
                  </a:lnTo>
                  <a:cubicBezTo>
                    <a:pt x="19718" y="26108"/>
                    <a:pt x="19786" y="25937"/>
                    <a:pt x="19803" y="25766"/>
                  </a:cubicBezTo>
                  <a:cubicBezTo>
                    <a:pt x="19940" y="25595"/>
                    <a:pt x="19991" y="25373"/>
                    <a:pt x="19974" y="25151"/>
                  </a:cubicBezTo>
                  <a:cubicBezTo>
                    <a:pt x="19974" y="25117"/>
                    <a:pt x="19974" y="25083"/>
                    <a:pt x="19974" y="25049"/>
                  </a:cubicBezTo>
                  <a:cubicBezTo>
                    <a:pt x="20076" y="24758"/>
                    <a:pt x="20076" y="24451"/>
                    <a:pt x="19974" y="24160"/>
                  </a:cubicBezTo>
                  <a:cubicBezTo>
                    <a:pt x="20008" y="23904"/>
                    <a:pt x="19940" y="23630"/>
                    <a:pt x="19803" y="23408"/>
                  </a:cubicBezTo>
                  <a:cubicBezTo>
                    <a:pt x="19803" y="23357"/>
                    <a:pt x="19820" y="23306"/>
                    <a:pt x="19820" y="23237"/>
                  </a:cubicBezTo>
                  <a:cubicBezTo>
                    <a:pt x="19923" y="23084"/>
                    <a:pt x="19991" y="22930"/>
                    <a:pt x="20025" y="22742"/>
                  </a:cubicBezTo>
                  <a:cubicBezTo>
                    <a:pt x="20093" y="22520"/>
                    <a:pt x="20093" y="22298"/>
                    <a:pt x="20059" y="22076"/>
                  </a:cubicBezTo>
                  <a:lnTo>
                    <a:pt x="20230" y="22076"/>
                  </a:lnTo>
                  <a:cubicBezTo>
                    <a:pt x="20384" y="22059"/>
                    <a:pt x="20521" y="22007"/>
                    <a:pt x="20657" y="21922"/>
                  </a:cubicBezTo>
                  <a:lnTo>
                    <a:pt x="20674" y="0"/>
                  </a:lnTo>
                  <a:close/>
                </a:path>
              </a:pathLst>
            </a:custGeom>
            <a:solidFill>
              <a:schemeClr val="accent4"/>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32" name="Google Shape;1732;p68"/>
            <p:cNvGrpSpPr/>
            <p:nvPr/>
          </p:nvGrpSpPr>
          <p:grpSpPr>
            <a:xfrm>
              <a:off x="-751900" y="2916975"/>
              <a:ext cx="516875" cy="1126000"/>
              <a:chOff x="-751900" y="2916975"/>
              <a:chExt cx="516875" cy="1126000"/>
            </a:xfrm>
          </p:grpSpPr>
          <p:sp>
            <p:nvSpPr>
              <p:cNvPr id="1733" name="Google Shape;1733;p68"/>
              <p:cNvSpPr/>
              <p:nvPr/>
            </p:nvSpPr>
            <p:spPr>
              <a:xfrm>
                <a:off x="-751900" y="291697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4" name="Google Shape;1734;p68"/>
              <p:cNvSpPr/>
              <p:nvPr/>
            </p:nvSpPr>
            <p:spPr>
              <a:xfrm>
                <a:off x="-751900" y="29870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5" name="Google Shape;1735;p68"/>
              <p:cNvSpPr/>
              <p:nvPr/>
            </p:nvSpPr>
            <p:spPr>
              <a:xfrm>
                <a:off x="-751900" y="30575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6" name="Google Shape;1736;p68"/>
              <p:cNvSpPr/>
              <p:nvPr/>
            </p:nvSpPr>
            <p:spPr>
              <a:xfrm>
                <a:off x="-751900" y="3128000"/>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7" name="Google Shape;1737;p68"/>
              <p:cNvSpPr/>
              <p:nvPr/>
            </p:nvSpPr>
            <p:spPr>
              <a:xfrm>
                <a:off x="-751900" y="3198475"/>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8" name="Google Shape;1738;p68"/>
              <p:cNvSpPr/>
              <p:nvPr/>
            </p:nvSpPr>
            <p:spPr>
              <a:xfrm>
                <a:off x="-751900" y="32685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9" name="Google Shape;1739;p68"/>
              <p:cNvSpPr/>
              <p:nvPr/>
            </p:nvSpPr>
            <p:spPr>
              <a:xfrm>
                <a:off x="-751900" y="33390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0" name="Google Shape;1740;p68"/>
              <p:cNvSpPr/>
              <p:nvPr/>
            </p:nvSpPr>
            <p:spPr>
              <a:xfrm>
                <a:off x="-751900" y="3409475"/>
                <a:ext cx="499922"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1" name="Google Shape;1741;p68"/>
              <p:cNvSpPr/>
              <p:nvPr/>
            </p:nvSpPr>
            <p:spPr>
              <a:xfrm>
                <a:off x="-751900" y="3479975"/>
                <a:ext cx="499922"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2" name="Google Shape;1742;p68"/>
              <p:cNvSpPr/>
              <p:nvPr/>
            </p:nvSpPr>
            <p:spPr>
              <a:xfrm>
                <a:off x="-751900" y="3550450"/>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3" name="Google Shape;1743;p68"/>
              <p:cNvSpPr/>
              <p:nvPr/>
            </p:nvSpPr>
            <p:spPr>
              <a:xfrm>
                <a:off x="-751900" y="3620925"/>
                <a:ext cx="489946"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4" name="Google Shape;1744;p68"/>
              <p:cNvSpPr/>
              <p:nvPr/>
            </p:nvSpPr>
            <p:spPr>
              <a:xfrm>
                <a:off x="-751900" y="3690975"/>
                <a:ext cx="478471"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5" name="Google Shape;1745;p68"/>
              <p:cNvSpPr/>
              <p:nvPr/>
            </p:nvSpPr>
            <p:spPr>
              <a:xfrm>
                <a:off x="-751900" y="3761475"/>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6" name="Google Shape;1746;p68"/>
              <p:cNvSpPr/>
              <p:nvPr/>
            </p:nvSpPr>
            <p:spPr>
              <a:xfrm>
                <a:off x="-751900" y="3831950"/>
                <a:ext cx="478471"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7" name="Google Shape;1747;p68"/>
              <p:cNvSpPr/>
              <p:nvPr/>
            </p:nvSpPr>
            <p:spPr>
              <a:xfrm>
                <a:off x="-751900" y="3902425"/>
                <a:ext cx="462603"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8" name="Google Shape;1748;p68"/>
              <p:cNvSpPr/>
              <p:nvPr/>
            </p:nvSpPr>
            <p:spPr>
              <a:xfrm>
                <a:off x="-751900" y="3972475"/>
                <a:ext cx="442290" cy="49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9" name="Google Shape;1749;p68"/>
              <p:cNvSpPr/>
              <p:nvPr/>
            </p:nvSpPr>
            <p:spPr>
              <a:xfrm>
                <a:off x="-273450" y="2916975"/>
                <a:ext cx="11500" cy="590362"/>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0" name="Google Shape;1750;p68"/>
              <p:cNvSpPr/>
              <p:nvPr/>
            </p:nvSpPr>
            <p:spPr>
              <a:xfrm>
                <a:off x="-327325" y="2916975"/>
                <a:ext cx="25" cy="1126000"/>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1" name="Google Shape;1751;p68"/>
              <p:cNvSpPr/>
              <p:nvPr/>
            </p:nvSpPr>
            <p:spPr>
              <a:xfrm>
                <a:off x="-39310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2" name="Google Shape;1752;p68"/>
              <p:cNvSpPr/>
              <p:nvPr/>
            </p:nvSpPr>
            <p:spPr>
              <a:xfrm>
                <a:off x="-45845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3" name="Google Shape;1753;p68"/>
              <p:cNvSpPr/>
              <p:nvPr/>
            </p:nvSpPr>
            <p:spPr>
              <a:xfrm>
                <a:off x="-523800" y="2916975"/>
                <a:ext cx="25" cy="1093233"/>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4" name="Google Shape;1754;p68"/>
              <p:cNvSpPr/>
              <p:nvPr/>
            </p:nvSpPr>
            <p:spPr>
              <a:xfrm>
                <a:off x="-58960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5" name="Google Shape;1755;p68"/>
              <p:cNvSpPr/>
              <p:nvPr/>
            </p:nvSpPr>
            <p:spPr>
              <a:xfrm>
                <a:off x="-65495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grpSp>
      </p:grpSp>
      <p:sp>
        <p:nvSpPr>
          <p:cNvPr id="1756" name="Google Shape;1756;p68"/>
          <p:cNvSpPr/>
          <p:nvPr/>
        </p:nvSpPr>
        <p:spPr>
          <a:xfrm rot="16200000" flipH="1">
            <a:off x="2234173" y="-312230"/>
            <a:ext cx="1022825" cy="5063619"/>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1763" name="Google Shape;1763;p68"/>
          <p:cNvSpPr txBox="1">
            <a:spLocks noGrp="1"/>
          </p:cNvSpPr>
          <p:nvPr>
            <p:ph type="title" idx="6"/>
          </p:nvPr>
        </p:nvSpPr>
        <p:spPr>
          <a:xfrm flipH="1">
            <a:off x="2931973" y="473328"/>
            <a:ext cx="6116063" cy="640000"/>
          </a:xfrm>
          <a:prstGeom prst="rect">
            <a:avLst/>
          </a:prstGeom>
        </p:spPr>
        <p:txBody>
          <a:bodyPr spcFirstLastPara="1" vert="horz" wrap="square" lIns="121900" tIns="121900" rIns="121900" bIns="121900" rtlCol="0" anchor="ctr" anchorCtr="0">
            <a:noAutofit/>
          </a:bodyPr>
          <a:lstStyle/>
          <a:p>
            <a:r>
              <a:rPr lang="vi-VN" sz="3200" b="1" dirty="0"/>
              <a:t> XÂY DỰNG NỘI QUY LỚP HỌC – TẬP THỂ LỚP</a:t>
            </a:r>
            <a:endParaRPr sz="3200" b="1" dirty="0"/>
          </a:p>
        </p:txBody>
      </p:sp>
      <p:sp>
        <p:nvSpPr>
          <p:cNvPr id="12" name="TextBox 11"/>
          <p:cNvSpPr txBox="1"/>
          <p:nvPr/>
        </p:nvSpPr>
        <p:spPr>
          <a:xfrm>
            <a:off x="293346" y="1891933"/>
            <a:ext cx="4941777"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Trước khi vào lớp học</a:t>
            </a:r>
          </a:p>
        </p:txBody>
      </p:sp>
      <p:graphicFrame>
        <p:nvGraphicFramePr>
          <p:cNvPr id="3" name="Diagram 2"/>
          <p:cNvGraphicFramePr/>
          <p:nvPr/>
        </p:nvGraphicFramePr>
        <p:xfrm>
          <a:off x="997593" y="2822105"/>
          <a:ext cx="10462887" cy="4127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n 4"/>
          <p:cNvSpPr/>
          <p:nvPr/>
        </p:nvSpPr>
        <p:spPr>
          <a:xfrm>
            <a:off x="9339285" y="112831"/>
            <a:ext cx="1509681" cy="1524176"/>
          </a:xfrm>
          <a:prstGeom prst="can">
            <a:avLst>
              <a:gd name="adj" fmla="val 11732"/>
            </a:avLst>
          </a:prstGeom>
        </p:spPr>
        <p:style>
          <a:lnRef idx="1">
            <a:schemeClr val="accent4"/>
          </a:lnRef>
          <a:fillRef idx="3">
            <a:schemeClr val="accent4"/>
          </a:fillRef>
          <a:effectRef idx="2">
            <a:schemeClr val="accent4"/>
          </a:effectRef>
          <a:fontRef idx="minor">
            <a:schemeClr val="lt1"/>
          </a:fontRef>
        </p:style>
        <p:txBody>
          <a:bodyPr rtlCol="0" anchor="ctr"/>
          <a:lstStyle/>
          <a:p>
            <a:pPr algn="just"/>
            <a:endParaRPr lang="vi-VN" b="1" dirty="0">
              <a:solidFill>
                <a:srgbClr val="002060"/>
              </a:solidFill>
              <a:latin typeface="+mj-lt"/>
            </a:endParaRPr>
          </a:p>
          <a:p>
            <a:pPr algn="just"/>
            <a:r>
              <a:rPr lang="vi-VN" sz="2000" b="1" dirty="0">
                <a:solidFill>
                  <a:srgbClr val="002060"/>
                </a:solidFill>
                <a:latin typeface="+mj-lt"/>
              </a:rPr>
              <a:t>Học trực tuyến qua ứng </a:t>
            </a:r>
            <a:r>
              <a:rPr lang="vi-VN" sz="2000" b="1" dirty="0" err="1">
                <a:solidFill>
                  <a:srgbClr val="002060"/>
                </a:solidFill>
                <a:latin typeface="+mj-lt"/>
              </a:rPr>
              <a:t>dụng</a:t>
            </a:r>
            <a:r>
              <a:rPr lang="vi-VN" sz="2000" b="1" dirty="0">
                <a:solidFill>
                  <a:srgbClr val="002060"/>
                </a:solidFill>
                <a:latin typeface="+mj-lt"/>
              </a:rPr>
              <a:t> </a:t>
            </a:r>
            <a:r>
              <a:rPr lang="en-US" sz="2000" b="1" dirty="0">
                <a:solidFill>
                  <a:srgbClr val="002060"/>
                </a:solidFill>
                <a:latin typeface="Times New Roman" panose="02020603050405020304" pitchFamily="18" charset="0"/>
                <a:cs typeface="Times New Roman" panose="02020603050405020304" pitchFamily="18" charset="0"/>
              </a:rPr>
              <a:t>GG meet</a:t>
            </a:r>
            <a:r>
              <a:rPr lang="vi-VN" sz="2000" b="1" dirty="0">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756"/>
                                        </p:tgtEl>
                                        <p:attrNameLst>
                                          <p:attrName>style.visibility</p:attrName>
                                        </p:attrNameLst>
                                      </p:cBhvr>
                                      <p:to>
                                        <p:strVal val="visible"/>
                                      </p:to>
                                    </p:set>
                                    <p:animEffect transition="in" filter="strips(downLeft)">
                                      <p:cBhvr>
                                        <p:cTn id="10" dur="500"/>
                                        <p:tgtEl>
                                          <p:spTgt spid="175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 grpId="0" animBg="1"/>
      <p:bldP spid="1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68"/>
          <p:cNvSpPr/>
          <p:nvPr/>
        </p:nvSpPr>
        <p:spPr>
          <a:xfrm rot="5400000">
            <a:off x="5355079" y="-2557667"/>
            <a:ext cx="1256080" cy="6836997"/>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09" name="Google Shape;1709;p68"/>
          <p:cNvGrpSpPr/>
          <p:nvPr/>
        </p:nvGrpSpPr>
        <p:grpSpPr>
          <a:xfrm rot="-2178502">
            <a:off x="8178572" y="1566250"/>
            <a:ext cx="1720472" cy="1093412"/>
            <a:chOff x="7685850" y="32550"/>
            <a:chExt cx="1290421" cy="820102"/>
          </a:xfrm>
        </p:grpSpPr>
        <p:sp>
          <p:nvSpPr>
            <p:cNvPr id="1710" name="Google Shape;1710;p68"/>
            <p:cNvSpPr/>
            <p:nvPr/>
          </p:nvSpPr>
          <p:spPr>
            <a:xfrm>
              <a:off x="7685850" y="397672"/>
              <a:ext cx="148531" cy="61160"/>
            </a:xfrm>
            <a:custGeom>
              <a:avLst/>
              <a:gdLst/>
              <a:ahLst/>
              <a:cxnLst/>
              <a:rect l="l" t="t" r="r" b="b"/>
              <a:pathLst>
                <a:path w="2997" h="1234" extrusionOk="0">
                  <a:moveTo>
                    <a:pt x="231" y="0"/>
                  </a:moveTo>
                  <a:cubicBezTo>
                    <a:pt x="53" y="0"/>
                    <a:pt x="1" y="287"/>
                    <a:pt x="203" y="334"/>
                  </a:cubicBezTo>
                  <a:cubicBezTo>
                    <a:pt x="972" y="693"/>
                    <a:pt x="1775" y="983"/>
                    <a:pt x="2595" y="1222"/>
                  </a:cubicBezTo>
                  <a:cubicBezTo>
                    <a:pt x="2623" y="1230"/>
                    <a:pt x="2649" y="1233"/>
                    <a:pt x="2674" y="1233"/>
                  </a:cubicBezTo>
                  <a:cubicBezTo>
                    <a:pt x="2934" y="1233"/>
                    <a:pt x="2997" y="853"/>
                    <a:pt x="2731" y="744"/>
                  </a:cubicBezTo>
                  <a:cubicBezTo>
                    <a:pt x="1928" y="436"/>
                    <a:pt x="1125" y="197"/>
                    <a:pt x="288" y="9"/>
                  </a:cubicBezTo>
                  <a:cubicBezTo>
                    <a:pt x="268" y="3"/>
                    <a:pt x="249" y="0"/>
                    <a:pt x="231"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1" name="Google Shape;1711;p68"/>
            <p:cNvSpPr/>
            <p:nvPr/>
          </p:nvSpPr>
          <p:spPr>
            <a:xfrm>
              <a:off x="7911750" y="507105"/>
              <a:ext cx="136340" cy="55262"/>
            </a:xfrm>
            <a:custGeom>
              <a:avLst/>
              <a:gdLst/>
              <a:ahLst/>
              <a:cxnLst/>
              <a:rect l="l" t="t" r="r" b="b"/>
              <a:pathLst>
                <a:path w="2751" h="1115" extrusionOk="0">
                  <a:moveTo>
                    <a:pt x="313" y="1"/>
                  </a:moveTo>
                  <a:cubicBezTo>
                    <a:pt x="76" y="1"/>
                    <a:pt x="0" y="353"/>
                    <a:pt x="241" y="450"/>
                  </a:cubicBezTo>
                  <a:cubicBezTo>
                    <a:pt x="907" y="655"/>
                    <a:pt x="1557" y="928"/>
                    <a:pt x="2240" y="1099"/>
                  </a:cubicBezTo>
                  <a:cubicBezTo>
                    <a:pt x="2275" y="1110"/>
                    <a:pt x="2308" y="1115"/>
                    <a:pt x="2339" y="1115"/>
                  </a:cubicBezTo>
                  <a:cubicBezTo>
                    <a:pt x="2643" y="1115"/>
                    <a:pt x="2750" y="628"/>
                    <a:pt x="2394" y="535"/>
                  </a:cubicBezTo>
                  <a:cubicBezTo>
                    <a:pt x="1744" y="313"/>
                    <a:pt x="1044" y="176"/>
                    <a:pt x="360" y="5"/>
                  </a:cubicBezTo>
                  <a:cubicBezTo>
                    <a:pt x="344" y="2"/>
                    <a:pt x="328" y="1"/>
                    <a:pt x="313"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2" name="Google Shape;1712;p68"/>
            <p:cNvSpPr/>
            <p:nvPr/>
          </p:nvSpPr>
          <p:spPr>
            <a:xfrm>
              <a:off x="8149198" y="577880"/>
              <a:ext cx="137331" cy="63985"/>
            </a:xfrm>
            <a:custGeom>
              <a:avLst/>
              <a:gdLst/>
              <a:ahLst/>
              <a:cxnLst/>
              <a:rect l="l" t="t" r="r" b="b"/>
              <a:pathLst>
                <a:path w="2771" h="1291" extrusionOk="0">
                  <a:moveTo>
                    <a:pt x="321" y="0"/>
                  </a:moveTo>
                  <a:cubicBezTo>
                    <a:pt x="119" y="0"/>
                    <a:pt x="1" y="330"/>
                    <a:pt x="217" y="423"/>
                  </a:cubicBezTo>
                  <a:cubicBezTo>
                    <a:pt x="900" y="730"/>
                    <a:pt x="1584" y="1038"/>
                    <a:pt x="2284" y="1277"/>
                  </a:cubicBezTo>
                  <a:cubicBezTo>
                    <a:pt x="2311" y="1286"/>
                    <a:pt x="2338" y="1291"/>
                    <a:pt x="2363" y="1291"/>
                  </a:cubicBezTo>
                  <a:cubicBezTo>
                    <a:pt x="2612" y="1291"/>
                    <a:pt x="2770" y="873"/>
                    <a:pt x="2507" y="764"/>
                  </a:cubicBezTo>
                  <a:cubicBezTo>
                    <a:pt x="1806" y="474"/>
                    <a:pt x="1105" y="235"/>
                    <a:pt x="388" y="13"/>
                  </a:cubicBezTo>
                  <a:cubicBezTo>
                    <a:pt x="365" y="4"/>
                    <a:pt x="342" y="0"/>
                    <a:pt x="321"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3" name="Google Shape;1713;p68"/>
            <p:cNvSpPr/>
            <p:nvPr/>
          </p:nvSpPr>
          <p:spPr>
            <a:xfrm>
              <a:off x="8377526" y="679878"/>
              <a:ext cx="140651" cy="62003"/>
            </a:xfrm>
            <a:custGeom>
              <a:avLst/>
              <a:gdLst/>
              <a:ahLst/>
              <a:cxnLst/>
              <a:rect l="l" t="t" r="r" b="b"/>
              <a:pathLst>
                <a:path w="2838" h="1251" extrusionOk="0">
                  <a:moveTo>
                    <a:pt x="418" y="0"/>
                  </a:moveTo>
                  <a:cubicBezTo>
                    <a:pt x="182" y="0"/>
                    <a:pt x="1" y="371"/>
                    <a:pt x="274" y="483"/>
                  </a:cubicBezTo>
                  <a:cubicBezTo>
                    <a:pt x="924" y="774"/>
                    <a:pt x="1624" y="1013"/>
                    <a:pt x="2308" y="1235"/>
                  </a:cubicBezTo>
                  <a:cubicBezTo>
                    <a:pt x="2344" y="1246"/>
                    <a:pt x="2378" y="1250"/>
                    <a:pt x="2410" y="1250"/>
                  </a:cubicBezTo>
                  <a:cubicBezTo>
                    <a:pt x="2741" y="1250"/>
                    <a:pt x="2837" y="728"/>
                    <a:pt x="2479" y="603"/>
                  </a:cubicBezTo>
                  <a:cubicBezTo>
                    <a:pt x="1812" y="381"/>
                    <a:pt x="1146" y="176"/>
                    <a:pt x="462" y="5"/>
                  </a:cubicBezTo>
                  <a:cubicBezTo>
                    <a:pt x="447" y="2"/>
                    <a:pt x="433" y="0"/>
                    <a:pt x="418"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4" name="Google Shape;1714;p68"/>
            <p:cNvSpPr/>
            <p:nvPr/>
          </p:nvSpPr>
          <p:spPr>
            <a:xfrm>
              <a:off x="8587616" y="783214"/>
              <a:ext cx="142485" cy="69437"/>
            </a:xfrm>
            <a:custGeom>
              <a:avLst/>
              <a:gdLst/>
              <a:ahLst/>
              <a:cxnLst/>
              <a:rect l="l" t="t" r="r" b="b"/>
              <a:pathLst>
                <a:path w="2875" h="1401" extrusionOk="0">
                  <a:moveTo>
                    <a:pt x="332" y="1"/>
                  </a:moveTo>
                  <a:cubicBezTo>
                    <a:pt x="115" y="1"/>
                    <a:pt x="0" y="343"/>
                    <a:pt x="256" y="449"/>
                  </a:cubicBezTo>
                  <a:cubicBezTo>
                    <a:pt x="905" y="825"/>
                    <a:pt x="1589" y="1132"/>
                    <a:pt x="2289" y="1388"/>
                  </a:cubicBezTo>
                  <a:cubicBezTo>
                    <a:pt x="2319" y="1397"/>
                    <a:pt x="2347" y="1401"/>
                    <a:pt x="2375" y="1401"/>
                  </a:cubicBezTo>
                  <a:cubicBezTo>
                    <a:pt x="2686" y="1401"/>
                    <a:pt x="2875" y="913"/>
                    <a:pt x="2545" y="756"/>
                  </a:cubicBezTo>
                  <a:cubicBezTo>
                    <a:pt x="1879" y="449"/>
                    <a:pt x="1161" y="192"/>
                    <a:pt x="427" y="21"/>
                  </a:cubicBezTo>
                  <a:cubicBezTo>
                    <a:pt x="394" y="7"/>
                    <a:pt x="362" y="1"/>
                    <a:pt x="332"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5" name="Google Shape;1715;p68"/>
            <p:cNvSpPr/>
            <p:nvPr/>
          </p:nvSpPr>
          <p:spPr>
            <a:xfrm>
              <a:off x="7896683" y="331904"/>
              <a:ext cx="202552" cy="93971"/>
            </a:xfrm>
            <a:custGeom>
              <a:avLst/>
              <a:gdLst/>
              <a:ahLst/>
              <a:cxnLst/>
              <a:rect l="l" t="t" r="r" b="b"/>
              <a:pathLst>
                <a:path w="4087" h="1896" extrusionOk="0">
                  <a:moveTo>
                    <a:pt x="382" y="0"/>
                  </a:moveTo>
                  <a:cubicBezTo>
                    <a:pt x="78" y="0"/>
                    <a:pt x="0" y="497"/>
                    <a:pt x="323" y="636"/>
                  </a:cubicBezTo>
                  <a:cubicBezTo>
                    <a:pt x="1382" y="1063"/>
                    <a:pt x="2441" y="1558"/>
                    <a:pt x="3535" y="1883"/>
                  </a:cubicBezTo>
                  <a:cubicBezTo>
                    <a:pt x="3565" y="1892"/>
                    <a:pt x="3594" y="1896"/>
                    <a:pt x="3622" y="1896"/>
                  </a:cubicBezTo>
                  <a:cubicBezTo>
                    <a:pt x="3914" y="1896"/>
                    <a:pt x="4086" y="1442"/>
                    <a:pt x="3774" y="1302"/>
                  </a:cubicBezTo>
                  <a:cubicBezTo>
                    <a:pt x="2732" y="789"/>
                    <a:pt x="1587" y="414"/>
                    <a:pt x="494" y="21"/>
                  </a:cubicBezTo>
                  <a:cubicBezTo>
                    <a:pt x="454" y="7"/>
                    <a:pt x="417" y="0"/>
                    <a:pt x="382"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6" name="Google Shape;1716;p68"/>
            <p:cNvSpPr/>
            <p:nvPr/>
          </p:nvSpPr>
          <p:spPr>
            <a:xfrm>
              <a:off x="8209662" y="472759"/>
              <a:ext cx="172717" cy="67108"/>
            </a:xfrm>
            <a:custGeom>
              <a:avLst/>
              <a:gdLst/>
              <a:ahLst/>
              <a:cxnLst/>
              <a:rect l="l" t="t" r="r" b="b"/>
              <a:pathLst>
                <a:path w="3485" h="1354" extrusionOk="0">
                  <a:moveTo>
                    <a:pt x="328" y="1"/>
                  </a:moveTo>
                  <a:cubicBezTo>
                    <a:pt x="71" y="1"/>
                    <a:pt x="0" y="401"/>
                    <a:pt x="278" y="493"/>
                  </a:cubicBezTo>
                  <a:cubicBezTo>
                    <a:pt x="1133" y="784"/>
                    <a:pt x="1987" y="1194"/>
                    <a:pt x="2893" y="1348"/>
                  </a:cubicBezTo>
                  <a:cubicBezTo>
                    <a:pt x="2913" y="1352"/>
                    <a:pt x="2934" y="1354"/>
                    <a:pt x="2954" y="1354"/>
                  </a:cubicBezTo>
                  <a:cubicBezTo>
                    <a:pt x="3252" y="1354"/>
                    <a:pt x="3485" y="909"/>
                    <a:pt x="3149" y="750"/>
                  </a:cubicBezTo>
                  <a:cubicBezTo>
                    <a:pt x="2295" y="374"/>
                    <a:pt x="1321" y="237"/>
                    <a:pt x="415" y="15"/>
                  </a:cubicBezTo>
                  <a:cubicBezTo>
                    <a:pt x="384" y="5"/>
                    <a:pt x="355" y="1"/>
                    <a:pt x="328"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7" name="Google Shape;1717;p68"/>
            <p:cNvSpPr/>
            <p:nvPr/>
          </p:nvSpPr>
          <p:spPr>
            <a:xfrm>
              <a:off x="8468967" y="557064"/>
              <a:ext cx="123950" cy="56749"/>
            </a:xfrm>
            <a:custGeom>
              <a:avLst/>
              <a:gdLst/>
              <a:ahLst/>
              <a:cxnLst/>
              <a:rect l="l" t="t" r="r" b="b"/>
              <a:pathLst>
                <a:path w="2501" h="1145" extrusionOk="0">
                  <a:moveTo>
                    <a:pt x="349" y="0"/>
                  </a:moveTo>
                  <a:cubicBezTo>
                    <a:pt x="148" y="0"/>
                    <a:pt x="1" y="304"/>
                    <a:pt x="224" y="415"/>
                  </a:cubicBezTo>
                  <a:cubicBezTo>
                    <a:pt x="770" y="655"/>
                    <a:pt x="1300" y="996"/>
                    <a:pt x="1864" y="1133"/>
                  </a:cubicBezTo>
                  <a:cubicBezTo>
                    <a:pt x="1893" y="1141"/>
                    <a:pt x="1922" y="1145"/>
                    <a:pt x="1950" y="1145"/>
                  </a:cubicBezTo>
                  <a:cubicBezTo>
                    <a:pt x="2281" y="1145"/>
                    <a:pt x="2501" y="624"/>
                    <a:pt x="2154" y="467"/>
                  </a:cubicBezTo>
                  <a:cubicBezTo>
                    <a:pt x="1590" y="227"/>
                    <a:pt x="975" y="159"/>
                    <a:pt x="394" y="5"/>
                  </a:cubicBezTo>
                  <a:cubicBezTo>
                    <a:pt x="379" y="2"/>
                    <a:pt x="364" y="0"/>
                    <a:pt x="34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8" name="Google Shape;1718;p68"/>
            <p:cNvSpPr/>
            <p:nvPr/>
          </p:nvSpPr>
          <p:spPr>
            <a:xfrm>
              <a:off x="8636137" y="643153"/>
              <a:ext cx="141989" cy="81382"/>
            </a:xfrm>
            <a:custGeom>
              <a:avLst/>
              <a:gdLst/>
              <a:ahLst/>
              <a:cxnLst/>
              <a:rect l="l" t="t" r="r" b="b"/>
              <a:pathLst>
                <a:path w="2865" h="1642" extrusionOk="0">
                  <a:moveTo>
                    <a:pt x="387" y="0"/>
                  </a:moveTo>
                  <a:cubicBezTo>
                    <a:pt x="150" y="0"/>
                    <a:pt x="1" y="382"/>
                    <a:pt x="251" y="507"/>
                  </a:cubicBezTo>
                  <a:cubicBezTo>
                    <a:pt x="610" y="678"/>
                    <a:pt x="951" y="848"/>
                    <a:pt x="1293" y="1053"/>
                  </a:cubicBezTo>
                  <a:cubicBezTo>
                    <a:pt x="1327" y="1105"/>
                    <a:pt x="1361" y="1139"/>
                    <a:pt x="1413" y="1173"/>
                  </a:cubicBezTo>
                  <a:lnTo>
                    <a:pt x="2130" y="1583"/>
                  </a:lnTo>
                  <a:cubicBezTo>
                    <a:pt x="2198" y="1624"/>
                    <a:pt x="2265" y="1642"/>
                    <a:pt x="2328" y="1642"/>
                  </a:cubicBezTo>
                  <a:cubicBezTo>
                    <a:pt x="2657" y="1642"/>
                    <a:pt x="2865" y="1149"/>
                    <a:pt x="2506" y="934"/>
                  </a:cubicBezTo>
                  <a:cubicBezTo>
                    <a:pt x="1874" y="558"/>
                    <a:pt x="1173" y="233"/>
                    <a:pt x="456" y="11"/>
                  </a:cubicBezTo>
                  <a:cubicBezTo>
                    <a:pt x="432" y="4"/>
                    <a:pt x="409" y="0"/>
                    <a:pt x="387"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19" name="Google Shape;1719;p68"/>
            <p:cNvSpPr/>
            <p:nvPr/>
          </p:nvSpPr>
          <p:spPr>
            <a:xfrm>
              <a:off x="7867492" y="150160"/>
              <a:ext cx="150861" cy="72857"/>
            </a:xfrm>
            <a:custGeom>
              <a:avLst/>
              <a:gdLst/>
              <a:ahLst/>
              <a:cxnLst/>
              <a:rect l="l" t="t" r="r" b="b"/>
              <a:pathLst>
                <a:path w="3044" h="1470" extrusionOk="0">
                  <a:moveTo>
                    <a:pt x="419" y="0"/>
                  </a:moveTo>
                  <a:cubicBezTo>
                    <a:pt x="158" y="0"/>
                    <a:pt x="0" y="420"/>
                    <a:pt x="280" y="544"/>
                  </a:cubicBezTo>
                  <a:cubicBezTo>
                    <a:pt x="1031" y="868"/>
                    <a:pt x="1783" y="1176"/>
                    <a:pt x="2552" y="1449"/>
                  </a:cubicBezTo>
                  <a:cubicBezTo>
                    <a:pt x="2590" y="1463"/>
                    <a:pt x="2626" y="1469"/>
                    <a:pt x="2659" y="1469"/>
                  </a:cubicBezTo>
                  <a:cubicBezTo>
                    <a:pt x="2954" y="1469"/>
                    <a:pt x="3044" y="972"/>
                    <a:pt x="2706" y="834"/>
                  </a:cubicBezTo>
                  <a:cubicBezTo>
                    <a:pt x="1988" y="544"/>
                    <a:pt x="1253" y="253"/>
                    <a:pt x="502" y="14"/>
                  </a:cubicBezTo>
                  <a:cubicBezTo>
                    <a:pt x="473" y="5"/>
                    <a:pt x="445" y="0"/>
                    <a:pt x="41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0" name="Google Shape;1720;p68"/>
            <p:cNvSpPr/>
            <p:nvPr/>
          </p:nvSpPr>
          <p:spPr>
            <a:xfrm>
              <a:off x="8160696" y="292155"/>
              <a:ext cx="178020" cy="81332"/>
            </a:xfrm>
            <a:custGeom>
              <a:avLst/>
              <a:gdLst/>
              <a:ahLst/>
              <a:cxnLst/>
              <a:rect l="l" t="t" r="r" b="b"/>
              <a:pathLst>
                <a:path w="3592" h="1641" extrusionOk="0">
                  <a:moveTo>
                    <a:pt x="316" y="1"/>
                  </a:moveTo>
                  <a:cubicBezTo>
                    <a:pt x="67" y="1"/>
                    <a:pt x="1" y="408"/>
                    <a:pt x="275" y="515"/>
                  </a:cubicBezTo>
                  <a:cubicBezTo>
                    <a:pt x="1198" y="874"/>
                    <a:pt x="2104" y="1318"/>
                    <a:pt x="3060" y="1626"/>
                  </a:cubicBezTo>
                  <a:cubicBezTo>
                    <a:pt x="3096" y="1636"/>
                    <a:pt x="3130" y="1641"/>
                    <a:pt x="3162" y="1641"/>
                  </a:cubicBezTo>
                  <a:cubicBezTo>
                    <a:pt x="3493" y="1641"/>
                    <a:pt x="3591" y="1117"/>
                    <a:pt x="3248" y="976"/>
                  </a:cubicBezTo>
                  <a:cubicBezTo>
                    <a:pt x="2326" y="600"/>
                    <a:pt x="1352" y="327"/>
                    <a:pt x="412" y="19"/>
                  </a:cubicBezTo>
                  <a:cubicBezTo>
                    <a:pt x="378" y="7"/>
                    <a:pt x="345" y="1"/>
                    <a:pt x="316"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1" name="Google Shape;1721;p68"/>
            <p:cNvSpPr/>
            <p:nvPr/>
          </p:nvSpPr>
          <p:spPr>
            <a:xfrm>
              <a:off x="8437297" y="392320"/>
              <a:ext cx="164291" cy="78259"/>
            </a:xfrm>
            <a:custGeom>
              <a:avLst/>
              <a:gdLst/>
              <a:ahLst/>
              <a:cxnLst/>
              <a:rect l="l" t="t" r="r" b="b"/>
              <a:pathLst>
                <a:path w="3315" h="1579" extrusionOk="0">
                  <a:moveTo>
                    <a:pt x="389" y="0"/>
                  </a:moveTo>
                  <a:cubicBezTo>
                    <a:pt x="144" y="0"/>
                    <a:pt x="0" y="404"/>
                    <a:pt x="247" y="527"/>
                  </a:cubicBezTo>
                  <a:cubicBezTo>
                    <a:pt x="1085" y="869"/>
                    <a:pt x="1871" y="1330"/>
                    <a:pt x="2742" y="1569"/>
                  </a:cubicBezTo>
                  <a:cubicBezTo>
                    <a:pt x="2767" y="1576"/>
                    <a:pt x="2792" y="1579"/>
                    <a:pt x="2816" y="1579"/>
                  </a:cubicBezTo>
                  <a:cubicBezTo>
                    <a:pt x="3118" y="1579"/>
                    <a:pt x="3315" y="1111"/>
                    <a:pt x="2998" y="937"/>
                  </a:cubicBezTo>
                  <a:cubicBezTo>
                    <a:pt x="2195" y="527"/>
                    <a:pt x="1307" y="322"/>
                    <a:pt x="470" y="15"/>
                  </a:cubicBezTo>
                  <a:cubicBezTo>
                    <a:pt x="442" y="5"/>
                    <a:pt x="415" y="0"/>
                    <a:pt x="38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2" name="Google Shape;1722;p68"/>
            <p:cNvSpPr/>
            <p:nvPr/>
          </p:nvSpPr>
          <p:spPr>
            <a:xfrm>
              <a:off x="8664585" y="500315"/>
              <a:ext cx="209193" cy="101851"/>
            </a:xfrm>
            <a:custGeom>
              <a:avLst/>
              <a:gdLst/>
              <a:ahLst/>
              <a:cxnLst/>
              <a:rect l="l" t="t" r="r" b="b"/>
              <a:pathLst>
                <a:path w="4221" h="2055" extrusionOk="0">
                  <a:moveTo>
                    <a:pt x="411" y="1"/>
                  </a:moveTo>
                  <a:cubicBezTo>
                    <a:pt x="147" y="1"/>
                    <a:pt x="1" y="448"/>
                    <a:pt x="275" y="569"/>
                  </a:cubicBezTo>
                  <a:cubicBezTo>
                    <a:pt x="1334" y="1031"/>
                    <a:pt x="2376" y="1492"/>
                    <a:pt x="3401" y="2005"/>
                  </a:cubicBezTo>
                  <a:cubicBezTo>
                    <a:pt x="3471" y="2039"/>
                    <a:pt x="3539" y="2055"/>
                    <a:pt x="3603" y="2055"/>
                  </a:cubicBezTo>
                  <a:cubicBezTo>
                    <a:pt x="3980" y="2055"/>
                    <a:pt x="4221" y="1523"/>
                    <a:pt x="3812" y="1304"/>
                  </a:cubicBezTo>
                  <a:cubicBezTo>
                    <a:pt x="3624" y="1202"/>
                    <a:pt x="3436" y="1082"/>
                    <a:pt x="3231" y="997"/>
                  </a:cubicBezTo>
                  <a:cubicBezTo>
                    <a:pt x="3175" y="963"/>
                    <a:pt x="3106" y="945"/>
                    <a:pt x="3036" y="945"/>
                  </a:cubicBezTo>
                  <a:cubicBezTo>
                    <a:pt x="2998" y="945"/>
                    <a:pt x="2959" y="950"/>
                    <a:pt x="2923" y="962"/>
                  </a:cubicBezTo>
                  <a:cubicBezTo>
                    <a:pt x="2120" y="655"/>
                    <a:pt x="1317" y="347"/>
                    <a:pt x="514" y="23"/>
                  </a:cubicBezTo>
                  <a:cubicBezTo>
                    <a:pt x="478" y="8"/>
                    <a:pt x="444" y="1"/>
                    <a:pt x="411"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3" name="Google Shape;1723;p68"/>
            <p:cNvSpPr/>
            <p:nvPr/>
          </p:nvSpPr>
          <p:spPr>
            <a:xfrm>
              <a:off x="8046061" y="32550"/>
              <a:ext cx="155767" cy="82323"/>
            </a:xfrm>
            <a:custGeom>
              <a:avLst/>
              <a:gdLst/>
              <a:ahLst/>
              <a:cxnLst/>
              <a:rect l="l" t="t" r="r" b="b"/>
              <a:pathLst>
                <a:path w="3143" h="1661" extrusionOk="0">
                  <a:moveTo>
                    <a:pt x="432" y="1"/>
                  </a:moveTo>
                  <a:cubicBezTo>
                    <a:pt x="201" y="1"/>
                    <a:pt x="0" y="340"/>
                    <a:pt x="213" y="525"/>
                  </a:cubicBezTo>
                  <a:cubicBezTo>
                    <a:pt x="880" y="1088"/>
                    <a:pt x="1683" y="1481"/>
                    <a:pt x="2537" y="1652"/>
                  </a:cubicBezTo>
                  <a:cubicBezTo>
                    <a:pt x="2564" y="1658"/>
                    <a:pt x="2591" y="1660"/>
                    <a:pt x="2616" y="1660"/>
                  </a:cubicBezTo>
                  <a:cubicBezTo>
                    <a:pt x="3002" y="1660"/>
                    <a:pt x="3142" y="1082"/>
                    <a:pt x="2725" y="986"/>
                  </a:cubicBezTo>
                  <a:cubicBezTo>
                    <a:pt x="1956" y="815"/>
                    <a:pt x="1222" y="508"/>
                    <a:pt x="572" y="46"/>
                  </a:cubicBezTo>
                  <a:cubicBezTo>
                    <a:pt x="526" y="15"/>
                    <a:pt x="479" y="1"/>
                    <a:pt x="432"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4" name="Google Shape;1724;p68"/>
            <p:cNvSpPr/>
            <p:nvPr/>
          </p:nvSpPr>
          <p:spPr>
            <a:xfrm>
              <a:off x="8355769" y="186935"/>
              <a:ext cx="177474" cy="75831"/>
            </a:xfrm>
            <a:custGeom>
              <a:avLst/>
              <a:gdLst/>
              <a:ahLst/>
              <a:cxnLst/>
              <a:rect l="l" t="t" r="r" b="b"/>
              <a:pathLst>
                <a:path w="3581" h="1530" extrusionOk="0">
                  <a:moveTo>
                    <a:pt x="411" y="0"/>
                  </a:moveTo>
                  <a:cubicBezTo>
                    <a:pt x="115" y="0"/>
                    <a:pt x="1" y="440"/>
                    <a:pt x="321" y="536"/>
                  </a:cubicBezTo>
                  <a:cubicBezTo>
                    <a:pt x="1209" y="776"/>
                    <a:pt x="2046" y="1083"/>
                    <a:pt x="2866" y="1493"/>
                  </a:cubicBezTo>
                  <a:cubicBezTo>
                    <a:pt x="2921" y="1518"/>
                    <a:pt x="2974" y="1529"/>
                    <a:pt x="3025" y="1529"/>
                  </a:cubicBezTo>
                  <a:cubicBezTo>
                    <a:pt x="3358" y="1529"/>
                    <a:pt x="3581" y="1056"/>
                    <a:pt x="3225" y="878"/>
                  </a:cubicBezTo>
                  <a:cubicBezTo>
                    <a:pt x="2354" y="434"/>
                    <a:pt x="1431" y="143"/>
                    <a:pt x="474" y="7"/>
                  </a:cubicBezTo>
                  <a:cubicBezTo>
                    <a:pt x="452" y="2"/>
                    <a:pt x="431" y="0"/>
                    <a:pt x="411"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5" name="Google Shape;1725;p68"/>
            <p:cNvSpPr/>
            <p:nvPr/>
          </p:nvSpPr>
          <p:spPr>
            <a:xfrm>
              <a:off x="8603079" y="282590"/>
              <a:ext cx="139065" cy="60119"/>
            </a:xfrm>
            <a:custGeom>
              <a:avLst/>
              <a:gdLst/>
              <a:ahLst/>
              <a:cxnLst/>
              <a:rect l="l" t="t" r="r" b="b"/>
              <a:pathLst>
                <a:path w="2806" h="1213" extrusionOk="0">
                  <a:moveTo>
                    <a:pt x="463" y="1"/>
                  </a:moveTo>
                  <a:cubicBezTo>
                    <a:pt x="187" y="1"/>
                    <a:pt x="0" y="410"/>
                    <a:pt x="303" y="537"/>
                  </a:cubicBezTo>
                  <a:cubicBezTo>
                    <a:pt x="901" y="828"/>
                    <a:pt x="1533" y="1050"/>
                    <a:pt x="2182" y="1203"/>
                  </a:cubicBezTo>
                  <a:cubicBezTo>
                    <a:pt x="2207" y="1209"/>
                    <a:pt x="2232" y="1212"/>
                    <a:pt x="2256" y="1212"/>
                  </a:cubicBezTo>
                  <a:cubicBezTo>
                    <a:pt x="2578" y="1212"/>
                    <a:pt x="2805" y="714"/>
                    <a:pt x="2455" y="571"/>
                  </a:cubicBezTo>
                  <a:cubicBezTo>
                    <a:pt x="1823" y="315"/>
                    <a:pt x="1191" y="127"/>
                    <a:pt x="525" y="7"/>
                  </a:cubicBezTo>
                  <a:cubicBezTo>
                    <a:pt x="504" y="3"/>
                    <a:pt x="483" y="1"/>
                    <a:pt x="463" y="1"/>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sp>
          <p:nvSpPr>
            <p:cNvPr id="1726" name="Google Shape;1726;p68"/>
            <p:cNvSpPr/>
            <p:nvPr/>
          </p:nvSpPr>
          <p:spPr>
            <a:xfrm>
              <a:off x="8814160" y="392964"/>
              <a:ext cx="162111" cy="79449"/>
            </a:xfrm>
            <a:custGeom>
              <a:avLst/>
              <a:gdLst/>
              <a:ahLst/>
              <a:cxnLst/>
              <a:rect l="l" t="t" r="r" b="b"/>
              <a:pathLst>
                <a:path w="3271" h="1603" extrusionOk="0">
                  <a:moveTo>
                    <a:pt x="389" y="0"/>
                  </a:moveTo>
                  <a:cubicBezTo>
                    <a:pt x="71" y="0"/>
                    <a:pt x="0" y="550"/>
                    <a:pt x="332" y="617"/>
                  </a:cubicBezTo>
                  <a:cubicBezTo>
                    <a:pt x="1101" y="771"/>
                    <a:pt x="1853" y="1095"/>
                    <a:pt x="2502" y="1539"/>
                  </a:cubicBezTo>
                  <a:cubicBezTo>
                    <a:pt x="2574" y="1583"/>
                    <a:pt x="2644" y="1603"/>
                    <a:pt x="2710" y="1603"/>
                  </a:cubicBezTo>
                  <a:cubicBezTo>
                    <a:pt x="3052" y="1603"/>
                    <a:pt x="3271" y="1083"/>
                    <a:pt x="2912" y="839"/>
                  </a:cubicBezTo>
                  <a:cubicBezTo>
                    <a:pt x="2160" y="360"/>
                    <a:pt x="1306" y="70"/>
                    <a:pt x="418" y="2"/>
                  </a:cubicBezTo>
                  <a:cubicBezTo>
                    <a:pt x="408" y="1"/>
                    <a:pt x="398" y="0"/>
                    <a:pt x="389" y="0"/>
                  </a:cubicBezTo>
                  <a:close/>
                </a:path>
              </a:pathLst>
            </a:custGeom>
            <a:solidFill>
              <a:schemeClr val="dk2"/>
            </a:solidFill>
            <a:ln>
              <a:noFill/>
            </a:ln>
          </p:spPr>
          <p:txBody>
            <a:bodyPr spcFirstLastPara="1" wrap="square" lIns="121900" tIns="121900" rIns="121900" bIns="121900" anchor="ctr" anchorCtr="0">
              <a:noAutofit/>
            </a:bodyPr>
            <a:lstStyle/>
            <a:p>
              <a:endParaRPr sz="3733"/>
            </a:p>
          </p:txBody>
        </p:sp>
      </p:grpSp>
      <p:grpSp>
        <p:nvGrpSpPr>
          <p:cNvPr id="1730" name="Google Shape;1730;p68"/>
          <p:cNvGrpSpPr/>
          <p:nvPr/>
        </p:nvGrpSpPr>
        <p:grpSpPr>
          <a:xfrm rot="-5979512" flipH="1">
            <a:off x="1718486" y="566769"/>
            <a:ext cx="1892399" cy="3434409"/>
            <a:chOff x="-751900" y="2850775"/>
            <a:chExt cx="516875" cy="1199900"/>
          </a:xfrm>
        </p:grpSpPr>
        <p:sp>
          <p:nvSpPr>
            <p:cNvPr id="1731" name="Google Shape;1731;p68"/>
            <p:cNvSpPr/>
            <p:nvPr/>
          </p:nvSpPr>
          <p:spPr>
            <a:xfrm>
              <a:off x="-751900" y="2850775"/>
              <a:ext cx="516875" cy="1199900"/>
            </a:xfrm>
            <a:custGeom>
              <a:avLst/>
              <a:gdLst/>
              <a:ahLst/>
              <a:cxnLst/>
              <a:rect l="l" t="t" r="r" b="b"/>
              <a:pathLst>
                <a:path w="20675" h="47996" extrusionOk="0">
                  <a:moveTo>
                    <a:pt x="0" y="0"/>
                  </a:moveTo>
                  <a:lnTo>
                    <a:pt x="0" y="46372"/>
                  </a:lnTo>
                  <a:lnTo>
                    <a:pt x="137" y="46372"/>
                  </a:lnTo>
                  <a:cubicBezTo>
                    <a:pt x="188" y="46355"/>
                    <a:pt x="256" y="46355"/>
                    <a:pt x="325" y="46355"/>
                  </a:cubicBezTo>
                  <a:cubicBezTo>
                    <a:pt x="444" y="46355"/>
                    <a:pt x="581" y="46321"/>
                    <a:pt x="701" y="46253"/>
                  </a:cubicBezTo>
                  <a:cubicBezTo>
                    <a:pt x="735" y="46236"/>
                    <a:pt x="752" y="46218"/>
                    <a:pt x="786" y="46201"/>
                  </a:cubicBezTo>
                  <a:lnTo>
                    <a:pt x="888" y="46201"/>
                  </a:lnTo>
                  <a:cubicBezTo>
                    <a:pt x="1059" y="46201"/>
                    <a:pt x="1230" y="46167"/>
                    <a:pt x="1384" y="46099"/>
                  </a:cubicBezTo>
                  <a:lnTo>
                    <a:pt x="1555" y="46150"/>
                  </a:lnTo>
                  <a:cubicBezTo>
                    <a:pt x="1640" y="46321"/>
                    <a:pt x="1777" y="46458"/>
                    <a:pt x="1965" y="46509"/>
                  </a:cubicBezTo>
                  <a:cubicBezTo>
                    <a:pt x="2027" y="46534"/>
                    <a:pt x="2099" y="46550"/>
                    <a:pt x="2173" y="46550"/>
                  </a:cubicBezTo>
                  <a:cubicBezTo>
                    <a:pt x="2200" y="46550"/>
                    <a:pt x="2228" y="46548"/>
                    <a:pt x="2255" y="46543"/>
                  </a:cubicBezTo>
                  <a:cubicBezTo>
                    <a:pt x="2341" y="46543"/>
                    <a:pt x="2426" y="46526"/>
                    <a:pt x="2512" y="46492"/>
                  </a:cubicBezTo>
                  <a:lnTo>
                    <a:pt x="2529" y="46492"/>
                  </a:lnTo>
                  <a:lnTo>
                    <a:pt x="2580" y="46475"/>
                  </a:lnTo>
                  <a:lnTo>
                    <a:pt x="2717" y="46475"/>
                  </a:lnTo>
                  <a:cubicBezTo>
                    <a:pt x="2785" y="46458"/>
                    <a:pt x="2870" y="46441"/>
                    <a:pt x="2939" y="46406"/>
                  </a:cubicBezTo>
                  <a:cubicBezTo>
                    <a:pt x="3041" y="46560"/>
                    <a:pt x="3212" y="46646"/>
                    <a:pt x="3383" y="46663"/>
                  </a:cubicBezTo>
                  <a:cubicBezTo>
                    <a:pt x="3503" y="46663"/>
                    <a:pt x="3622" y="46680"/>
                    <a:pt x="3759" y="46697"/>
                  </a:cubicBezTo>
                  <a:lnTo>
                    <a:pt x="3930" y="46697"/>
                  </a:lnTo>
                  <a:cubicBezTo>
                    <a:pt x="4049" y="46680"/>
                    <a:pt x="4152" y="46646"/>
                    <a:pt x="4272" y="46594"/>
                  </a:cubicBezTo>
                  <a:lnTo>
                    <a:pt x="4306" y="46594"/>
                  </a:lnTo>
                  <a:cubicBezTo>
                    <a:pt x="4357" y="46594"/>
                    <a:pt x="4408" y="46577"/>
                    <a:pt x="4477" y="46577"/>
                  </a:cubicBezTo>
                  <a:cubicBezTo>
                    <a:pt x="4579" y="46646"/>
                    <a:pt x="4699" y="46697"/>
                    <a:pt x="4835" y="46731"/>
                  </a:cubicBezTo>
                  <a:cubicBezTo>
                    <a:pt x="4887" y="46748"/>
                    <a:pt x="4921" y="46748"/>
                    <a:pt x="4972" y="46748"/>
                  </a:cubicBezTo>
                  <a:cubicBezTo>
                    <a:pt x="5075" y="46787"/>
                    <a:pt x="5177" y="46806"/>
                    <a:pt x="5287" y="46806"/>
                  </a:cubicBezTo>
                  <a:cubicBezTo>
                    <a:pt x="5323" y="46806"/>
                    <a:pt x="5361" y="46804"/>
                    <a:pt x="5399" y="46799"/>
                  </a:cubicBezTo>
                  <a:cubicBezTo>
                    <a:pt x="5502" y="46799"/>
                    <a:pt x="5604" y="46765"/>
                    <a:pt x="5707" y="46731"/>
                  </a:cubicBezTo>
                  <a:cubicBezTo>
                    <a:pt x="5775" y="46714"/>
                    <a:pt x="5826" y="46697"/>
                    <a:pt x="5878" y="46680"/>
                  </a:cubicBezTo>
                  <a:lnTo>
                    <a:pt x="6031" y="46680"/>
                  </a:lnTo>
                  <a:cubicBezTo>
                    <a:pt x="6134" y="46680"/>
                    <a:pt x="6219" y="46663"/>
                    <a:pt x="6322" y="46629"/>
                  </a:cubicBezTo>
                  <a:cubicBezTo>
                    <a:pt x="6459" y="46629"/>
                    <a:pt x="6595" y="46594"/>
                    <a:pt x="6715" y="46526"/>
                  </a:cubicBezTo>
                  <a:cubicBezTo>
                    <a:pt x="6783" y="46543"/>
                    <a:pt x="6869" y="46543"/>
                    <a:pt x="6937" y="46543"/>
                  </a:cubicBezTo>
                  <a:lnTo>
                    <a:pt x="7074" y="46543"/>
                  </a:lnTo>
                  <a:lnTo>
                    <a:pt x="7159" y="46594"/>
                  </a:lnTo>
                  <a:cubicBezTo>
                    <a:pt x="7398" y="46697"/>
                    <a:pt x="7655" y="46765"/>
                    <a:pt x="7911" y="46782"/>
                  </a:cubicBezTo>
                  <a:lnTo>
                    <a:pt x="8048" y="46799"/>
                  </a:lnTo>
                  <a:cubicBezTo>
                    <a:pt x="8065" y="46834"/>
                    <a:pt x="8082" y="46851"/>
                    <a:pt x="8116" y="46868"/>
                  </a:cubicBezTo>
                  <a:cubicBezTo>
                    <a:pt x="8236" y="46987"/>
                    <a:pt x="8389" y="47039"/>
                    <a:pt x="8543" y="47056"/>
                  </a:cubicBezTo>
                  <a:cubicBezTo>
                    <a:pt x="8731" y="47073"/>
                    <a:pt x="8902" y="47141"/>
                    <a:pt x="9056" y="47261"/>
                  </a:cubicBezTo>
                  <a:cubicBezTo>
                    <a:pt x="9175" y="47363"/>
                    <a:pt x="9312" y="47414"/>
                    <a:pt x="9483" y="47432"/>
                  </a:cubicBezTo>
                  <a:lnTo>
                    <a:pt x="9688" y="47432"/>
                  </a:lnTo>
                  <a:cubicBezTo>
                    <a:pt x="9704" y="47433"/>
                    <a:pt x="9720" y="47434"/>
                    <a:pt x="9736" y="47434"/>
                  </a:cubicBezTo>
                  <a:cubicBezTo>
                    <a:pt x="9910" y="47434"/>
                    <a:pt x="10093" y="47352"/>
                    <a:pt x="10218" y="47227"/>
                  </a:cubicBezTo>
                  <a:cubicBezTo>
                    <a:pt x="10252" y="47209"/>
                    <a:pt x="10286" y="47192"/>
                    <a:pt x="10320" y="47175"/>
                  </a:cubicBezTo>
                  <a:cubicBezTo>
                    <a:pt x="10337" y="47158"/>
                    <a:pt x="10371" y="47141"/>
                    <a:pt x="10388" y="47141"/>
                  </a:cubicBezTo>
                  <a:cubicBezTo>
                    <a:pt x="10423" y="47124"/>
                    <a:pt x="10440" y="47124"/>
                    <a:pt x="10457" y="47107"/>
                  </a:cubicBezTo>
                  <a:lnTo>
                    <a:pt x="10559" y="47107"/>
                  </a:lnTo>
                  <a:cubicBezTo>
                    <a:pt x="10616" y="47101"/>
                    <a:pt x="10672" y="47097"/>
                    <a:pt x="10728" y="47097"/>
                  </a:cubicBezTo>
                  <a:cubicBezTo>
                    <a:pt x="10826" y="47097"/>
                    <a:pt x="10923" y="47109"/>
                    <a:pt x="11021" y="47141"/>
                  </a:cubicBezTo>
                  <a:cubicBezTo>
                    <a:pt x="11055" y="47141"/>
                    <a:pt x="11089" y="47158"/>
                    <a:pt x="11123" y="47158"/>
                  </a:cubicBezTo>
                  <a:cubicBezTo>
                    <a:pt x="11157" y="47175"/>
                    <a:pt x="11174" y="47192"/>
                    <a:pt x="11209" y="47209"/>
                  </a:cubicBezTo>
                  <a:cubicBezTo>
                    <a:pt x="11243" y="47227"/>
                    <a:pt x="11277" y="47244"/>
                    <a:pt x="11294" y="47261"/>
                  </a:cubicBezTo>
                  <a:cubicBezTo>
                    <a:pt x="11397" y="47329"/>
                    <a:pt x="11516" y="47380"/>
                    <a:pt x="11636" y="47397"/>
                  </a:cubicBezTo>
                  <a:cubicBezTo>
                    <a:pt x="11755" y="47534"/>
                    <a:pt x="11909" y="47620"/>
                    <a:pt x="12097" y="47654"/>
                  </a:cubicBezTo>
                  <a:lnTo>
                    <a:pt x="12114" y="47654"/>
                  </a:lnTo>
                  <a:cubicBezTo>
                    <a:pt x="12217" y="47773"/>
                    <a:pt x="12370" y="47825"/>
                    <a:pt x="12541" y="47842"/>
                  </a:cubicBezTo>
                  <a:cubicBezTo>
                    <a:pt x="12593" y="47842"/>
                    <a:pt x="12644" y="47842"/>
                    <a:pt x="12695" y="47825"/>
                  </a:cubicBezTo>
                  <a:cubicBezTo>
                    <a:pt x="12798" y="47807"/>
                    <a:pt x="12900" y="47773"/>
                    <a:pt x="12986" y="47739"/>
                  </a:cubicBezTo>
                  <a:cubicBezTo>
                    <a:pt x="13054" y="47705"/>
                    <a:pt x="13105" y="47671"/>
                    <a:pt x="13156" y="47637"/>
                  </a:cubicBezTo>
                  <a:cubicBezTo>
                    <a:pt x="13225" y="47654"/>
                    <a:pt x="13293" y="47654"/>
                    <a:pt x="13361" y="47654"/>
                  </a:cubicBezTo>
                  <a:lnTo>
                    <a:pt x="13464" y="47654"/>
                  </a:lnTo>
                  <a:cubicBezTo>
                    <a:pt x="13515" y="47671"/>
                    <a:pt x="13584" y="47688"/>
                    <a:pt x="13635" y="47688"/>
                  </a:cubicBezTo>
                  <a:lnTo>
                    <a:pt x="13754" y="47688"/>
                  </a:lnTo>
                  <a:cubicBezTo>
                    <a:pt x="13806" y="47671"/>
                    <a:pt x="13874" y="47671"/>
                    <a:pt x="13942" y="47671"/>
                  </a:cubicBezTo>
                  <a:lnTo>
                    <a:pt x="14045" y="47671"/>
                  </a:lnTo>
                  <a:cubicBezTo>
                    <a:pt x="14079" y="47671"/>
                    <a:pt x="14096" y="47688"/>
                    <a:pt x="14130" y="47688"/>
                  </a:cubicBezTo>
                  <a:cubicBezTo>
                    <a:pt x="14267" y="47705"/>
                    <a:pt x="14370" y="47756"/>
                    <a:pt x="14472" y="47842"/>
                  </a:cubicBezTo>
                  <a:cubicBezTo>
                    <a:pt x="14592" y="47927"/>
                    <a:pt x="14728" y="47978"/>
                    <a:pt x="14882" y="47978"/>
                  </a:cubicBezTo>
                  <a:lnTo>
                    <a:pt x="14950" y="47978"/>
                  </a:lnTo>
                  <a:cubicBezTo>
                    <a:pt x="15002" y="47995"/>
                    <a:pt x="15053" y="47995"/>
                    <a:pt x="15104" y="47995"/>
                  </a:cubicBezTo>
                  <a:cubicBezTo>
                    <a:pt x="15190" y="47995"/>
                    <a:pt x="15275" y="47978"/>
                    <a:pt x="15361" y="47944"/>
                  </a:cubicBezTo>
                  <a:cubicBezTo>
                    <a:pt x="15429" y="47944"/>
                    <a:pt x="15480" y="47961"/>
                    <a:pt x="15531" y="47978"/>
                  </a:cubicBezTo>
                  <a:cubicBezTo>
                    <a:pt x="15583" y="47978"/>
                    <a:pt x="15634" y="47995"/>
                    <a:pt x="15685" y="47995"/>
                  </a:cubicBezTo>
                  <a:cubicBezTo>
                    <a:pt x="15788" y="47995"/>
                    <a:pt x="15907" y="47961"/>
                    <a:pt x="16010" y="47910"/>
                  </a:cubicBezTo>
                  <a:cubicBezTo>
                    <a:pt x="16078" y="47859"/>
                    <a:pt x="16146" y="47842"/>
                    <a:pt x="16232" y="47842"/>
                  </a:cubicBezTo>
                  <a:lnTo>
                    <a:pt x="16283" y="47842"/>
                  </a:lnTo>
                  <a:cubicBezTo>
                    <a:pt x="16437" y="47842"/>
                    <a:pt x="16608" y="47773"/>
                    <a:pt x="16727" y="47654"/>
                  </a:cubicBezTo>
                  <a:lnTo>
                    <a:pt x="16779" y="47602"/>
                  </a:lnTo>
                  <a:lnTo>
                    <a:pt x="16813" y="47568"/>
                  </a:lnTo>
                  <a:cubicBezTo>
                    <a:pt x="16813" y="47568"/>
                    <a:pt x="16830" y="47568"/>
                    <a:pt x="16830" y="47551"/>
                  </a:cubicBezTo>
                  <a:lnTo>
                    <a:pt x="16847" y="47534"/>
                  </a:lnTo>
                  <a:lnTo>
                    <a:pt x="16864" y="47534"/>
                  </a:lnTo>
                  <a:lnTo>
                    <a:pt x="16898" y="47517"/>
                  </a:lnTo>
                  <a:cubicBezTo>
                    <a:pt x="16984" y="47483"/>
                    <a:pt x="17052" y="47432"/>
                    <a:pt x="17120" y="47363"/>
                  </a:cubicBezTo>
                  <a:cubicBezTo>
                    <a:pt x="17257" y="47329"/>
                    <a:pt x="17394" y="47244"/>
                    <a:pt x="17479" y="47124"/>
                  </a:cubicBezTo>
                  <a:cubicBezTo>
                    <a:pt x="17496" y="47107"/>
                    <a:pt x="17496" y="47090"/>
                    <a:pt x="17513" y="47073"/>
                  </a:cubicBezTo>
                  <a:cubicBezTo>
                    <a:pt x="17650" y="47056"/>
                    <a:pt x="17770" y="47004"/>
                    <a:pt x="17872" y="46919"/>
                  </a:cubicBezTo>
                  <a:cubicBezTo>
                    <a:pt x="17889" y="46902"/>
                    <a:pt x="17923" y="46868"/>
                    <a:pt x="17941" y="46851"/>
                  </a:cubicBezTo>
                  <a:cubicBezTo>
                    <a:pt x="18111" y="46731"/>
                    <a:pt x="18214" y="46543"/>
                    <a:pt x="18197" y="46338"/>
                  </a:cubicBezTo>
                  <a:lnTo>
                    <a:pt x="18197" y="46287"/>
                  </a:lnTo>
                  <a:cubicBezTo>
                    <a:pt x="18197" y="46287"/>
                    <a:pt x="18197" y="46270"/>
                    <a:pt x="18197" y="46253"/>
                  </a:cubicBezTo>
                  <a:cubicBezTo>
                    <a:pt x="18214" y="46048"/>
                    <a:pt x="18128" y="45825"/>
                    <a:pt x="17958" y="45672"/>
                  </a:cubicBezTo>
                  <a:cubicBezTo>
                    <a:pt x="17941" y="45638"/>
                    <a:pt x="17923" y="45603"/>
                    <a:pt x="17906" y="45569"/>
                  </a:cubicBezTo>
                  <a:cubicBezTo>
                    <a:pt x="17889" y="45552"/>
                    <a:pt x="17872" y="45535"/>
                    <a:pt x="17872" y="45518"/>
                  </a:cubicBezTo>
                  <a:lnTo>
                    <a:pt x="17838" y="45450"/>
                  </a:lnTo>
                  <a:lnTo>
                    <a:pt x="17838" y="45381"/>
                  </a:lnTo>
                  <a:cubicBezTo>
                    <a:pt x="17821" y="45262"/>
                    <a:pt x="17838" y="45125"/>
                    <a:pt x="17889" y="45005"/>
                  </a:cubicBezTo>
                  <a:cubicBezTo>
                    <a:pt x="17889" y="44988"/>
                    <a:pt x="17906" y="44954"/>
                    <a:pt x="17906" y="44920"/>
                  </a:cubicBezTo>
                  <a:cubicBezTo>
                    <a:pt x="17923" y="44903"/>
                    <a:pt x="17941" y="44886"/>
                    <a:pt x="17958" y="44869"/>
                  </a:cubicBezTo>
                  <a:cubicBezTo>
                    <a:pt x="17975" y="44834"/>
                    <a:pt x="17992" y="44817"/>
                    <a:pt x="18009" y="44783"/>
                  </a:cubicBezTo>
                  <a:cubicBezTo>
                    <a:pt x="18094" y="44698"/>
                    <a:pt x="18146" y="44595"/>
                    <a:pt x="18163" y="44493"/>
                  </a:cubicBezTo>
                  <a:cubicBezTo>
                    <a:pt x="18299" y="44390"/>
                    <a:pt x="18402" y="44254"/>
                    <a:pt x="18436" y="44100"/>
                  </a:cubicBezTo>
                  <a:lnTo>
                    <a:pt x="18453" y="44083"/>
                  </a:lnTo>
                  <a:cubicBezTo>
                    <a:pt x="18624" y="43929"/>
                    <a:pt x="18709" y="43690"/>
                    <a:pt x="18658" y="43450"/>
                  </a:cubicBezTo>
                  <a:cubicBezTo>
                    <a:pt x="18641" y="43348"/>
                    <a:pt x="18624" y="43245"/>
                    <a:pt x="18590" y="43143"/>
                  </a:cubicBezTo>
                  <a:cubicBezTo>
                    <a:pt x="18573" y="43092"/>
                    <a:pt x="18556" y="43040"/>
                    <a:pt x="18521" y="42989"/>
                  </a:cubicBezTo>
                  <a:cubicBezTo>
                    <a:pt x="18556" y="42904"/>
                    <a:pt x="18556" y="42818"/>
                    <a:pt x="18573" y="42716"/>
                  </a:cubicBezTo>
                  <a:cubicBezTo>
                    <a:pt x="18607" y="42613"/>
                    <a:pt x="18624" y="42511"/>
                    <a:pt x="18607" y="42408"/>
                  </a:cubicBezTo>
                  <a:cubicBezTo>
                    <a:pt x="18607" y="42357"/>
                    <a:pt x="18607" y="42306"/>
                    <a:pt x="18607" y="42254"/>
                  </a:cubicBezTo>
                  <a:cubicBezTo>
                    <a:pt x="18607" y="42220"/>
                    <a:pt x="18607" y="42203"/>
                    <a:pt x="18607" y="42169"/>
                  </a:cubicBezTo>
                  <a:cubicBezTo>
                    <a:pt x="18624" y="42135"/>
                    <a:pt x="18641" y="42118"/>
                    <a:pt x="18641" y="42084"/>
                  </a:cubicBezTo>
                  <a:cubicBezTo>
                    <a:pt x="18675" y="41981"/>
                    <a:pt x="18744" y="41879"/>
                    <a:pt x="18829" y="41810"/>
                  </a:cubicBezTo>
                  <a:cubicBezTo>
                    <a:pt x="18966" y="41691"/>
                    <a:pt x="19051" y="41520"/>
                    <a:pt x="19068" y="41349"/>
                  </a:cubicBezTo>
                  <a:cubicBezTo>
                    <a:pt x="19137" y="41212"/>
                    <a:pt x="19154" y="41058"/>
                    <a:pt x="19137" y="40922"/>
                  </a:cubicBezTo>
                  <a:cubicBezTo>
                    <a:pt x="19137" y="40888"/>
                    <a:pt x="19154" y="40853"/>
                    <a:pt x="19188" y="40802"/>
                  </a:cubicBezTo>
                  <a:cubicBezTo>
                    <a:pt x="19273" y="40631"/>
                    <a:pt x="19290" y="40443"/>
                    <a:pt x="19239" y="40272"/>
                  </a:cubicBezTo>
                  <a:cubicBezTo>
                    <a:pt x="19222" y="40221"/>
                    <a:pt x="19222" y="40170"/>
                    <a:pt x="19239" y="40119"/>
                  </a:cubicBezTo>
                  <a:lnTo>
                    <a:pt x="19239" y="40102"/>
                  </a:lnTo>
                  <a:cubicBezTo>
                    <a:pt x="19307" y="39914"/>
                    <a:pt x="19273" y="39726"/>
                    <a:pt x="19188" y="39572"/>
                  </a:cubicBezTo>
                  <a:lnTo>
                    <a:pt x="19137" y="39521"/>
                  </a:lnTo>
                  <a:cubicBezTo>
                    <a:pt x="19137" y="39504"/>
                    <a:pt x="19119" y="39504"/>
                    <a:pt x="19119" y="39486"/>
                  </a:cubicBezTo>
                  <a:cubicBezTo>
                    <a:pt x="19119" y="39486"/>
                    <a:pt x="19102" y="39469"/>
                    <a:pt x="19102" y="39469"/>
                  </a:cubicBezTo>
                  <a:lnTo>
                    <a:pt x="19102" y="39452"/>
                  </a:lnTo>
                  <a:lnTo>
                    <a:pt x="19102" y="39418"/>
                  </a:lnTo>
                  <a:cubicBezTo>
                    <a:pt x="19085" y="39350"/>
                    <a:pt x="19051" y="39264"/>
                    <a:pt x="19000" y="39213"/>
                  </a:cubicBezTo>
                  <a:lnTo>
                    <a:pt x="19000" y="39196"/>
                  </a:lnTo>
                  <a:lnTo>
                    <a:pt x="19034" y="39162"/>
                  </a:lnTo>
                  <a:cubicBezTo>
                    <a:pt x="19154" y="39042"/>
                    <a:pt x="19222" y="38871"/>
                    <a:pt x="19222" y="38701"/>
                  </a:cubicBezTo>
                  <a:cubicBezTo>
                    <a:pt x="19290" y="38564"/>
                    <a:pt x="19325" y="38410"/>
                    <a:pt x="19290" y="38273"/>
                  </a:cubicBezTo>
                  <a:lnTo>
                    <a:pt x="19290" y="38256"/>
                  </a:lnTo>
                  <a:lnTo>
                    <a:pt x="19290" y="38188"/>
                  </a:lnTo>
                  <a:lnTo>
                    <a:pt x="19290" y="38085"/>
                  </a:lnTo>
                  <a:cubicBezTo>
                    <a:pt x="19325" y="37966"/>
                    <a:pt x="19342" y="37846"/>
                    <a:pt x="19325" y="37727"/>
                  </a:cubicBezTo>
                  <a:cubicBezTo>
                    <a:pt x="19393" y="37573"/>
                    <a:pt x="19393" y="37385"/>
                    <a:pt x="19342" y="37231"/>
                  </a:cubicBezTo>
                  <a:cubicBezTo>
                    <a:pt x="19307" y="37163"/>
                    <a:pt x="19273" y="37111"/>
                    <a:pt x="19239" y="37060"/>
                  </a:cubicBezTo>
                  <a:lnTo>
                    <a:pt x="19290" y="37026"/>
                  </a:lnTo>
                  <a:lnTo>
                    <a:pt x="19393" y="36958"/>
                  </a:lnTo>
                  <a:cubicBezTo>
                    <a:pt x="19495" y="36906"/>
                    <a:pt x="19564" y="36838"/>
                    <a:pt x="19615" y="36736"/>
                  </a:cubicBezTo>
                  <a:cubicBezTo>
                    <a:pt x="19718" y="36548"/>
                    <a:pt x="19735" y="36308"/>
                    <a:pt x="19649" y="36103"/>
                  </a:cubicBezTo>
                  <a:cubicBezTo>
                    <a:pt x="19598" y="35950"/>
                    <a:pt x="19512" y="35813"/>
                    <a:pt x="19427" y="35693"/>
                  </a:cubicBezTo>
                  <a:lnTo>
                    <a:pt x="19393" y="35642"/>
                  </a:lnTo>
                  <a:cubicBezTo>
                    <a:pt x="19393" y="35488"/>
                    <a:pt x="19359" y="35317"/>
                    <a:pt x="19307" y="35164"/>
                  </a:cubicBezTo>
                  <a:cubicBezTo>
                    <a:pt x="19359" y="35061"/>
                    <a:pt x="19393" y="34924"/>
                    <a:pt x="19393" y="34805"/>
                  </a:cubicBezTo>
                  <a:cubicBezTo>
                    <a:pt x="19393" y="34651"/>
                    <a:pt x="19359" y="34514"/>
                    <a:pt x="19307" y="34378"/>
                  </a:cubicBezTo>
                  <a:cubicBezTo>
                    <a:pt x="19273" y="34326"/>
                    <a:pt x="19256" y="34292"/>
                    <a:pt x="19222" y="34241"/>
                  </a:cubicBezTo>
                  <a:lnTo>
                    <a:pt x="19222" y="34224"/>
                  </a:lnTo>
                  <a:cubicBezTo>
                    <a:pt x="19325" y="33899"/>
                    <a:pt x="19205" y="33540"/>
                    <a:pt x="18949" y="33335"/>
                  </a:cubicBezTo>
                  <a:cubicBezTo>
                    <a:pt x="19085" y="33216"/>
                    <a:pt x="19171" y="33045"/>
                    <a:pt x="19188" y="32857"/>
                  </a:cubicBezTo>
                  <a:lnTo>
                    <a:pt x="19188" y="32840"/>
                  </a:lnTo>
                  <a:lnTo>
                    <a:pt x="19188" y="32669"/>
                  </a:lnTo>
                  <a:cubicBezTo>
                    <a:pt x="19359" y="32532"/>
                    <a:pt x="19461" y="32344"/>
                    <a:pt x="19478" y="32122"/>
                  </a:cubicBezTo>
                  <a:cubicBezTo>
                    <a:pt x="19478" y="32088"/>
                    <a:pt x="19478" y="32037"/>
                    <a:pt x="19478" y="31986"/>
                  </a:cubicBezTo>
                  <a:cubicBezTo>
                    <a:pt x="19564" y="31866"/>
                    <a:pt x="19615" y="31729"/>
                    <a:pt x="19615" y="31576"/>
                  </a:cubicBezTo>
                  <a:cubicBezTo>
                    <a:pt x="19598" y="31507"/>
                    <a:pt x="19581" y="31456"/>
                    <a:pt x="19564" y="31388"/>
                  </a:cubicBezTo>
                  <a:cubicBezTo>
                    <a:pt x="19581" y="31251"/>
                    <a:pt x="19615" y="31114"/>
                    <a:pt x="19666" y="30978"/>
                  </a:cubicBezTo>
                  <a:cubicBezTo>
                    <a:pt x="19700" y="30875"/>
                    <a:pt x="19700" y="30773"/>
                    <a:pt x="19700" y="30670"/>
                  </a:cubicBezTo>
                  <a:cubicBezTo>
                    <a:pt x="19718" y="30636"/>
                    <a:pt x="19735" y="30619"/>
                    <a:pt x="19735" y="30619"/>
                  </a:cubicBezTo>
                  <a:cubicBezTo>
                    <a:pt x="19854" y="30448"/>
                    <a:pt x="19888" y="30243"/>
                    <a:pt x="19837" y="30055"/>
                  </a:cubicBezTo>
                  <a:cubicBezTo>
                    <a:pt x="19923" y="29918"/>
                    <a:pt x="19940" y="29764"/>
                    <a:pt x="19923" y="29611"/>
                  </a:cubicBezTo>
                  <a:cubicBezTo>
                    <a:pt x="19871" y="29423"/>
                    <a:pt x="19752" y="29235"/>
                    <a:pt x="19564" y="29149"/>
                  </a:cubicBezTo>
                  <a:cubicBezTo>
                    <a:pt x="19564" y="29098"/>
                    <a:pt x="19547" y="29047"/>
                    <a:pt x="19530" y="28996"/>
                  </a:cubicBezTo>
                  <a:cubicBezTo>
                    <a:pt x="19547" y="28927"/>
                    <a:pt x="19564" y="28859"/>
                    <a:pt x="19581" y="28791"/>
                  </a:cubicBezTo>
                  <a:cubicBezTo>
                    <a:pt x="19683" y="28654"/>
                    <a:pt x="19718" y="28466"/>
                    <a:pt x="19666" y="28295"/>
                  </a:cubicBezTo>
                  <a:cubicBezTo>
                    <a:pt x="19649" y="28192"/>
                    <a:pt x="19649" y="28090"/>
                    <a:pt x="19666" y="27987"/>
                  </a:cubicBezTo>
                  <a:cubicBezTo>
                    <a:pt x="19700" y="27782"/>
                    <a:pt x="19632" y="27577"/>
                    <a:pt x="19495" y="27424"/>
                  </a:cubicBezTo>
                  <a:cubicBezTo>
                    <a:pt x="19495" y="27355"/>
                    <a:pt x="19478" y="27287"/>
                    <a:pt x="19461" y="27219"/>
                  </a:cubicBezTo>
                  <a:lnTo>
                    <a:pt x="19461" y="27082"/>
                  </a:lnTo>
                  <a:cubicBezTo>
                    <a:pt x="19461" y="27014"/>
                    <a:pt x="19478" y="26945"/>
                    <a:pt x="19512" y="26877"/>
                  </a:cubicBezTo>
                  <a:cubicBezTo>
                    <a:pt x="19547" y="26809"/>
                    <a:pt x="19564" y="26723"/>
                    <a:pt x="19581" y="26638"/>
                  </a:cubicBezTo>
                  <a:lnTo>
                    <a:pt x="19581" y="26552"/>
                  </a:lnTo>
                  <a:lnTo>
                    <a:pt x="19598" y="26210"/>
                  </a:lnTo>
                  <a:cubicBezTo>
                    <a:pt x="19718" y="26108"/>
                    <a:pt x="19786" y="25937"/>
                    <a:pt x="19803" y="25766"/>
                  </a:cubicBezTo>
                  <a:cubicBezTo>
                    <a:pt x="19940" y="25595"/>
                    <a:pt x="19991" y="25373"/>
                    <a:pt x="19974" y="25151"/>
                  </a:cubicBezTo>
                  <a:cubicBezTo>
                    <a:pt x="19974" y="25117"/>
                    <a:pt x="19974" y="25083"/>
                    <a:pt x="19974" y="25049"/>
                  </a:cubicBezTo>
                  <a:cubicBezTo>
                    <a:pt x="20076" y="24758"/>
                    <a:pt x="20076" y="24451"/>
                    <a:pt x="19974" y="24160"/>
                  </a:cubicBezTo>
                  <a:cubicBezTo>
                    <a:pt x="20008" y="23904"/>
                    <a:pt x="19940" y="23630"/>
                    <a:pt x="19803" y="23408"/>
                  </a:cubicBezTo>
                  <a:cubicBezTo>
                    <a:pt x="19803" y="23357"/>
                    <a:pt x="19820" y="23306"/>
                    <a:pt x="19820" y="23237"/>
                  </a:cubicBezTo>
                  <a:cubicBezTo>
                    <a:pt x="19923" y="23084"/>
                    <a:pt x="19991" y="22930"/>
                    <a:pt x="20025" y="22742"/>
                  </a:cubicBezTo>
                  <a:cubicBezTo>
                    <a:pt x="20093" y="22520"/>
                    <a:pt x="20093" y="22298"/>
                    <a:pt x="20059" y="22076"/>
                  </a:cubicBezTo>
                  <a:lnTo>
                    <a:pt x="20230" y="22076"/>
                  </a:lnTo>
                  <a:cubicBezTo>
                    <a:pt x="20384" y="22059"/>
                    <a:pt x="20521" y="22007"/>
                    <a:pt x="20657" y="21922"/>
                  </a:cubicBezTo>
                  <a:lnTo>
                    <a:pt x="20674" y="0"/>
                  </a:lnTo>
                  <a:close/>
                </a:path>
              </a:pathLst>
            </a:custGeom>
            <a:solidFill>
              <a:schemeClr val="accent4"/>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grpSp>
          <p:nvGrpSpPr>
            <p:cNvPr id="1732" name="Google Shape;1732;p68"/>
            <p:cNvGrpSpPr/>
            <p:nvPr/>
          </p:nvGrpSpPr>
          <p:grpSpPr>
            <a:xfrm>
              <a:off x="-751900" y="2916975"/>
              <a:ext cx="516875" cy="1126000"/>
              <a:chOff x="-751900" y="2916975"/>
              <a:chExt cx="516875" cy="1126000"/>
            </a:xfrm>
          </p:grpSpPr>
          <p:sp>
            <p:nvSpPr>
              <p:cNvPr id="1733" name="Google Shape;1733;p68"/>
              <p:cNvSpPr/>
              <p:nvPr/>
            </p:nvSpPr>
            <p:spPr>
              <a:xfrm>
                <a:off x="-751900" y="291697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4" name="Google Shape;1734;p68"/>
              <p:cNvSpPr/>
              <p:nvPr/>
            </p:nvSpPr>
            <p:spPr>
              <a:xfrm>
                <a:off x="-751900" y="29870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5" name="Google Shape;1735;p68"/>
              <p:cNvSpPr/>
              <p:nvPr/>
            </p:nvSpPr>
            <p:spPr>
              <a:xfrm>
                <a:off x="-751900" y="30575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6" name="Google Shape;1736;p68"/>
              <p:cNvSpPr/>
              <p:nvPr/>
            </p:nvSpPr>
            <p:spPr>
              <a:xfrm>
                <a:off x="-751900" y="3128000"/>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7" name="Google Shape;1737;p68"/>
              <p:cNvSpPr/>
              <p:nvPr/>
            </p:nvSpPr>
            <p:spPr>
              <a:xfrm>
                <a:off x="-751900" y="3198475"/>
                <a:ext cx="516875"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8" name="Google Shape;1738;p68"/>
              <p:cNvSpPr/>
              <p:nvPr/>
            </p:nvSpPr>
            <p:spPr>
              <a:xfrm>
                <a:off x="-751900" y="3268525"/>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39" name="Google Shape;1739;p68"/>
              <p:cNvSpPr/>
              <p:nvPr/>
            </p:nvSpPr>
            <p:spPr>
              <a:xfrm>
                <a:off x="-751900" y="3339000"/>
                <a:ext cx="516875"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0" name="Google Shape;1740;p68"/>
              <p:cNvSpPr/>
              <p:nvPr/>
            </p:nvSpPr>
            <p:spPr>
              <a:xfrm>
                <a:off x="-751900" y="3409475"/>
                <a:ext cx="499922"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1" name="Google Shape;1741;p68"/>
              <p:cNvSpPr/>
              <p:nvPr/>
            </p:nvSpPr>
            <p:spPr>
              <a:xfrm>
                <a:off x="-751900" y="3479975"/>
                <a:ext cx="499922"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2" name="Google Shape;1742;p68"/>
              <p:cNvSpPr/>
              <p:nvPr/>
            </p:nvSpPr>
            <p:spPr>
              <a:xfrm>
                <a:off x="-751900" y="3550450"/>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3" name="Google Shape;1743;p68"/>
              <p:cNvSpPr/>
              <p:nvPr/>
            </p:nvSpPr>
            <p:spPr>
              <a:xfrm>
                <a:off x="-751900" y="3620925"/>
                <a:ext cx="489946"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4" name="Google Shape;1744;p68"/>
              <p:cNvSpPr/>
              <p:nvPr/>
            </p:nvSpPr>
            <p:spPr>
              <a:xfrm>
                <a:off x="-751900" y="3690975"/>
                <a:ext cx="478471" cy="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5" name="Google Shape;1745;p68"/>
              <p:cNvSpPr/>
              <p:nvPr/>
            </p:nvSpPr>
            <p:spPr>
              <a:xfrm>
                <a:off x="-751900" y="3761475"/>
                <a:ext cx="489946"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6" name="Google Shape;1746;p68"/>
              <p:cNvSpPr/>
              <p:nvPr/>
            </p:nvSpPr>
            <p:spPr>
              <a:xfrm>
                <a:off x="-751900" y="3831950"/>
                <a:ext cx="478471"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7" name="Google Shape;1747;p68"/>
              <p:cNvSpPr/>
              <p:nvPr/>
            </p:nvSpPr>
            <p:spPr>
              <a:xfrm>
                <a:off x="-751900" y="3902425"/>
                <a:ext cx="462603" cy="25"/>
              </a:xfrm>
              <a:custGeom>
                <a:avLst/>
                <a:gdLst/>
                <a:ahLst/>
                <a:cxnLst/>
                <a:rect l="l" t="t" r="r" b="b"/>
                <a:pathLst>
                  <a:path w="20675" h="1" fill="none" extrusionOk="0">
                    <a:moveTo>
                      <a:pt x="20674" y="0"/>
                    </a:moveTo>
                    <a:lnTo>
                      <a:pt x="0" y="0"/>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8" name="Google Shape;1748;p68"/>
              <p:cNvSpPr/>
              <p:nvPr/>
            </p:nvSpPr>
            <p:spPr>
              <a:xfrm>
                <a:off x="-751900" y="3972475"/>
                <a:ext cx="442290" cy="4925"/>
              </a:xfrm>
              <a:custGeom>
                <a:avLst/>
                <a:gdLst/>
                <a:ahLst/>
                <a:cxnLst/>
                <a:rect l="l" t="t" r="r" b="b"/>
                <a:pathLst>
                  <a:path w="20675" h="1" fill="none" extrusionOk="0">
                    <a:moveTo>
                      <a:pt x="20674" y="1"/>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49" name="Google Shape;1749;p68"/>
              <p:cNvSpPr/>
              <p:nvPr/>
            </p:nvSpPr>
            <p:spPr>
              <a:xfrm>
                <a:off x="-273450" y="2916975"/>
                <a:ext cx="11500" cy="590362"/>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0" name="Google Shape;1750;p68"/>
              <p:cNvSpPr/>
              <p:nvPr/>
            </p:nvSpPr>
            <p:spPr>
              <a:xfrm>
                <a:off x="-327325" y="2916975"/>
                <a:ext cx="25" cy="1126000"/>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1" name="Google Shape;1751;p68"/>
              <p:cNvSpPr/>
              <p:nvPr/>
            </p:nvSpPr>
            <p:spPr>
              <a:xfrm>
                <a:off x="-39310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2" name="Google Shape;1752;p68"/>
              <p:cNvSpPr/>
              <p:nvPr/>
            </p:nvSpPr>
            <p:spPr>
              <a:xfrm>
                <a:off x="-458450" y="2916975"/>
                <a:ext cx="25" cy="1126000"/>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3" name="Google Shape;1753;p68"/>
              <p:cNvSpPr/>
              <p:nvPr/>
            </p:nvSpPr>
            <p:spPr>
              <a:xfrm>
                <a:off x="-523800" y="2916975"/>
                <a:ext cx="25" cy="1093233"/>
              </a:xfrm>
              <a:custGeom>
                <a:avLst/>
                <a:gdLst/>
                <a:ahLst/>
                <a:cxnLst/>
                <a:rect l="l" t="t" r="r" b="b"/>
                <a:pathLst>
                  <a:path w="1" h="45040" fill="none" extrusionOk="0">
                    <a:moveTo>
                      <a:pt x="0" y="45040"/>
                    </a:moveTo>
                    <a:lnTo>
                      <a:pt x="0"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4" name="Google Shape;1754;p68"/>
              <p:cNvSpPr/>
              <p:nvPr/>
            </p:nvSpPr>
            <p:spPr>
              <a:xfrm>
                <a:off x="-58960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sp>
            <p:nvSpPr>
              <p:cNvPr id="1755" name="Google Shape;1755;p68"/>
              <p:cNvSpPr/>
              <p:nvPr/>
            </p:nvSpPr>
            <p:spPr>
              <a:xfrm>
                <a:off x="-654950" y="2916975"/>
                <a:ext cx="25" cy="1093233"/>
              </a:xfrm>
              <a:custGeom>
                <a:avLst/>
                <a:gdLst/>
                <a:ahLst/>
                <a:cxnLst/>
                <a:rect l="l" t="t" r="r" b="b"/>
                <a:pathLst>
                  <a:path w="1" h="45040" fill="none" extrusionOk="0">
                    <a:moveTo>
                      <a:pt x="1" y="45040"/>
                    </a:moveTo>
                    <a:lnTo>
                      <a:pt x="1" y="1"/>
                    </a:lnTo>
                  </a:path>
                </a:pathLst>
              </a:custGeom>
              <a:noFill/>
              <a:ln w="2575" cap="flat" cmpd="sng">
                <a:solidFill>
                  <a:schemeClr val="dk2"/>
                </a:solidFill>
                <a:prstDash val="solid"/>
                <a:miter lim="17086"/>
                <a:headEnd type="none" w="sm" len="sm"/>
                <a:tailEnd type="none" w="sm" len="sm"/>
              </a:ln>
            </p:spPr>
            <p:txBody>
              <a:bodyPr spcFirstLastPara="1" wrap="square" lIns="121900" tIns="121900" rIns="121900" bIns="121900" anchor="ctr" anchorCtr="0">
                <a:noAutofit/>
              </a:bodyPr>
              <a:lstStyle/>
              <a:p>
                <a:endParaRPr sz="2400"/>
              </a:p>
            </p:txBody>
          </p:sp>
        </p:grpSp>
      </p:grpSp>
      <p:sp>
        <p:nvSpPr>
          <p:cNvPr id="54" name="Google Shape;1756;p68"/>
          <p:cNvSpPr/>
          <p:nvPr/>
        </p:nvSpPr>
        <p:spPr>
          <a:xfrm rot="16200000" flipH="1">
            <a:off x="3784201" y="-325470"/>
            <a:ext cx="1022825" cy="5063619"/>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55" name="TextBox 54"/>
          <p:cNvSpPr txBox="1"/>
          <p:nvPr/>
        </p:nvSpPr>
        <p:spPr>
          <a:xfrm>
            <a:off x="2214911" y="1891934"/>
            <a:ext cx="4776559"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Trong lớp học</a:t>
            </a:r>
          </a:p>
        </p:txBody>
      </p:sp>
      <p:graphicFrame>
        <p:nvGraphicFramePr>
          <p:cNvPr id="5" name="Diagram 4"/>
          <p:cNvGraphicFramePr/>
          <p:nvPr>
            <p:extLst>
              <p:ext uri="{D42A27DB-BD31-4B8C-83A1-F6EECF244321}">
                <p14:modId xmlns:p14="http://schemas.microsoft.com/office/powerpoint/2010/main" val="347666965"/>
              </p:ext>
            </p:extLst>
          </p:nvPr>
        </p:nvGraphicFramePr>
        <p:xfrm>
          <a:off x="1604280" y="2901266"/>
          <a:ext cx="9003589" cy="399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 name="Google Shape;1690;p68"/>
          <p:cNvSpPr/>
          <p:nvPr/>
        </p:nvSpPr>
        <p:spPr>
          <a:xfrm rot="5400000">
            <a:off x="5355079" y="-2557667"/>
            <a:ext cx="1256080" cy="6836997"/>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61" name="Google Shape;1763;p68"/>
          <p:cNvSpPr txBox="1">
            <a:spLocks noGrp="1"/>
          </p:cNvSpPr>
          <p:nvPr>
            <p:ph type="title" idx="6"/>
          </p:nvPr>
        </p:nvSpPr>
        <p:spPr>
          <a:xfrm flipH="1">
            <a:off x="2931973" y="473328"/>
            <a:ext cx="6116063" cy="640000"/>
          </a:xfrm>
          <a:prstGeom prst="rect">
            <a:avLst/>
          </a:prstGeom>
        </p:spPr>
        <p:txBody>
          <a:bodyPr spcFirstLastPara="1" vert="horz" wrap="square" lIns="121900" tIns="121900" rIns="121900" bIns="121900" rtlCol="0" anchor="ctr" anchorCtr="0">
            <a:noAutofit/>
          </a:bodyPr>
          <a:lstStyle/>
          <a:p>
            <a:r>
              <a:rPr lang="vi-VN" sz="3200" b="1" dirty="0"/>
              <a:t> XÂY DỰNG NỘI QUY LỚP HỌC – TẬP THỂ LỚP</a:t>
            </a:r>
            <a:endParaRPr sz="3200" b="1" dirty="0"/>
          </a:p>
        </p:txBody>
      </p:sp>
      <p:pic>
        <p:nvPicPr>
          <p:cNvPr id="2" name="Picture 1">
            <a:extLst>
              <a:ext uri="{FF2B5EF4-FFF2-40B4-BE49-F238E27FC236}">
                <a16:creationId xmlns:a16="http://schemas.microsoft.com/office/drawing/2014/main" id="{69FF5620-696C-42AF-8997-75041186C2B1}"/>
              </a:ext>
            </a:extLst>
          </p:cNvPr>
          <p:cNvPicPr>
            <a:picLocks noChangeAspect="1"/>
          </p:cNvPicPr>
          <p:nvPr/>
        </p:nvPicPr>
        <p:blipFill>
          <a:blip r:embed="rId8"/>
          <a:stretch>
            <a:fillRect/>
          </a:stretch>
        </p:blipFill>
        <p:spPr>
          <a:xfrm>
            <a:off x="9336343" y="66937"/>
            <a:ext cx="1700931" cy="1707028"/>
          </a:xfrm>
          <a:prstGeom prst="rect">
            <a:avLst/>
          </a:prstGeom>
        </p:spPr>
      </p:pic>
    </p:spTree>
    <p:extLst>
      <p:ext uri="{BB962C8B-B14F-4D97-AF65-F5344CB8AC3E}">
        <p14:creationId xmlns:p14="http://schemas.microsoft.com/office/powerpoint/2010/main" val="21608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1)">
                                      <p:cBhvr>
                                        <p:cTn id="7" dur="2000"/>
                                        <p:tgtEl>
                                          <p:spTgt spid="5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heel(1)">
                                      <p:cBhvr>
                                        <p:cTn id="10" dur="20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470780" y="1351722"/>
            <a:ext cx="11250440" cy="642227"/>
          </a:xfrm>
          <a:prstGeom prst="rect">
            <a:avLst/>
          </a:prstGeom>
        </p:spPr>
        <p:txBody>
          <a:bodyPr wrap="square">
            <a:spAutoFit/>
          </a:bodyPr>
          <a:lstStyle/>
          <a:p>
            <a:pPr indent="442913" algn="just" defTabSz="914377">
              <a:lnSpc>
                <a:spcPct val="120000"/>
              </a:lnSpc>
            </a:pP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Bước 1:</a:t>
            </a:r>
            <a:r>
              <a:rPr lang="en-US"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Xây dựng và ban hành nội quy học trực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tuyến</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a:t>
            </a:r>
          </a:p>
        </p:txBody>
      </p:sp>
      <p:sp>
        <p:nvSpPr>
          <p:cNvPr id="17" name="Rectangle 16">
            <a:extLst>
              <a:ext uri="{FF2B5EF4-FFF2-40B4-BE49-F238E27FC236}">
                <a16:creationId xmlns:a16="http://schemas.microsoft.com/office/drawing/2014/main" id="{D9AB482C-EFB2-4501-B20B-4A37DF862AB0}"/>
              </a:ext>
            </a:extLst>
          </p:cNvPr>
          <p:cNvSpPr/>
          <p:nvPr/>
        </p:nvSpPr>
        <p:spPr>
          <a:xfrm>
            <a:off x="470780" y="247852"/>
            <a:ext cx="11221679" cy="1233158"/>
          </a:xfrm>
          <a:prstGeom prst="rect">
            <a:avLst/>
          </a:prstGeom>
        </p:spPr>
        <p:txBody>
          <a:bodyPr wrap="square">
            <a:spAutoFit/>
          </a:bodyPr>
          <a:lstStyle/>
          <a:p>
            <a:pPr indent="442913" algn="just" defTabSz="914377">
              <a:lnSpc>
                <a:spcPct val="120000"/>
              </a:lnSpc>
            </a:pPr>
            <a:r>
              <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rPr>
              <a:t>Biện pháp 2: Tạo tâm thế học tập và rèn luyện tốt cho học sinh khi học tập trực tuyến</a:t>
            </a:r>
            <a:r>
              <a:rPr lang="en-US" altLang="zh-CN" sz="3200" b="1" i="1" dirty="0">
                <a:solidFill>
                  <a:srgbClr val="0070C0"/>
                </a:solidFill>
                <a:latin typeface="+mj-lt"/>
                <a:ea typeface="字魂59号-创粗黑" panose="00000500000000000000" pitchFamily="2" charset="-122"/>
                <a:sym typeface="字魂36号-正文宋楷" panose="02000000000000000000" pitchFamily="2" charset="-122"/>
              </a:rPr>
              <a:t>.</a:t>
            </a:r>
            <a:endPar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endParaRPr>
          </a:p>
        </p:txBody>
      </p:sp>
      <p:pic>
        <p:nvPicPr>
          <p:cNvPr id="3074" name="Picture 14" descr="1825e3348e8946d71f98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4"/>
          <a:stretch/>
        </p:blipFill>
        <p:spPr bwMode="auto">
          <a:xfrm>
            <a:off x="950632" y="2342470"/>
            <a:ext cx="4068416" cy="21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5" descr="715e19b66b0ba355fa1a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5"/>
          <a:stretch/>
        </p:blipFill>
        <p:spPr bwMode="auto">
          <a:xfrm>
            <a:off x="6621308" y="2312440"/>
            <a:ext cx="3752911" cy="212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ADF12112-3913-47C8-A25C-6591E3696581}"/>
              </a:ext>
            </a:extLst>
          </p:cNvPr>
          <p:cNvSpPr/>
          <p:nvPr/>
        </p:nvSpPr>
        <p:spPr>
          <a:xfrm>
            <a:off x="696385" y="4966697"/>
            <a:ext cx="10770468" cy="1079161"/>
          </a:xfrm>
          <a:prstGeom prst="roundRect">
            <a:avLst/>
          </a:prstGeom>
          <a:scene3d>
            <a:camera prst="orthographicFront"/>
            <a:lightRig rig="threePt" dir="t"/>
          </a:scene3d>
          <a:sp3d>
            <a:bevelT prst="convex"/>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defTabSz="914377">
              <a:lnSpc>
                <a:spcPct val="120000"/>
              </a:lnSpc>
            </a:pPr>
            <a:r>
              <a:rPr lang="vi-VN" altLang="zh-CN" sz="2500" b="1" dirty="0">
                <a:solidFill>
                  <a:srgbClr val="002060"/>
                </a:solidFill>
                <a:latin typeface="+mj-lt"/>
                <a:ea typeface="字魂59号-创粗黑" panose="00000500000000000000" pitchFamily="2" charset="-122"/>
                <a:sym typeface="字魂36号-正文宋楷" panose="02000000000000000000" pitchFamily="2" charset="-122"/>
              </a:rPr>
              <a:t>* Kết quả: </a:t>
            </a:r>
            <a:r>
              <a:rPr lang="vi-VN" altLang="zh-CN" sz="2500" b="1" dirty="0">
                <a:solidFill>
                  <a:schemeClr val="bg1"/>
                </a:solidFill>
                <a:latin typeface="+mj-lt"/>
                <a:ea typeface="字魂59号-创粗黑" panose="00000500000000000000" pitchFamily="2" charset="-122"/>
                <a:sym typeface="字魂36号-正文宋楷" panose="02000000000000000000" pitchFamily="2" charset="-122"/>
              </a:rPr>
              <a:t>100% H</a:t>
            </a:r>
            <a:r>
              <a:rPr lang="en-US" altLang="zh-CN" sz="25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a:t>
            </a:r>
            <a:r>
              <a:rPr lang="vi-VN" altLang="zh-CN" sz="2500" b="1" dirty="0">
                <a:solidFill>
                  <a:schemeClr val="bg1"/>
                </a:solidFill>
                <a:latin typeface="+mj-lt"/>
                <a:ea typeface="字魂59号-创粗黑" panose="00000500000000000000" pitchFamily="2" charset="-122"/>
                <a:sym typeface="字魂36号-正文宋楷" panose="02000000000000000000" pitchFamily="2" charset="-122"/>
              </a:rPr>
              <a:t> tham gia học tập với tên, số thứ tự theo đúng quy định</a:t>
            </a:r>
            <a:r>
              <a:rPr lang="en-US" altLang="zh-CN" sz="2500" b="1" dirty="0">
                <a:solidFill>
                  <a:schemeClr val="bg1"/>
                </a:solidFill>
                <a:latin typeface="+mj-lt"/>
                <a:ea typeface="字魂59号-创粗黑" panose="00000500000000000000" pitchFamily="2" charset="-122"/>
                <a:sym typeface="字魂36号-正文宋楷" panose="02000000000000000000" pitchFamily="2" charset="-122"/>
              </a:rPr>
              <a:t>.</a:t>
            </a:r>
            <a:endParaRPr lang="vi-VN" altLang="zh-CN" sz="2500" b="1" dirty="0">
              <a:solidFill>
                <a:schemeClr val="bg1"/>
              </a:solidFill>
              <a:latin typeface="+mj-lt"/>
              <a:ea typeface="字魂59号-创粗黑" panose="00000500000000000000" pitchFamily="2" charset="-122"/>
              <a:sym typeface="字魂36号-正文宋楷" panose="02000000000000000000" pitchFamily="2" charset="-122"/>
            </a:endParaRPr>
          </a:p>
          <a:p>
            <a:pPr algn="just" defTabSz="914377">
              <a:lnSpc>
                <a:spcPct val="120000"/>
              </a:lnSpc>
            </a:pPr>
            <a:r>
              <a:rPr lang="vi-VN" altLang="zh-CN" sz="2500" b="1" dirty="0">
                <a:solidFill>
                  <a:schemeClr val="bg1"/>
                </a:solidFill>
                <a:latin typeface="+mj-lt"/>
                <a:ea typeface="字魂59号-创粗黑" panose="00000500000000000000" pitchFamily="2" charset="-122"/>
                <a:sym typeface="字魂36号-正文宋楷" panose="02000000000000000000" pitchFamily="2" charset="-122"/>
              </a:rPr>
              <a:t>100% học sinh trang phục, tư thế học tập gọn gàng.</a:t>
            </a:r>
          </a:p>
        </p:txBody>
      </p:sp>
    </p:spTree>
    <p:extLst>
      <p:ext uri="{BB962C8B-B14F-4D97-AF65-F5344CB8AC3E}">
        <p14:creationId xmlns:p14="http://schemas.microsoft.com/office/powerpoint/2010/main" val="35989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5A5AE90-B762-4339-8463-02600D1778C0}"/>
              </a:ext>
            </a:extLst>
          </p:cNvPr>
          <p:cNvGrpSpPr/>
          <p:nvPr/>
        </p:nvGrpSpPr>
        <p:grpSpPr>
          <a:xfrm>
            <a:off x="265893" y="231125"/>
            <a:ext cx="1440357" cy="1440354"/>
            <a:chOff x="5663488" y="1758240"/>
            <a:chExt cx="1874676" cy="1874672"/>
          </a:xfrm>
          <a:solidFill>
            <a:schemeClr val="bg1"/>
          </a:solidFill>
        </p:grpSpPr>
        <p:sp>
          <p:nvSpPr>
            <p:cNvPr id="3" name="圆角矩形 7">
              <a:extLst>
                <a:ext uri="{FF2B5EF4-FFF2-40B4-BE49-F238E27FC236}">
                  <a16:creationId xmlns:a16="http://schemas.microsoft.com/office/drawing/2014/main" id="{2CDEF582-A19E-4432-BBF3-6EF32BE67239}"/>
                </a:ext>
              </a:extLst>
            </p:cNvPr>
            <p:cNvSpPr/>
            <p:nvPr/>
          </p:nvSpPr>
          <p:spPr>
            <a:xfrm>
              <a:off x="5663488" y="1758240"/>
              <a:ext cx="1874676" cy="187467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4" name="椭圆 3">
              <a:extLst>
                <a:ext uri="{FF2B5EF4-FFF2-40B4-BE49-F238E27FC236}">
                  <a16:creationId xmlns:a16="http://schemas.microsoft.com/office/drawing/2014/main" id="{A7455EC8-C36B-48B3-A782-581B660B6175}"/>
                </a:ext>
              </a:extLst>
            </p:cNvPr>
            <p:cNvSpPr/>
            <p:nvPr/>
          </p:nvSpPr>
          <p:spPr>
            <a:xfrm>
              <a:off x="5821002" y="1898505"/>
              <a:ext cx="1525156" cy="1525155"/>
            </a:xfrm>
            <a:prstGeom prst="ellipse">
              <a:avLst/>
            </a:prstGeom>
            <a:solidFill>
              <a:srgbClr val="4073E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mn-lt"/>
              </a:endParaRPr>
            </a:p>
          </p:txBody>
        </p:sp>
      </p:grpSp>
      <p:sp>
        <p:nvSpPr>
          <p:cNvPr id="8" name="椭圆 31">
            <a:extLst>
              <a:ext uri="{FF2B5EF4-FFF2-40B4-BE49-F238E27FC236}">
                <a16:creationId xmlns:a16="http://schemas.microsoft.com/office/drawing/2014/main" id="{AA5436B3-5247-49BE-B309-ABD3C3D0EC9F}"/>
              </a:ext>
            </a:extLst>
          </p:cNvPr>
          <p:cNvSpPr/>
          <p:nvPr/>
        </p:nvSpPr>
        <p:spPr>
          <a:xfrm>
            <a:off x="739938" y="645222"/>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9943825" y="2159131"/>
            <a:ext cx="509137"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7" name="图片 16">
            <a:extLst>
              <a:ext uri="{FF2B5EF4-FFF2-40B4-BE49-F238E27FC236}">
                <a16:creationId xmlns:a16="http://schemas.microsoft.com/office/drawing/2014/main" id="{714A7829-5930-4684-8C2C-A352E6A0C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8265" y="2340528"/>
            <a:ext cx="2197916" cy="2197916"/>
          </a:xfrm>
          <a:custGeom>
            <a:avLst/>
            <a:gdLst>
              <a:gd name="connsiteX0" fmla="*/ 0 w 5684769"/>
              <a:gd name="connsiteY0" fmla="*/ 0 h 5684769"/>
              <a:gd name="connsiteX1" fmla="*/ 5684769 w 5684769"/>
              <a:gd name="connsiteY1" fmla="*/ 0 h 5684769"/>
              <a:gd name="connsiteX2" fmla="*/ 5684769 w 5684769"/>
              <a:gd name="connsiteY2" fmla="*/ 5684769 h 5684769"/>
              <a:gd name="connsiteX3" fmla="*/ 3953365 w 5684769"/>
              <a:gd name="connsiteY3" fmla="*/ 5684769 h 5684769"/>
              <a:gd name="connsiteX4" fmla="*/ 3953365 w 5684769"/>
              <a:gd name="connsiteY4" fmla="*/ 5255795 h 5684769"/>
              <a:gd name="connsiteX5" fmla="*/ 1937278 w 5684769"/>
              <a:gd name="connsiteY5" fmla="*/ 5255795 h 5684769"/>
              <a:gd name="connsiteX6" fmla="*/ 1937278 w 5684769"/>
              <a:gd name="connsiteY6" fmla="*/ 5684769 h 5684769"/>
              <a:gd name="connsiteX7" fmla="*/ 0 w 5684769"/>
              <a:gd name="connsiteY7" fmla="*/ 5684769 h 56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4769" h="5684769">
                <a:moveTo>
                  <a:pt x="0" y="0"/>
                </a:moveTo>
                <a:lnTo>
                  <a:pt x="5684769" y="0"/>
                </a:lnTo>
                <a:lnTo>
                  <a:pt x="5684769" y="5684769"/>
                </a:lnTo>
                <a:lnTo>
                  <a:pt x="3953365" y="5684769"/>
                </a:lnTo>
                <a:lnTo>
                  <a:pt x="3953365" y="5255795"/>
                </a:lnTo>
                <a:lnTo>
                  <a:pt x="1937278" y="5255795"/>
                </a:lnTo>
                <a:lnTo>
                  <a:pt x="1937278" y="5684769"/>
                </a:lnTo>
                <a:lnTo>
                  <a:pt x="0" y="5684769"/>
                </a:lnTo>
                <a:close/>
              </a:path>
            </a:pathLst>
          </a:custGeom>
        </p:spPr>
      </p:pic>
      <p:sp>
        <p:nvSpPr>
          <p:cNvPr id="18" name="Rectangle 17">
            <a:extLst>
              <a:ext uri="{FF2B5EF4-FFF2-40B4-BE49-F238E27FC236}">
                <a16:creationId xmlns:a16="http://schemas.microsoft.com/office/drawing/2014/main" id="{D9AB482C-EFB2-4501-B20B-4A37DF862AB0}"/>
              </a:ext>
            </a:extLst>
          </p:cNvPr>
          <p:cNvSpPr/>
          <p:nvPr/>
        </p:nvSpPr>
        <p:spPr>
          <a:xfrm>
            <a:off x="1911752" y="433190"/>
            <a:ext cx="9822056" cy="564257"/>
          </a:xfrm>
          <a:prstGeom prst="rect">
            <a:avLst/>
          </a:prstGeom>
        </p:spPr>
        <p:txBody>
          <a:bodyPr wrap="square">
            <a:spAutoFit/>
          </a:bodyPr>
          <a:lstStyle/>
          <a:p>
            <a:pPr indent="442913" algn="just" defTabSz="914377">
              <a:lnSpc>
                <a:spcPct val="120000"/>
              </a:lnSpc>
            </a:pP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Bước 2: Hướng dẫn học sinh học học tập hiệu </a:t>
            </a:r>
            <a:r>
              <a:rPr lang="vi-VN" altLang="zh-CN" sz="2800" b="1" dirty="0" err="1">
                <a:solidFill>
                  <a:srgbClr val="C00000"/>
                </a:solidFill>
                <a:latin typeface="+mj-lt"/>
                <a:ea typeface="字魂59号-创粗黑" panose="00000500000000000000" pitchFamily="2" charset="-122"/>
                <a:sym typeface="字魂36号-正文宋楷" panose="02000000000000000000" pitchFamily="2" charset="-122"/>
              </a:rPr>
              <a:t>quả</a:t>
            </a: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a:t>
            </a:r>
          </a:p>
        </p:txBody>
      </p:sp>
      <p:graphicFrame>
        <p:nvGraphicFramePr>
          <p:cNvPr id="10" name="Diagram 9">
            <a:extLst>
              <a:ext uri="{FF2B5EF4-FFF2-40B4-BE49-F238E27FC236}">
                <a16:creationId xmlns:a16="http://schemas.microsoft.com/office/drawing/2014/main" id="{AEA56DD5-4BB9-48B1-AFB8-F933EE7047E5}"/>
              </a:ext>
            </a:extLst>
          </p:cNvPr>
          <p:cNvGraphicFramePr/>
          <p:nvPr>
            <p:extLst>
              <p:ext uri="{D42A27DB-BD31-4B8C-83A1-F6EECF244321}">
                <p14:modId xmlns:p14="http://schemas.microsoft.com/office/powerpoint/2010/main" val="4182197008"/>
              </p:ext>
            </p:extLst>
          </p:nvPr>
        </p:nvGraphicFramePr>
        <p:xfrm>
          <a:off x="2456181" y="1047245"/>
          <a:ext cx="884078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5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graphicEl>
                                              <a:dgm id="{CD3E7A89-B472-48D6-A9AE-97977677A4D3}"/>
                                            </p:graphicEl>
                                          </p:spTgt>
                                        </p:tgtEl>
                                        <p:attrNameLst>
                                          <p:attrName>style.visibility</p:attrName>
                                        </p:attrNameLst>
                                      </p:cBhvr>
                                      <p:to>
                                        <p:strVal val="visible"/>
                                      </p:to>
                                    </p:set>
                                    <p:anim calcmode="lin" valueType="num">
                                      <p:cBhvr additive="base">
                                        <p:cTn id="18" dur="500" fill="hold"/>
                                        <p:tgtEl>
                                          <p:spTgt spid="10">
                                            <p:graphicEl>
                                              <a:dgm id="{CD3E7A89-B472-48D6-A9AE-97977677A4D3}"/>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graphicEl>
                                              <a:dgm id="{CD3E7A89-B472-48D6-A9AE-97977677A4D3}"/>
                                            </p:graphic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graphicEl>
                                              <a:dgm id="{1F230BDD-674A-4C75-A42E-B83A1E5AAED6}"/>
                                            </p:graphicEl>
                                          </p:spTgt>
                                        </p:tgtEl>
                                        <p:attrNameLst>
                                          <p:attrName>style.visibility</p:attrName>
                                        </p:attrNameLst>
                                      </p:cBhvr>
                                      <p:to>
                                        <p:strVal val="visible"/>
                                      </p:to>
                                    </p:set>
                                    <p:anim calcmode="lin" valueType="num">
                                      <p:cBhvr additive="base">
                                        <p:cTn id="22" dur="500" fill="hold"/>
                                        <p:tgtEl>
                                          <p:spTgt spid="10">
                                            <p:graphicEl>
                                              <a:dgm id="{1F230BDD-674A-4C75-A42E-B83A1E5AAED6}"/>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graphicEl>
                                              <a:dgm id="{1F230BDD-674A-4C75-A42E-B83A1E5AAED6}"/>
                                            </p:graphic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graphicEl>
                                              <a:dgm id="{4C0D94DD-DB10-44BD-BCBA-9AAB5C13DAD3}"/>
                                            </p:graphicEl>
                                          </p:spTgt>
                                        </p:tgtEl>
                                        <p:attrNameLst>
                                          <p:attrName>style.visibility</p:attrName>
                                        </p:attrNameLst>
                                      </p:cBhvr>
                                      <p:to>
                                        <p:strVal val="visible"/>
                                      </p:to>
                                    </p:set>
                                    <p:anim calcmode="lin" valueType="num">
                                      <p:cBhvr additive="base">
                                        <p:cTn id="26" dur="500" fill="hold"/>
                                        <p:tgtEl>
                                          <p:spTgt spid="10">
                                            <p:graphicEl>
                                              <a:dgm id="{4C0D94DD-DB10-44BD-BCBA-9AAB5C13DAD3}"/>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
                                            <p:graphicEl>
                                              <a:dgm id="{4C0D94DD-DB10-44BD-BCBA-9AAB5C13DAD3}"/>
                                            </p:graphic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graphicEl>
                                              <a:dgm id="{5D482B1D-9E64-4360-AAD8-62588DB906DD}"/>
                                            </p:graphicEl>
                                          </p:spTgt>
                                        </p:tgtEl>
                                        <p:attrNameLst>
                                          <p:attrName>style.visibility</p:attrName>
                                        </p:attrNameLst>
                                      </p:cBhvr>
                                      <p:to>
                                        <p:strVal val="visible"/>
                                      </p:to>
                                    </p:set>
                                    <p:anim calcmode="lin" valueType="num">
                                      <p:cBhvr additive="base">
                                        <p:cTn id="32" dur="500" fill="hold"/>
                                        <p:tgtEl>
                                          <p:spTgt spid="10">
                                            <p:graphicEl>
                                              <a:dgm id="{5D482B1D-9E64-4360-AAD8-62588DB906DD}"/>
                                            </p:graphic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
                                            <p:graphicEl>
                                              <a:dgm id="{5D482B1D-9E64-4360-AAD8-62588DB906DD}"/>
                                            </p:graphic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0">
                                            <p:graphicEl>
                                              <a:dgm id="{578CD361-68FE-4CBC-85AB-B5EB13E2BE37}"/>
                                            </p:graphicEl>
                                          </p:spTgt>
                                        </p:tgtEl>
                                        <p:attrNameLst>
                                          <p:attrName>style.visibility</p:attrName>
                                        </p:attrNameLst>
                                      </p:cBhvr>
                                      <p:to>
                                        <p:strVal val="visible"/>
                                      </p:to>
                                    </p:set>
                                    <p:anim calcmode="lin" valueType="num">
                                      <p:cBhvr additive="base">
                                        <p:cTn id="36" dur="500" fill="hold"/>
                                        <p:tgtEl>
                                          <p:spTgt spid="10">
                                            <p:graphicEl>
                                              <a:dgm id="{578CD361-68FE-4CBC-85AB-B5EB13E2BE37}"/>
                                            </p:graphic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
                                            <p:graphicEl>
                                              <a:dgm id="{578CD361-68FE-4CBC-85AB-B5EB13E2BE37}"/>
                                            </p:graphic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
                                            <p:graphicEl>
                                              <a:dgm id="{E5B063E8-B281-45F3-BE1D-B023CECF0AA8}"/>
                                            </p:graphicEl>
                                          </p:spTgt>
                                        </p:tgtEl>
                                        <p:attrNameLst>
                                          <p:attrName>style.visibility</p:attrName>
                                        </p:attrNameLst>
                                      </p:cBhvr>
                                      <p:to>
                                        <p:strVal val="visible"/>
                                      </p:to>
                                    </p:set>
                                    <p:anim calcmode="lin" valueType="num">
                                      <p:cBhvr additive="base">
                                        <p:cTn id="42" dur="500" fill="hold"/>
                                        <p:tgtEl>
                                          <p:spTgt spid="10">
                                            <p:graphicEl>
                                              <a:dgm id="{E5B063E8-B281-45F3-BE1D-B023CECF0AA8}"/>
                                            </p:graphic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
                                            <p:graphicEl>
                                              <a:dgm id="{E5B063E8-B281-45F3-BE1D-B023CECF0AA8}"/>
                                            </p:graphic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0">
                                            <p:graphicEl>
                                              <a:dgm id="{BB167CDE-869A-44F0-9AC4-80E60F7FB6F5}"/>
                                            </p:graphicEl>
                                          </p:spTgt>
                                        </p:tgtEl>
                                        <p:attrNameLst>
                                          <p:attrName>style.visibility</p:attrName>
                                        </p:attrNameLst>
                                      </p:cBhvr>
                                      <p:to>
                                        <p:strVal val="visible"/>
                                      </p:to>
                                    </p:set>
                                    <p:anim calcmode="lin" valueType="num">
                                      <p:cBhvr additive="base">
                                        <p:cTn id="46" dur="500" fill="hold"/>
                                        <p:tgtEl>
                                          <p:spTgt spid="10">
                                            <p:graphicEl>
                                              <a:dgm id="{BB167CDE-869A-44F0-9AC4-80E60F7FB6F5}"/>
                                            </p:graphic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0">
                                            <p:graphicEl>
                                              <a:dgm id="{BB167CDE-869A-44F0-9AC4-80E60F7FB6F5}"/>
                                            </p:graphic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0">
                                            <p:graphicEl>
                                              <a:dgm id="{95EDC47D-61EA-4CAF-9B92-AD135627BC1E}"/>
                                            </p:graphicEl>
                                          </p:spTgt>
                                        </p:tgtEl>
                                        <p:attrNameLst>
                                          <p:attrName>style.visibility</p:attrName>
                                        </p:attrNameLst>
                                      </p:cBhvr>
                                      <p:to>
                                        <p:strVal val="visible"/>
                                      </p:to>
                                    </p:set>
                                    <p:anim calcmode="lin" valueType="num">
                                      <p:cBhvr additive="base">
                                        <p:cTn id="52" dur="500" fill="hold"/>
                                        <p:tgtEl>
                                          <p:spTgt spid="10">
                                            <p:graphicEl>
                                              <a:dgm id="{95EDC47D-61EA-4CAF-9B92-AD135627BC1E}"/>
                                            </p:graphic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0">
                                            <p:graphicEl>
                                              <a:dgm id="{95EDC47D-61EA-4CAF-9B92-AD135627BC1E}"/>
                                            </p:graphic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0">
                                            <p:graphicEl>
                                              <a:dgm id="{9BE0ABFF-A117-4BF6-80A5-7997C4A8900A}"/>
                                            </p:graphicEl>
                                          </p:spTgt>
                                        </p:tgtEl>
                                        <p:attrNameLst>
                                          <p:attrName>style.visibility</p:attrName>
                                        </p:attrNameLst>
                                      </p:cBhvr>
                                      <p:to>
                                        <p:strVal val="visible"/>
                                      </p:to>
                                    </p:set>
                                    <p:anim calcmode="lin" valueType="num">
                                      <p:cBhvr additive="base">
                                        <p:cTn id="56" dur="500" fill="hold"/>
                                        <p:tgtEl>
                                          <p:spTgt spid="10">
                                            <p:graphicEl>
                                              <a:dgm id="{9BE0ABFF-A117-4BF6-80A5-7997C4A8900A}"/>
                                            </p:graphic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10">
                                            <p:graphicEl>
                                              <a:dgm id="{9BE0ABFF-A117-4BF6-80A5-7997C4A8900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Graphic spid="10"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5A5AE90-B762-4339-8463-02600D1778C0}"/>
              </a:ext>
            </a:extLst>
          </p:cNvPr>
          <p:cNvGrpSpPr/>
          <p:nvPr/>
        </p:nvGrpSpPr>
        <p:grpSpPr>
          <a:xfrm>
            <a:off x="265893" y="231125"/>
            <a:ext cx="1440357" cy="1440354"/>
            <a:chOff x="5663488" y="1758240"/>
            <a:chExt cx="1874676" cy="1874672"/>
          </a:xfrm>
          <a:solidFill>
            <a:schemeClr val="bg1"/>
          </a:solidFill>
        </p:grpSpPr>
        <p:sp>
          <p:nvSpPr>
            <p:cNvPr id="3" name="圆角矩形 7">
              <a:extLst>
                <a:ext uri="{FF2B5EF4-FFF2-40B4-BE49-F238E27FC236}">
                  <a16:creationId xmlns:a16="http://schemas.microsoft.com/office/drawing/2014/main" id="{2CDEF582-A19E-4432-BBF3-6EF32BE67239}"/>
                </a:ext>
              </a:extLst>
            </p:cNvPr>
            <p:cNvSpPr/>
            <p:nvPr/>
          </p:nvSpPr>
          <p:spPr>
            <a:xfrm>
              <a:off x="5663488" y="1758240"/>
              <a:ext cx="1874676" cy="187467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4" name="椭圆 3">
              <a:extLst>
                <a:ext uri="{FF2B5EF4-FFF2-40B4-BE49-F238E27FC236}">
                  <a16:creationId xmlns:a16="http://schemas.microsoft.com/office/drawing/2014/main" id="{A7455EC8-C36B-48B3-A782-581B660B6175}"/>
                </a:ext>
              </a:extLst>
            </p:cNvPr>
            <p:cNvSpPr/>
            <p:nvPr/>
          </p:nvSpPr>
          <p:spPr>
            <a:xfrm>
              <a:off x="5821002" y="1898505"/>
              <a:ext cx="1525156" cy="1525155"/>
            </a:xfrm>
            <a:prstGeom prst="ellipse">
              <a:avLst/>
            </a:prstGeom>
            <a:solidFill>
              <a:srgbClr val="4073E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mn-lt"/>
              </a:endParaRPr>
            </a:p>
          </p:txBody>
        </p:sp>
      </p:grpSp>
      <p:sp>
        <p:nvSpPr>
          <p:cNvPr id="8" name="椭圆 31">
            <a:extLst>
              <a:ext uri="{FF2B5EF4-FFF2-40B4-BE49-F238E27FC236}">
                <a16:creationId xmlns:a16="http://schemas.microsoft.com/office/drawing/2014/main" id="{AA5436B3-5247-49BE-B309-ABD3C3D0EC9F}"/>
              </a:ext>
            </a:extLst>
          </p:cNvPr>
          <p:cNvSpPr/>
          <p:nvPr/>
        </p:nvSpPr>
        <p:spPr>
          <a:xfrm>
            <a:off x="739938" y="645222"/>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9943825" y="2159131"/>
            <a:ext cx="509137"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7" name="图片 16">
            <a:extLst>
              <a:ext uri="{FF2B5EF4-FFF2-40B4-BE49-F238E27FC236}">
                <a16:creationId xmlns:a16="http://schemas.microsoft.com/office/drawing/2014/main" id="{714A7829-5930-4684-8C2C-A352E6A0C3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9940" y="2466162"/>
            <a:ext cx="1644536" cy="1747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Rectangle 17">
            <a:extLst>
              <a:ext uri="{FF2B5EF4-FFF2-40B4-BE49-F238E27FC236}">
                <a16:creationId xmlns:a16="http://schemas.microsoft.com/office/drawing/2014/main" id="{D9AB482C-EFB2-4501-B20B-4A37DF862AB0}"/>
              </a:ext>
            </a:extLst>
          </p:cNvPr>
          <p:cNvSpPr/>
          <p:nvPr/>
        </p:nvSpPr>
        <p:spPr>
          <a:xfrm>
            <a:off x="1911752" y="433190"/>
            <a:ext cx="9822056" cy="631711"/>
          </a:xfrm>
          <a:prstGeom prst="rect">
            <a:avLst/>
          </a:prstGeom>
        </p:spPr>
        <p:txBody>
          <a:bodyPr wrap="square">
            <a:spAutoFit/>
          </a:bodyPr>
          <a:lstStyle/>
          <a:p>
            <a:pPr indent="442913" algn="just" defTabSz="914377">
              <a:lnSpc>
                <a:spcPct val="120000"/>
              </a:lnSpc>
            </a:pP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Bước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3: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Đổi</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mới</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hình</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thức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sinh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hoạt</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lớp</a:t>
            </a:r>
            <a:endParaRPr lang="vi-VN" altLang="zh-CN" sz="3200" b="1" dirty="0">
              <a:solidFill>
                <a:srgbClr val="C00000"/>
              </a:solidFill>
              <a:latin typeface="+mj-lt"/>
              <a:ea typeface="字魂59号-创粗黑" panose="00000500000000000000" pitchFamily="2" charset="-122"/>
              <a:sym typeface="字魂36号-正文宋楷" panose="02000000000000000000" pitchFamily="2" charset="-122"/>
            </a:endParaRPr>
          </a:p>
        </p:txBody>
      </p:sp>
      <p:graphicFrame>
        <p:nvGraphicFramePr>
          <p:cNvPr id="10" name="Diagram 9">
            <a:extLst>
              <a:ext uri="{FF2B5EF4-FFF2-40B4-BE49-F238E27FC236}">
                <a16:creationId xmlns:a16="http://schemas.microsoft.com/office/drawing/2014/main" id="{AEA56DD5-4BB9-48B1-AFB8-F933EE7047E5}"/>
              </a:ext>
            </a:extLst>
          </p:cNvPr>
          <p:cNvGraphicFramePr/>
          <p:nvPr>
            <p:extLst>
              <p:ext uri="{D42A27DB-BD31-4B8C-83A1-F6EECF244321}">
                <p14:modId xmlns:p14="http://schemas.microsoft.com/office/powerpoint/2010/main" val="1961214579"/>
              </p:ext>
            </p:extLst>
          </p:nvPr>
        </p:nvGraphicFramePr>
        <p:xfrm>
          <a:off x="2456181" y="1047245"/>
          <a:ext cx="918592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174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graphicEl>
                                              <a:dgm id="{CD3E7A89-B472-48D6-A9AE-97977677A4D3}"/>
                                            </p:graphicEl>
                                          </p:spTgt>
                                        </p:tgtEl>
                                        <p:attrNameLst>
                                          <p:attrName>style.visibility</p:attrName>
                                        </p:attrNameLst>
                                      </p:cBhvr>
                                      <p:to>
                                        <p:strVal val="visible"/>
                                      </p:to>
                                    </p:set>
                                    <p:anim calcmode="lin" valueType="num">
                                      <p:cBhvr additive="base">
                                        <p:cTn id="18" dur="500" fill="hold"/>
                                        <p:tgtEl>
                                          <p:spTgt spid="10">
                                            <p:graphicEl>
                                              <a:dgm id="{CD3E7A89-B472-48D6-A9AE-97977677A4D3}"/>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graphicEl>
                                              <a:dgm id="{CD3E7A89-B472-48D6-A9AE-97977677A4D3}"/>
                                            </p:graphic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graphicEl>
                                              <a:dgm id="{1F230BDD-674A-4C75-A42E-B83A1E5AAED6}"/>
                                            </p:graphicEl>
                                          </p:spTgt>
                                        </p:tgtEl>
                                        <p:attrNameLst>
                                          <p:attrName>style.visibility</p:attrName>
                                        </p:attrNameLst>
                                      </p:cBhvr>
                                      <p:to>
                                        <p:strVal val="visible"/>
                                      </p:to>
                                    </p:set>
                                    <p:anim calcmode="lin" valueType="num">
                                      <p:cBhvr additive="base">
                                        <p:cTn id="22" dur="500" fill="hold"/>
                                        <p:tgtEl>
                                          <p:spTgt spid="10">
                                            <p:graphicEl>
                                              <a:dgm id="{1F230BDD-674A-4C75-A42E-B83A1E5AAED6}"/>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graphicEl>
                                              <a:dgm id="{1F230BDD-674A-4C75-A42E-B83A1E5AAED6}"/>
                                            </p:graphic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graphicEl>
                                              <a:dgm id="{4C0D94DD-DB10-44BD-BCBA-9AAB5C13DAD3}"/>
                                            </p:graphicEl>
                                          </p:spTgt>
                                        </p:tgtEl>
                                        <p:attrNameLst>
                                          <p:attrName>style.visibility</p:attrName>
                                        </p:attrNameLst>
                                      </p:cBhvr>
                                      <p:to>
                                        <p:strVal val="visible"/>
                                      </p:to>
                                    </p:set>
                                    <p:anim calcmode="lin" valueType="num">
                                      <p:cBhvr additive="base">
                                        <p:cTn id="26" dur="500" fill="hold"/>
                                        <p:tgtEl>
                                          <p:spTgt spid="10">
                                            <p:graphicEl>
                                              <a:dgm id="{4C0D94DD-DB10-44BD-BCBA-9AAB5C13DAD3}"/>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
                                            <p:graphicEl>
                                              <a:dgm id="{4C0D94DD-DB10-44BD-BCBA-9AAB5C13DAD3}"/>
                                            </p:graphic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graphicEl>
                                              <a:dgm id="{5D482B1D-9E64-4360-AAD8-62588DB906DD}"/>
                                            </p:graphicEl>
                                          </p:spTgt>
                                        </p:tgtEl>
                                        <p:attrNameLst>
                                          <p:attrName>style.visibility</p:attrName>
                                        </p:attrNameLst>
                                      </p:cBhvr>
                                      <p:to>
                                        <p:strVal val="visible"/>
                                      </p:to>
                                    </p:set>
                                    <p:anim calcmode="lin" valueType="num">
                                      <p:cBhvr additive="base">
                                        <p:cTn id="32" dur="500" fill="hold"/>
                                        <p:tgtEl>
                                          <p:spTgt spid="10">
                                            <p:graphicEl>
                                              <a:dgm id="{5D482B1D-9E64-4360-AAD8-62588DB906DD}"/>
                                            </p:graphic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
                                            <p:graphicEl>
                                              <a:dgm id="{5D482B1D-9E64-4360-AAD8-62588DB906DD}"/>
                                            </p:graphic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0">
                                            <p:graphicEl>
                                              <a:dgm id="{578CD361-68FE-4CBC-85AB-B5EB13E2BE37}"/>
                                            </p:graphicEl>
                                          </p:spTgt>
                                        </p:tgtEl>
                                        <p:attrNameLst>
                                          <p:attrName>style.visibility</p:attrName>
                                        </p:attrNameLst>
                                      </p:cBhvr>
                                      <p:to>
                                        <p:strVal val="visible"/>
                                      </p:to>
                                    </p:set>
                                    <p:anim calcmode="lin" valueType="num">
                                      <p:cBhvr additive="base">
                                        <p:cTn id="36" dur="500" fill="hold"/>
                                        <p:tgtEl>
                                          <p:spTgt spid="10">
                                            <p:graphicEl>
                                              <a:dgm id="{578CD361-68FE-4CBC-85AB-B5EB13E2BE37}"/>
                                            </p:graphic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
                                            <p:graphicEl>
                                              <a:dgm id="{578CD361-68FE-4CBC-85AB-B5EB13E2BE3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Graphic spid="10"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AB482C-EFB2-4501-B20B-4A37DF862AB0}"/>
              </a:ext>
            </a:extLst>
          </p:cNvPr>
          <p:cNvSpPr/>
          <p:nvPr/>
        </p:nvSpPr>
        <p:spPr>
          <a:xfrm>
            <a:off x="986645" y="347544"/>
            <a:ext cx="10447882" cy="1116716"/>
          </a:xfrm>
          <a:prstGeom prst="rect">
            <a:avLst/>
          </a:prstGeom>
        </p:spPr>
        <p:txBody>
          <a:bodyPr wrap="square">
            <a:spAutoFit/>
          </a:bodyPr>
          <a:lstStyle/>
          <a:p>
            <a:pPr indent="442913" algn="just" defTabSz="914377">
              <a:lnSpc>
                <a:spcPct val="120000"/>
              </a:lnSpc>
            </a:pPr>
            <a:r>
              <a:rPr lang="vi-VN" altLang="zh-CN" sz="2900" b="1" i="1" dirty="0">
                <a:solidFill>
                  <a:srgbClr val="0070C0"/>
                </a:solidFill>
                <a:latin typeface="+mj-lt"/>
                <a:ea typeface="字魂59号-创粗黑" panose="00000500000000000000" pitchFamily="2" charset="-122"/>
                <a:sym typeface="字魂36号-正文宋楷" panose="02000000000000000000" pitchFamily="2" charset="-122"/>
              </a:rPr>
              <a:t>Cách thức tiến hành:</a:t>
            </a:r>
          </a:p>
          <a:p>
            <a:pPr indent="442913" algn="just" defTabSz="914377">
              <a:lnSpc>
                <a:spcPct val="120000"/>
              </a:lnSpc>
            </a:pPr>
            <a:r>
              <a:rPr lang="vi-VN" altLang="zh-CN" sz="2900" b="1" i="1" dirty="0">
                <a:solidFill>
                  <a:srgbClr val="0070C0"/>
                </a:solidFill>
                <a:latin typeface="+mj-lt"/>
                <a:ea typeface="字魂59号-创粗黑" panose="00000500000000000000" pitchFamily="2" charset="-122"/>
                <a:sym typeface="字魂36号-正文宋楷" panose="02000000000000000000" pitchFamily="2" charset="-122"/>
              </a:rPr>
              <a:t>+ GV hướng dẫn Lớp trưởng mở video hướng dẫn test nhanh:</a:t>
            </a:r>
          </a:p>
        </p:txBody>
      </p:sp>
      <p:sp>
        <p:nvSpPr>
          <p:cNvPr id="2" name="Rectangle 1"/>
          <p:cNvSpPr/>
          <p:nvPr/>
        </p:nvSpPr>
        <p:spPr>
          <a:xfrm>
            <a:off x="689114" y="4903305"/>
            <a:ext cx="10745414" cy="1222642"/>
          </a:xfrm>
          <a:prstGeom prst="rect">
            <a:avLst/>
          </a:prstGeom>
        </p:spPr>
        <p:txBody>
          <a:bodyPr wrap="square">
            <a:spAutoFit/>
          </a:bodyPr>
          <a:lstStyle/>
          <a:p>
            <a:pPr indent="442913" algn="just" defTabSz="914377">
              <a:lnSpc>
                <a:spcPct val="120000"/>
              </a:lnSpc>
            </a:pP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Đọc kết quả tại thời điểm 15 phút, không sử dụng kết quả sau 20 giây.</a:t>
            </a:r>
          </a:p>
        </p:txBody>
      </p:sp>
      <p:pic>
        <p:nvPicPr>
          <p:cNvPr id="5" name="Picture 4">
            <a:extLst>
              <a:ext uri="{FF2B5EF4-FFF2-40B4-BE49-F238E27FC236}">
                <a16:creationId xmlns:a16="http://schemas.microsoft.com/office/drawing/2014/main" id="{38BD1902-B6AE-42A8-B080-3E5F2A26E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50" y="1622323"/>
            <a:ext cx="4805330" cy="3170902"/>
          </a:xfrm>
          <a:prstGeom prst="rect">
            <a:avLst/>
          </a:prstGeom>
        </p:spPr>
      </p:pic>
      <p:pic>
        <p:nvPicPr>
          <p:cNvPr id="7" name="Picture 6">
            <a:extLst>
              <a:ext uri="{FF2B5EF4-FFF2-40B4-BE49-F238E27FC236}">
                <a16:creationId xmlns:a16="http://schemas.microsoft.com/office/drawing/2014/main" id="{2CB0D39E-F690-4ED9-8D93-B99615427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297" y="1622324"/>
            <a:ext cx="5193709" cy="3170902"/>
          </a:xfrm>
          <a:prstGeom prst="rect">
            <a:avLst/>
          </a:prstGeom>
        </p:spPr>
      </p:pic>
    </p:spTree>
    <p:extLst>
      <p:ext uri="{BB962C8B-B14F-4D97-AF65-F5344CB8AC3E}">
        <p14:creationId xmlns:p14="http://schemas.microsoft.com/office/powerpoint/2010/main" val="229474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31">
            <a:extLst>
              <a:ext uri="{FF2B5EF4-FFF2-40B4-BE49-F238E27FC236}">
                <a16:creationId xmlns:a16="http://schemas.microsoft.com/office/drawing/2014/main" id="{AA5436B3-5247-49BE-B309-ABD3C3D0EC9F}"/>
              </a:ext>
            </a:extLst>
          </p:cNvPr>
          <p:cNvSpPr/>
          <p:nvPr/>
        </p:nvSpPr>
        <p:spPr>
          <a:xfrm>
            <a:off x="10906323" y="821701"/>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5268813" y="903468"/>
            <a:ext cx="522516"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8" name="Rectangle 17">
            <a:extLst>
              <a:ext uri="{FF2B5EF4-FFF2-40B4-BE49-F238E27FC236}">
                <a16:creationId xmlns:a16="http://schemas.microsoft.com/office/drawing/2014/main" id="{D9AB482C-EFB2-4501-B20B-4A37DF862AB0}"/>
              </a:ext>
            </a:extLst>
          </p:cNvPr>
          <p:cNvSpPr/>
          <p:nvPr/>
        </p:nvSpPr>
        <p:spPr>
          <a:xfrm>
            <a:off x="322257" y="477079"/>
            <a:ext cx="6406264" cy="5936497"/>
          </a:xfrm>
          <a:prstGeom prst="rect">
            <a:avLst/>
          </a:prstGeom>
        </p:spPr>
        <p:txBody>
          <a:bodyPr wrap="square">
            <a:spAutoFit/>
          </a:bodyPr>
          <a:lstStyle/>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Cách đọc kết quả:</a:t>
            </a:r>
          </a:p>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Mẫu sẽ có kết quả dương tính khi xuất hiện 2 vạch ở cả vị trí C và T trên khay thử.</a:t>
            </a:r>
          </a:p>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Mẫu sẽ có kết quả âm tính khi chỉ xuất hiện 1 vạch ở vị trí C trên khay thử.</a:t>
            </a:r>
          </a:p>
          <a:p>
            <a:pPr indent="442913" algn="just" defTabSz="914377">
              <a:lnSpc>
                <a:spcPct val="120000"/>
              </a:lnSpc>
            </a:pPr>
            <a:r>
              <a:rPr lang="vi-VN" altLang="zh-CN" sz="2900" b="1" dirty="0">
                <a:latin typeface="+mj-lt"/>
                <a:ea typeface="字魂59号-创粗黑" panose="00000500000000000000" pitchFamily="2" charset="-122"/>
                <a:sym typeface="字魂36号-正文宋楷" panose="02000000000000000000" pitchFamily="2" charset="-122"/>
              </a:rPr>
              <a:t>Trong trường hợp không xuất hiện vạch nào hoặc chỉ xuất hiện 1 vạch tại vị trí T trên khay thử là kết quả không hợp lệ, cần thực hiện lại xét nghiệm.</a:t>
            </a:r>
          </a:p>
        </p:txBody>
      </p:sp>
      <p:sp>
        <p:nvSpPr>
          <p:cNvPr id="10" name="Rectangle 9">
            <a:extLst>
              <a:ext uri="{FF2B5EF4-FFF2-40B4-BE49-F238E27FC236}">
                <a16:creationId xmlns:a16="http://schemas.microsoft.com/office/drawing/2014/main" id="{D9AB482C-EFB2-4501-B20B-4A37DF862AB0}"/>
              </a:ext>
            </a:extLst>
          </p:cNvPr>
          <p:cNvSpPr/>
          <p:nvPr/>
        </p:nvSpPr>
        <p:spPr>
          <a:xfrm>
            <a:off x="6904383" y="3061247"/>
            <a:ext cx="4885848" cy="3283719"/>
          </a:xfrm>
          <a:prstGeom prst="rect">
            <a:avLst/>
          </a:prstGeom>
        </p:spPr>
        <p:txBody>
          <a:bodyPr wrap="square">
            <a:spAutoFit/>
          </a:bodyPr>
          <a:lstStyle/>
          <a:p>
            <a:pPr indent="442913" algn="just" defTabSz="914377">
              <a:lnSpc>
                <a:spcPct val="120000"/>
              </a:lnSpc>
            </a:pPr>
            <a:r>
              <a:rPr lang="vi-VN" altLang="zh-CN" sz="2500" b="1" dirty="0">
                <a:latin typeface="+mj-lt"/>
                <a:ea typeface="字魂59号-创粗黑" panose="00000500000000000000" pitchFamily="2" charset="-122"/>
                <a:sym typeface="字魂36号-正文宋楷" panose="02000000000000000000" pitchFamily="2" charset="-122"/>
              </a:rPr>
              <a:t>Cần chú ý đến thao tác lấy mẫu vì bước này vô cùng quan trọng, quyết định đến tính chính xác của việc thực hiện xét nghiệm.</a:t>
            </a:r>
          </a:p>
          <a:p>
            <a:pPr indent="442913" algn="just" defTabSz="914377">
              <a:lnSpc>
                <a:spcPct val="120000"/>
              </a:lnSpc>
            </a:pPr>
            <a:r>
              <a:rPr lang="vi-VN" altLang="zh-CN" sz="2500" b="1" dirty="0">
                <a:latin typeface="+mj-lt"/>
                <a:ea typeface="字魂59号-创粗黑" panose="00000500000000000000" pitchFamily="2" charset="-122"/>
                <a:sym typeface="字魂36号-正文宋楷" panose="02000000000000000000" pitchFamily="2" charset="-122"/>
              </a:rPr>
              <a:t>Đồng thời cần chú ý các biện pháp vệ sinh, xử lý các rác thải liên quan </a:t>
            </a:r>
            <a:r>
              <a:rPr lang="en-US" altLang="zh-CN" sz="25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sau</a:t>
            </a:r>
            <a:r>
              <a:rPr lang="en-US" altLang="zh-CN" sz="25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a:t>
            </a:r>
            <a:r>
              <a:rPr lang="en-US" altLang="zh-CN" sz="2500" b="1" dirty="0" err="1">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khi</a:t>
            </a:r>
            <a:r>
              <a:rPr lang="en-US" altLang="zh-CN" sz="25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 test</a:t>
            </a:r>
            <a:r>
              <a:rPr lang="vi-VN" altLang="zh-CN" sz="2500" b="1" dirty="0">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a:t>
            </a:r>
          </a:p>
        </p:txBody>
      </p:sp>
      <p:pic>
        <p:nvPicPr>
          <p:cNvPr id="3" name="Picture 2">
            <a:extLst>
              <a:ext uri="{FF2B5EF4-FFF2-40B4-BE49-F238E27FC236}">
                <a16:creationId xmlns:a16="http://schemas.microsoft.com/office/drawing/2014/main" id="{CBAA09C3-5CEB-4D74-AF72-20378DDF0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359" y="296942"/>
            <a:ext cx="4788384" cy="2839296"/>
          </a:xfrm>
          <a:prstGeom prst="rect">
            <a:avLst/>
          </a:prstGeom>
        </p:spPr>
      </p:pic>
    </p:spTree>
    <p:extLst>
      <p:ext uri="{BB962C8B-B14F-4D97-AF65-F5344CB8AC3E}">
        <p14:creationId xmlns:p14="http://schemas.microsoft.com/office/powerpoint/2010/main" val="35074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5A5AE90-B762-4339-8463-02600D1778C0}"/>
              </a:ext>
            </a:extLst>
          </p:cNvPr>
          <p:cNvGrpSpPr/>
          <p:nvPr/>
        </p:nvGrpSpPr>
        <p:grpSpPr>
          <a:xfrm>
            <a:off x="265893" y="231125"/>
            <a:ext cx="1440357" cy="1440354"/>
            <a:chOff x="5663488" y="1758240"/>
            <a:chExt cx="1874676" cy="1874672"/>
          </a:xfrm>
          <a:solidFill>
            <a:schemeClr val="bg1"/>
          </a:solidFill>
        </p:grpSpPr>
        <p:sp>
          <p:nvSpPr>
            <p:cNvPr id="3" name="圆角矩形 7">
              <a:extLst>
                <a:ext uri="{FF2B5EF4-FFF2-40B4-BE49-F238E27FC236}">
                  <a16:creationId xmlns:a16="http://schemas.microsoft.com/office/drawing/2014/main" id="{2CDEF582-A19E-4432-BBF3-6EF32BE67239}"/>
                </a:ext>
              </a:extLst>
            </p:cNvPr>
            <p:cNvSpPr/>
            <p:nvPr/>
          </p:nvSpPr>
          <p:spPr>
            <a:xfrm>
              <a:off x="5663488" y="1758240"/>
              <a:ext cx="1874676" cy="187467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4" name="椭圆 3">
              <a:extLst>
                <a:ext uri="{FF2B5EF4-FFF2-40B4-BE49-F238E27FC236}">
                  <a16:creationId xmlns:a16="http://schemas.microsoft.com/office/drawing/2014/main" id="{A7455EC8-C36B-48B3-A782-581B660B6175}"/>
                </a:ext>
              </a:extLst>
            </p:cNvPr>
            <p:cNvSpPr/>
            <p:nvPr/>
          </p:nvSpPr>
          <p:spPr>
            <a:xfrm>
              <a:off x="5821002" y="1898505"/>
              <a:ext cx="1525156" cy="1525155"/>
            </a:xfrm>
            <a:prstGeom prst="ellipse">
              <a:avLst/>
            </a:prstGeom>
            <a:solidFill>
              <a:srgbClr val="4073E0"/>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mn-lt"/>
              </a:endParaRPr>
            </a:p>
          </p:txBody>
        </p:sp>
      </p:grpSp>
      <p:sp>
        <p:nvSpPr>
          <p:cNvPr id="8" name="椭圆 31">
            <a:extLst>
              <a:ext uri="{FF2B5EF4-FFF2-40B4-BE49-F238E27FC236}">
                <a16:creationId xmlns:a16="http://schemas.microsoft.com/office/drawing/2014/main" id="{AA5436B3-5247-49BE-B309-ABD3C3D0EC9F}"/>
              </a:ext>
            </a:extLst>
          </p:cNvPr>
          <p:cNvSpPr/>
          <p:nvPr/>
        </p:nvSpPr>
        <p:spPr>
          <a:xfrm>
            <a:off x="739938" y="645222"/>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9943825" y="2159131"/>
            <a:ext cx="509137"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7" name="图片 16">
            <a:extLst>
              <a:ext uri="{FF2B5EF4-FFF2-40B4-BE49-F238E27FC236}">
                <a16:creationId xmlns:a16="http://schemas.microsoft.com/office/drawing/2014/main" id="{714A7829-5930-4684-8C2C-A352E6A0C3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9940" y="2466162"/>
            <a:ext cx="1644536" cy="1747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Rectangle 17">
            <a:extLst>
              <a:ext uri="{FF2B5EF4-FFF2-40B4-BE49-F238E27FC236}">
                <a16:creationId xmlns:a16="http://schemas.microsoft.com/office/drawing/2014/main" id="{D9AB482C-EFB2-4501-B20B-4A37DF862AB0}"/>
              </a:ext>
            </a:extLst>
          </p:cNvPr>
          <p:cNvSpPr/>
          <p:nvPr/>
        </p:nvSpPr>
        <p:spPr>
          <a:xfrm>
            <a:off x="1911752" y="433190"/>
            <a:ext cx="9822056" cy="1077218"/>
          </a:xfrm>
          <a:prstGeom prst="rect">
            <a:avLst/>
          </a:prstGeom>
        </p:spPr>
        <p:txBody>
          <a:bodyPr wrap="square">
            <a:spAutoFit/>
          </a:bodyPr>
          <a:lstStyle/>
          <a:p>
            <a:pPr algn="just" defTabSz="914377"/>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Bước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4: Công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tác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hỗ</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trợ</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a:t>
            </a:r>
            <a:r>
              <a:rPr lang="en-US"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động</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viên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học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sinh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là</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f0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tích</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cực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tham gia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học</a:t>
            </a:r>
            <a:r>
              <a:rPr lang="vi-VN" altLang="zh-CN" sz="3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3200" b="1" dirty="0" err="1">
                <a:solidFill>
                  <a:srgbClr val="C00000"/>
                </a:solidFill>
                <a:latin typeface="+mj-lt"/>
                <a:ea typeface="字魂59号-创粗黑" panose="00000500000000000000" pitchFamily="2" charset="-122"/>
                <a:sym typeface="字魂36号-正文宋楷" panose="02000000000000000000" pitchFamily="2" charset="-122"/>
              </a:rPr>
              <a:t>tập</a:t>
            </a:r>
            <a:endParaRPr lang="en-US" altLang="zh-CN" sz="3200" b="1" dirty="0">
              <a:solidFill>
                <a:srgbClr val="C00000"/>
              </a:solidFill>
              <a:latin typeface="+mj-lt"/>
              <a:ea typeface="字魂59号-创粗黑" panose="00000500000000000000" pitchFamily="2" charset="-122"/>
              <a:sym typeface="字魂36号-正文宋楷" panose="02000000000000000000" pitchFamily="2" charset="-122"/>
            </a:endParaRPr>
          </a:p>
        </p:txBody>
      </p:sp>
      <p:graphicFrame>
        <p:nvGraphicFramePr>
          <p:cNvPr id="10" name="Diagram 9">
            <a:extLst>
              <a:ext uri="{FF2B5EF4-FFF2-40B4-BE49-F238E27FC236}">
                <a16:creationId xmlns:a16="http://schemas.microsoft.com/office/drawing/2014/main" id="{AEA56DD5-4BB9-48B1-AFB8-F933EE7047E5}"/>
              </a:ext>
            </a:extLst>
          </p:cNvPr>
          <p:cNvGraphicFramePr/>
          <p:nvPr>
            <p:extLst>
              <p:ext uri="{D42A27DB-BD31-4B8C-83A1-F6EECF244321}">
                <p14:modId xmlns:p14="http://schemas.microsoft.com/office/powerpoint/2010/main" val="3679817464"/>
              </p:ext>
            </p:extLst>
          </p:nvPr>
        </p:nvGraphicFramePr>
        <p:xfrm>
          <a:off x="2456181" y="1047245"/>
          <a:ext cx="918592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8709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graphicEl>
                                              <a:dgm id="{CD3E7A89-B472-48D6-A9AE-97977677A4D3}"/>
                                            </p:graphicEl>
                                          </p:spTgt>
                                        </p:tgtEl>
                                        <p:attrNameLst>
                                          <p:attrName>style.visibility</p:attrName>
                                        </p:attrNameLst>
                                      </p:cBhvr>
                                      <p:to>
                                        <p:strVal val="visible"/>
                                      </p:to>
                                    </p:set>
                                    <p:anim calcmode="lin" valueType="num">
                                      <p:cBhvr additive="base">
                                        <p:cTn id="18" dur="500" fill="hold"/>
                                        <p:tgtEl>
                                          <p:spTgt spid="10">
                                            <p:graphicEl>
                                              <a:dgm id="{CD3E7A89-B472-48D6-A9AE-97977677A4D3}"/>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graphicEl>
                                              <a:dgm id="{CD3E7A89-B472-48D6-A9AE-97977677A4D3}"/>
                                            </p:graphic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graphicEl>
                                              <a:dgm id="{1F230BDD-674A-4C75-A42E-B83A1E5AAED6}"/>
                                            </p:graphicEl>
                                          </p:spTgt>
                                        </p:tgtEl>
                                        <p:attrNameLst>
                                          <p:attrName>style.visibility</p:attrName>
                                        </p:attrNameLst>
                                      </p:cBhvr>
                                      <p:to>
                                        <p:strVal val="visible"/>
                                      </p:to>
                                    </p:set>
                                    <p:anim calcmode="lin" valueType="num">
                                      <p:cBhvr additive="base">
                                        <p:cTn id="22" dur="500" fill="hold"/>
                                        <p:tgtEl>
                                          <p:spTgt spid="10">
                                            <p:graphicEl>
                                              <a:dgm id="{1F230BDD-674A-4C75-A42E-B83A1E5AAED6}"/>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graphicEl>
                                              <a:dgm id="{1F230BDD-674A-4C75-A42E-B83A1E5AAED6}"/>
                                            </p:graphic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graphicEl>
                                              <a:dgm id="{4C0D94DD-DB10-44BD-BCBA-9AAB5C13DAD3}"/>
                                            </p:graphicEl>
                                          </p:spTgt>
                                        </p:tgtEl>
                                        <p:attrNameLst>
                                          <p:attrName>style.visibility</p:attrName>
                                        </p:attrNameLst>
                                      </p:cBhvr>
                                      <p:to>
                                        <p:strVal val="visible"/>
                                      </p:to>
                                    </p:set>
                                    <p:anim calcmode="lin" valueType="num">
                                      <p:cBhvr additive="base">
                                        <p:cTn id="26" dur="500" fill="hold"/>
                                        <p:tgtEl>
                                          <p:spTgt spid="10">
                                            <p:graphicEl>
                                              <a:dgm id="{4C0D94DD-DB10-44BD-BCBA-9AAB5C13DAD3}"/>
                                            </p:graphic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
                                            <p:graphicEl>
                                              <a:dgm id="{4C0D94DD-DB10-44BD-BCBA-9AAB5C13DAD3}"/>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Graphic spid="10"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31">
            <a:extLst>
              <a:ext uri="{FF2B5EF4-FFF2-40B4-BE49-F238E27FC236}">
                <a16:creationId xmlns:a16="http://schemas.microsoft.com/office/drawing/2014/main" id="{AA5436B3-5247-49BE-B309-ABD3C3D0EC9F}"/>
              </a:ext>
            </a:extLst>
          </p:cNvPr>
          <p:cNvSpPr/>
          <p:nvPr/>
        </p:nvSpPr>
        <p:spPr>
          <a:xfrm>
            <a:off x="10906323" y="821701"/>
            <a:ext cx="522516" cy="47605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chemeClr val="tx1">
                  <a:lumMod val="75000"/>
                  <a:lumOff val="25000"/>
                </a:schemeClr>
              </a:solidFill>
              <a:effectLst/>
              <a:uLnTx/>
              <a:uFillTx/>
              <a:latin typeface="Tahoma" panose="020B0604030504040204" pitchFamily="34" charset="0"/>
              <a:ea typeface="字魂59号-创粗黑" panose="00000500000000000000" pitchFamily="2" charset="-122"/>
              <a:cs typeface="Tahoma" panose="020B0604030504040204" pitchFamily="34" charset="0"/>
              <a:sym typeface="+mn-lt"/>
            </a:endParaRPr>
          </a:p>
        </p:txBody>
      </p:sp>
      <p:sp>
        <p:nvSpPr>
          <p:cNvPr id="9" name="椭圆 32">
            <a:extLst>
              <a:ext uri="{FF2B5EF4-FFF2-40B4-BE49-F238E27FC236}">
                <a16:creationId xmlns:a16="http://schemas.microsoft.com/office/drawing/2014/main" id="{A18ED1BE-AD4A-40C6-A5E6-16FD7CD3EC7A}"/>
              </a:ext>
            </a:extLst>
          </p:cNvPr>
          <p:cNvSpPr/>
          <p:nvPr/>
        </p:nvSpPr>
        <p:spPr>
          <a:xfrm>
            <a:off x="5268813" y="903468"/>
            <a:ext cx="522516" cy="482536"/>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chemeClr val="tx1">
                  <a:lumMod val="75000"/>
                  <a:lumOff val="25000"/>
                </a:schemeClr>
              </a:solidFill>
              <a:effectLst/>
              <a:uLnTx/>
              <a:uFillTx/>
              <a:latin typeface="Tahoma" panose="020B0604030504040204" pitchFamily="34" charset="0"/>
              <a:ea typeface="字魂59号-创粗黑" panose="00000500000000000000" pitchFamily="2" charset="-122"/>
              <a:cs typeface="Tahoma" panose="020B0604030504040204" pitchFamily="34" charset="0"/>
              <a:sym typeface="+mn-lt"/>
            </a:endParaRPr>
          </a:p>
        </p:txBody>
      </p:sp>
      <p:sp>
        <p:nvSpPr>
          <p:cNvPr id="18" name="Rectangle 17">
            <a:extLst>
              <a:ext uri="{FF2B5EF4-FFF2-40B4-BE49-F238E27FC236}">
                <a16:creationId xmlns:a16="http://schemas.microsoft.com/office/drawing/2014/main" id="{D9AB482C-EFB2-4501-B20B-4A37DF862AB0}"/>
              </a:ext>
            </a:extLst>
          </p:cNvPr>
          <p:cNvSpPr/>
          <p:nvPr/>
        </p:nvSpPr>
        <p:spPr>
          <a:xfrm>
            <a:off x="696385" y="797652"/>
            <a:ext cx="6552037" cy="3794372"/>
          </a:xfrm>
          <a:prstGeom prst="rect">
            <a:avLst/>
          </a:prstGeom>
        </p:spPr>
        <p:txBody>
          <a:bodyPr wrap="square">
            <a:spAutoFit/>
          </a:bodyPr>
          <a:lstStyle/>
          <a:p>
            <a:pPr indent="442913" algn="just" defTabSz="914377">
              <a:lnSpc>
                <a:spcPct val="120000"/>
              </a:lnSpc>
            </a:pPr>
            <a:r>
              <a:rPr lang="vi-VN"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Bước 5: Khích lệ, động viên:</a:t>
            </a:r>
            <a:endParaRPr lang="en-US"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endParaRPr>
          </a:p>
          <a:p>
            <a:pPr indent="442913" algn="just" defTabSz="914377">
              <a:lnSpc>
                <a:spcPct val="120000"/>
              </a:lnSpc>
            </a:pPr>
            <a:r>
              <a:rPr lang="en-US"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Đ</a:t>
            </a:r>
            <a:r>
              <a:rPr lang="vi-VN" altLang="zh-CN" sz="2900" b="1" dirty="0">
                <a:latin typeface="+mj-lt"/>
                <a:ea typeface="Tahoma" panose="020B0604030504040204" pitchFamily="34" charset="0"/>
                <a:cs typeface="Tahoma" panose="020B0604030504040204" pitchFamily="34" charset="0"/>
                <a:sym typeface="字魂36号-正文宋楷" panose="02000000000000000000" pitchFamily="2" charset="-122"/>
              </a:rPr>
              <a:t>ể khích lệ tinh thần học tập của các em như tương tác tích cực, chuẩn bị nhiệm vụ học tập chu đáo....Tôi đã đưa ra các tiêu chí khen ngợi phù hợp như: thành viên học tập trực tuyến tích cực, đạt </a:t>
            </a:r>
            <a:r>
              <a:rPr lang="en-US" altLang="zh-CN" sz="29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nhiều</a:t>
            </a:r>
            <a:r>
              <a:rPr lang="en-US"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điểm</a:t>
            </a:r>
            <a:r>
              <a:rPr lang="en-US"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tốt</a:t>
            </a:r>
            <a:r>
              <a:rPr lang="vi-VN" altLang="zh-CN" sz="2900" b="1" dirty="0">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a:t>
            </a:r>
          </a:p>
        </p:txBody>
      </p:sp>
      <p:pic>
        <p:nvPicPr>
          <p:cNvPr id="5" name="图片 18">
            <a:extLst>
              <a:ext uri="{FF2B5EF4-FFF2-40B4-BE49-F238E27FC236}">
                <a16:creationId xmlns:a16="http://schemas.microsoft.com/office/drawing/2014/main" id="{4125F2B1-2AC8-4350-BE66-A6412D606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405" y="469625"/>
            <a:ext cx="3920448" cy="4122399"/>
          </a:xfrm>
          <a:prstGeom prst="rect">
            <a:avLst/>
          </a:prstGeom>
        </p:spPr>
      </p:pic>
      <p:sp>
        <p:nvSpPr>
          <p:cNvPr id="10" name="Rectangle: Rounded Corners 9">
            <a:extLst>
              <a:ext uri="{FF2B5EF4-FFF2-40B4-BE49-F238E27FC236}">
                <a16:creationId xmlns:a16="http://schemas.microsoft.com/office/drawing/2014/main" id="{83597B8A-F471-4057-A042-3DBAA15367A8}"/>
              </a:ext>
            </a:extLst>
          </p:cNvPr>
          <p:cNvSpPr/>
          <p:nvPr/>
        </p:nvSpPr>
        <p:spPr>
          <a:xfrm>
            <a:off x="696385" y="4966697"/>
            <a:ext cx="10770468" cy="1197065"/>
          </a:xfrm>
          <a:prstGeom prst="roundRect">
            <a:avLst/>
          </a:prstGeom>
          <a:scene3d>
            <a:camera prst="orthographicFront"/>
            <a:lightRig rig="threePt" dir="t"/>
          </a:scene3d>
          <a:sp3d>
            <a:bevelT prst="convex"/>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defTabSz="914377">
              <a:lnSpc>
                <a:spcPct val="120000"/>
              </a:lnSpc>
            </a:pP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Kết</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quả</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em hăng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hái</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tương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trong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giờ</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học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chăm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chỉ</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nộp</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bài</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tập</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cô giao...</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với</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tinh t</a:t>
            </a:r>
            <a:r>
              <a:rPr lang="en-US" altLang="zh-CN" sz="2800" b="1" dirty="0" err="1">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hần</a:t>
            </a:r>
            <a:r>
              <a:rPr lang="en-US"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tự</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giác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tích</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 </a:t>
            </a:r>
            <a:r>
              <a:rPr lang="vi-VN" altLang="zh-CN" sz="2800" b="1" dirty="0" err="1">
                <a:ea typeface="Tahoma" panose="020B0604030504040204" pitchFamily="34" charset="0"/>
                <a:cs typeface="Tahoma" panose="020B0604030504040204" pitchFamily="34" charset="0"/>
                <a:sym typeface="字魂36号-正文宋楷" panose="02000000000000000000" pitchFamily="2" charset="-122"/>
              </a:rPr>
              <a:t>cực</a:t>
            </a:r>
            <a:r>
              <a:rPr lang="vi-VN" altLang="zh-CN" sz="2800" b="1" dirty="0">
                <a:ea typeface="Tahoma" panose="020B0604030504040204" pitchFamily="34" charset="0"/>
                <a:cs typeface="Tahoma" panose="020B0604030504040204" pitchFamily="34" charset="0"/>
                <a:sym typeface="字魂36号-正文宋楷" panose="02000000000000000000" pitchFamily="2" charset="-122"/>
              </a:rPr>
              <a:t>.</a:t>
            </a:r>
          </a:p>
        </p:txBody>
      </p:sp>
    </p:spTree>
    <p:extLst>
      <p:ext uri="{BB962C8B-B14F-4D97-AF65-F5344CB8AC3E}">
        <p14:creationId xmlns:p14="http://schemas.microsoft.com/office/powerpoint/2010/main" val="37347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013970" y="1501702"/>
            <a:ext cx="7397372" cy="2949636"/>
            <a:chOff x="3780428" y="1690024"/>
            <a:chExt cx="8106772" cy="2949636"/>
          </a:xfrm>
        </p:grpSpPr>
        <p:sp>
          <p:nvSpPr>
            <p:cNvPr id="14" name="圆角矩形 11">
              <a:extLst>
                <a:ext uri="{FF2B5EF4-FFF2-40B4-BE49-F238E27FC236}">
                  <a16:creationId xmlns:a16="http://schemas.microsoft.com/office/drawing/2014/main" id="{FC47AE68-7F8E-4448-8971-05DD14E53EF0}"/>
                </a:ext>
              </a:extLst>
            </p:cNvPr>
            <p:cNvSpPr/>
            <p:nvPr/>
          </p:nvSpPr>
          <p:spPr>
            <a:xfrm>
              <a:off x="3780428" y="1800133"/>
              <a:ext cx="1410455" cy="537963"/>
            </a:xfrm>
            <a:prstGeom prst="roundRect">
              <a:avLst>
                <a:gd name="adj" fmla="val 16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第一章</a:t>
              </a:r>
            </a:p>
          </p:txBody>
        </p:sp>
        <p:sp>
          <p:nvSpPr>
            <p:cNvPr id="15" name="圆角矩形 14">
              <a:extLst>
                <a:ext uri="{FF2B5EF4-FFF2-40B4-BE49-F238E27FC236}">
                  <a16:creationId xmlns:a16="http://schemas.microsoft.com/office/drawing/2014/main" id="{599BCE9D-9BBF-4D9F-BEF7-B41642689B8D}"/>
                </a:ext>
              </a:extLst>
            </p:cNvPr>
            <p:cNvSpPr/>
            <p:nvPr/>
          </p:nvSpPr>
          <p:spPr>
            <a:xfrm>
              <a:off x="3780428" y="4080890"/>
              <a:ext cx="1410455" cy="537963"/>
            </a:xfrm>
            <a:prstGeom prst="roundRect">
              <a:avLst>
                <a:gd name="adj" fmla="val 16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第二章</a:t>
              </a:r>
            </a:p>
          </p:txBody>
        </p:sp>
        <p:sp>
          <p:nvSpPr>
            <p:cNvPr id="16" name="圆角矩形 17">
              <a:extLst>
                <a:ext uri="{FF2B5EF4-FFF2-40B4-BE49-F238E27FC236}">
                  <a16:creationId xmlns:a16="http://schemas.microsoft.com/office/drawing/2014/main" id="{F5779908-292B-492A-B421-6C33F460BBC9}"/>
                </a:ext>
              </a:extLst>
            </p:cNvPr>
            <p:cNvSpPr/>
            <p:nvPr/>
          </p:nvSpPr>
          <p:spPr>
            <a:xfrm>
              <a:off x="3780428" y="2982193"/>
              <a:ext cx="1410455" cy="537963"/>
            </a:xfrm>
            <a:prstGeom prst="roundRect">
              <a:avLst>
                <a:gd name="adj" fmla="val 16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第三章</a:t>
              </a:r>
            </a:p>
          </p:txBody>
        </p:sp>
        <p:sp>
          <p:nvSpPr>
            <p:cNvPr id="2" name="圆角矩形 11">
              <a:extLst>
                <a:ext uri="{FF2B5EF4-FFF2-40B4-BE49-F238E27FC236}">
                  <a16:creationId xmlns:a16="http://schemas.microsoft.com/office/drawing/2014/main" id="{2D2A2FD9-2C0A-49AD-84EB-E005931BC3A4}"/>
                </a:ext>
              </a:extLst>
            </p:cNvPr>
            <p:cNvSpPr/>
            <p:nvPr/>
          </p:nvSpPr>
          <p:spPr>
            <a:xfrm>
              <a:off x="3788379" y="1773846"/>
              <a:ext cx="1410455" cy="537963"/>
            </a:xfrm>
            <a:prstGeom prst="roundRect">
              <a:avLst>
                <a:gd name="adj" fmla="val 16109"/>
              </a:avLst>
            </a:prstGeom>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altLang="zh-CN" sz="2400" b="1" dirty="0">
                  <a:solidFill>
                    <a:srgbClr val="C00000"/>
                  </a:solidFill>
                  <a:latin typeface="Tahoma" panose="020B0604030504040204" pitchFamily="34" charset="0"/>
                  <a:ea typeface="Tahoma" panose="020B0604030504040204" pitchFamily="34" charset="0"/>
                  <a:cs typeface="Tahoma" panose="020B0604030504040204" pitchFamily="34" charset="0"/>
                  <a:sym typeface="+mn-lt"/>
                </a:rPr>
                <a:t>I</a:t>
              </a:r>
              <a:endPar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3" name="矩形 2">
              <a:extLst>
                <a:ext uri="{FF2B5EF4-FFF2-40B4-BE49-F238E27FC236}">
                  <a16:creationId xmlns:a16="http://schemas.microsoft.com/office/drawing/2014/main" id="{3374FF54-AE0A-4CF3-A365-D1D576C0B419}"/>
                </a:ext>
              </a:extLst>
            </p:cNvPr>
            <p:cNvSpPr/>
            <p:nvPr/>
          </p:nvSpPr>
          <p:spPr>
            <a:xfrm>
              <a:off x="5454962" y="1702753"/>
              <a:ext cx="6401215" cy="646331"/>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bodyPr>
            <a:lstStyle/>
            <a:p>
              <a:pPr algn="ctr"/>
              <a:r>
                <a:rPr lang="vi-VN" altLang="zh-CN" sz="3600" b="1" dirty="0">
                  <a:solidFill>
                    <a:srgbClr val="FFFF00"/>
                  </a:solidFill>
                  <a:latin typeface="+mj-lt"/>
                  <a:ea typeface="字魂105号-简雅黑" panose="00000500000000000000" pitchFamily="2" charset="-122"/>
                  <a:cs typeface="Tahoma" panose="020B0604030504040204" pitchFamily="34" charset="0"/>
                  <a:sym typeface="+mn-lt"/>
                </a:rPr>
                <a:t>ĐẶT VẤN ĐỀ</a:t>
              </a:r>
              <a:endParaRPr lang="zh-CN" altLang="en-US" sz="3600" b="1" dirty="0">
                <a:solidFill>
                  <a:srgbClr val="FFFF00"/>
                </a:solidFill>
                <a:latin typeface="+mj-lt"/>
                <a:ea typeface="字魂105号-简雅黑" panose="00000500000000000000" pitchFamily="2" charset="-122"/>
                <a:cs typeface="Tahoma" panose="020B0604030504040204" pitchFamily="34" charset="0"/>
                <a:sym typeface="+mn-lt"/>
              </a:endParaRPr>
            </a:p>
          </p:txBody>
        </p:sp>
        <p:sp>
          <p:nvSpPr>
            <p:cNvPr id="4" name="圆角矩形 13">
              <a:extLst>
                <a:ext uri="{FF2B5EF4-FFF2-40B4-BE49-F238E27FC236}">
                  <a16:creationId xmlns:a16="http://schemas.microsoft.com/office/drawing/2014/main" id="{CB8AF61B-DC73-4EAF-A7B7-2473F567F384}"/>
                </a:ext>
              </a:extLst>
            </p:cNvPr>
            <p:cNvSpPr/>
            <p:nvPr/>
          </p:nvSpPr>
          <p:spPr>
            <a:xfrm>
              <a:off x="5424290" y="1690024"/>
              <a:ext cx="6462910" cy="648072"/>
            </a:xfrm>
            <a:prstGeom prst="roundRect">
              <a:avLst>
                <a:gd name="adj" fmla="val 161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zh-CN" altLang="en-US" sz="2400" b="1" dirty="0">
                <a:solidFill>
                  <a:srgbClr val="FFFF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5" name="圆角矩形 14">
              <a:extLst>
                <a:ext uri="{FF2B5EF4-FFF2-40B4-BE49-F238E27FC236}">
                  <a16:creationId xmlns:a16="http://schemas.microsoft.com/office/drawing/2014/main" id="{3CABAFE4-3A23-4EA8-A856-318393E0CA94}"/>
                </a:ext>
              </a:extLst>
            </p:cNvPr>
            <p:cNvSpPr/>
            <p:nvPr/>
          </p:nvSpPr>
          <p:spPr>
            <a:xfrm>
              <a:off x="3831947" y="4028099"/>
              <a:ext cx="1410455" cy="537963"/>
            </a:xfrm>
            <a:prstGeom prst="roundRect">
              <a:avLst>
                <a:gd name="adj" fmla="val 16109"/>
              </a:avLst>
            </a:prstGeom>
            <a:solidFill>
              <a:srgbClr val="FFFF00"/>
            </a:solidFill>
            <a:ln>
              <a:solidFill>
                <a:srgbClr val="25E9F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III</a:t>
              </a:r>
              <a:endPar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6" name="矩形 5">
              <a:extLst>
                <a:ext uri="{FF2B5EF4-FFF2-40B4-BE49-F238E27FC236}">
                  <a16:creationId xmlns:a16="http://schemas.microsoft.com/office/drawing/2014/main" id="{225C6858-D5E4-42E4-83DA-B63053739505}"/>
                </a:ext>
              </a:extLst>
            </p:cNvPr>
            <p:cNvSpPr/>
            <p:nvPr/>
          </p:nvSpPr>
          <p:spPr>
            <a:xfrm>
              <a:off x="5351373" y="3993329"/>
              <a:ext cx="6418306" cy="646331"/>
            </a:xfrm>
            <a:prstGeom prst="rect">
              <a:avLst/>
            </a:prstGeom>
          </p:spPr>
          <p:style>
            <a:lnRef idx="1">
              <a:schemeClr val="accent5"/>
            </a:lnRef>
            <a:fillRef idx="3">
              <a:schemeClr val="accent5"/>
            </a:fillRef>
            <a:effectRef idx="2">
              <a:schemeClr val="accent5"/>
            </a:effectRef>
            <a:fontRef idx="minor">
              <a:schemeClr val="lt1"/>
            </a:fontRef>
          </p:style>
          <p:txBody>
            <a:bodyPr wrap="square" lIns="91440" tIns="45720" rIns="91440" bIns="45720">
              <a:spAutoFit/>
            </a:bodyPr>
            <a:lstStyle/>
            <a:p>
              <a:pPr algn="ctr"/>
              <a:r>
                <a:rPr lang="vi-VN" altLang="zh-CN" sz="3600" b="1" dirty="0">
                  <a:solidFill>
                    <a:srgbClr val="FFFF00"/>
                  </a:solidFill>
                  <a:latin typeface="+mj-lt"/>
                  <a:ea typeface="字魂105号-简雅黑" panose="00000500000000000000" pitchFamily="2" charset="-122"/>
                  <a:cs typeface="Tahoma" panose="020B0604030504040204" pitchFamily="34" charset="0"/>
                  <a:sym typeface="+mn-lt"/>
                </a:rPr>
                <a:t>KẾT LUẬN </a:t>
              </a:r>
              <a:endParaRPr lang="zh-CN" altLang="en-US" sz="3600" b="1" dirty="0">
                <a:solidFill>
                  <a:srgbClr val="FFFF00"/>
                </a:solidFill>
                <a:latin typeface="+mj-lt"/>
                <a:ea typeface="字魂105号-简雅黑" panose="00000500000000000000" pitchFamily="2" charset="-122"/>
                <a:cs typeface="Tahoma" panose="020B0604030504040204" pitchFamily="34" charset="0"/>
                <a:sym typeface="+mn-lt"/>
              </a:endParaRPr>
            </a:p>
          </p:txBody>
        </p:sp>
        <p:sp>
          <p:nvSpPr>
            <p:cNvPr id="7" name="圆角矩形 16">
              <a:extLst>
                <a:ext uri="{FF2B5EF4-FFF2-40B4-BE49-F238E27FC236}">
                  <a16:creationId xmlns:a16="http://schemas.microsoft.com/office/drawing/2014/main" id="{76EF27CD-5131-4843-8354-D61590AF50A6}"/>
                </a:ext>
              </a:extLst>
            </p:cNvPr>
            <p:cNvSpPr/>
            <p:nvPr/>
          </p:nvSpPr>
          <p:spPr>
            <a:xfrm>
              <a:off x="5351373" y="3991588"/>
              <a:ext cx="6462910" cy="648072"/>
            </a:xfrm>
            <a:prstGeom prst="roundRect">
              <a:avLst>
                <a:gd name="adj" fmla="val 161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zh-CN" altLang="en-US" sz="2400" b="1" dirty="0">
                <a:solidFill>
                  <a:srgbClr val="FFFF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8" name="圆角矩形 17">
              <a:extLst>
                <a:ext uri="{FF2B5EF4-FFF2-40B4-BE49-F238E27FC236}">
                  <a16:creationId xmlns:a16="http://schemas.microsoft.com/office/drawing/2014/main" id="{96A37077-A500-400B-BF9F-918C57D71E86}"/>
                </a:ext>
              </a:extLst>
            </p:cNvPr>
            <p:cNvSpPr/>
            <p:nvPr/>
          </p:nvSpPr>
          <p:spPr>
            <a:xfrm>
              <a:off x="3802902" y="2955906"/>
              <a:ext cx="1410455" cy="537963"/>
            </a:xfrm>
            <a:prstGeom prst="roundRect">
              <a:avLst>
                <a:gd name="adj" fmla="val 1610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rPr>
                <a:t>II</a:t>
              </a:r>
              <a:endParaRPr lang="zh-CN" altLang="en-US" sz="2400" b="1" dirty="0">
                <a:solidFill>
                  <a:srgbClr val="C000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sp>
          <p:nvSpPr>
            <p:cNvPr id="9" name="矩形 8">
              <a:extLst>
                <a:ext uri="{FF2B5EF4-FFF2-40B4-BE49-F238E27FC236}">
                  <a16:creationId xmlns:a16="http://schemas.microsoft.com/office/drawing/2014/main" id="{90C50924-002E-4F4D-B276-0D81E5F606B3}"/>
                </a:ext>
              </a:extLst>
            </p:cNvPr>
            <p:cNvSpPr/>
            <p:nvPr/>
          </p:nvSpPr>
          <p:spPr>
            <a:xfrm>
              <a:off x="5454962" y="2899027"/>
              <a:ext cx="6432238" cy="646331"/>
            </a:xfrm>
            <a:prstGeom prst="rect">
              <a:avLst/>
            </a:prstGeom>
          </p:spPr>
          <p:style>
            <a:lnRef idx="1">
              <a:schemeClr val="accent5"/>
            </a:lnRef>
            <a:fillRef idx="3">
              <a:schemeClr val="accent5"/>
            </a:fillRef>
            <a:effectRef idx="2">
              <a:schemeClr val="accent5"/>
            </a:effectRef>
            <a:fontRef idx="minor">
              <a:schemeClr val="lt1"/>
            </a:fontRef>
          </p:style>
          <p:txBody>
            <a:bodyPr wrap="square" lIns="91440" tIns="45720" rIns="91440" bIns="45720">
              <a:spAutoFit/>
            </a:bodyPr>
            <a:lstStyle/>
            <a:p>
              <a:pPr algn="ctr"/>
              <a:r>
                <a:rPr lang="vi-VN" altLang="zh-CN" sz="3600" b="1" dirty="0">
                  <a:solidFill>
                    <a:srgbClr val="FFFF00"/>
                  </a:solidFill>
                  <a:latin typeface="+mj-lt"/>
                  <a:ea typeface="字魂105号-简雅黑" panose="00000500000000000000" pitchFamily="2" charset="-122"/>
                  <a:cs typeface="Tahoma" panose="020B0604030504040204" pitchFamily="34" charset="0"/>
                  <a:sym typeface="+mn-lt"/>
                </a:rPr>
                <a:t>GIẢI QUYẾT VẤN ĐỀ</a:t>
              </a:r>
              <a:endParaRPr lang="zh-CN" altLang="en-US" sz="3600" b="1" dirty="0">
                <a:solidFill>
                  <a:srgbClr val="FFFF00"/>
                </a:solidFill>
                <a:latin typeface="+mj-lt"/>
                <a:ea typeface="字魂105号-简雅黑" panose="00000500000000000000" pitchFamily="2" charset="-122"/>
                <a:cs typeface="Tahoma" panose="020B0604030504040204" pitchFamily="34" charset="0"/>
                <a:sym typeface="+mn-lt"/>
              </a:endParaRPr>
            </a:p>
          </p:txBody>
        </p:sp>
        <p:sp>
          <p:nvSpPr>
            <p:cNvPr id="10" name="圆角矩形 19">
              <a:extLst>
                <a:ext uri="{FF2B5EF4-FFF2-40B4-BE49-F238E27FC236}">
                  <a16:creationId xmlns:a16="http://schemas.microsoft.com/office/drawing/2014/main" id="{59DDB24F-85DD-4E50-81EF-27B3E512C452}"/>
                </a:ext>
              </a:extLst>
            </p:cNvPr>
            <p:cNvSpPr/>
            <p:nvPr/>
          </p:nvSpPr>
          <p:spPr>
            <a:xfrm>
              <a:off x="5424290" y="2872084"/>
              <a:ext cx="6462910" cy="648072"/>
            </a:xfrm>
            <a:prstGeom prst="roundRect">
              <a:avLst>
                <a:gd name="adj" fmla="val 1610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zh-CN" altLang="en-US" sz="2400" b="1" dirty="0">
                <a:solidFill>
                  <a:srgbClr val="FFFF00"/>
                </a:solidFill>
                <a:latin typeface="Tahoma" panose="020B0604030504040204" pitchFamily="34" charset="0"/>
                <a:ea typeface="字魂105号-简雅黑" panose="00000500000000000000" pitchFamily="2" charset="-122"/>
                <a:cs typeface="Tahoma" panose="020B0604030504040204" pitchFamily="34" charset="0"/>
                <a:sym typeface="+mn-lt"/>
              </a:endParaRPr>
            </a:p>
          </p:txBody>
        </p:sp>
      </p:grpSp>
      <p:sp>
        <p:nvSpPr>
          <p:cNvPr id="21" name="矩形 20">
            <a:extLst>
              <a:ext uri="{FF2B5EF4-FFF2-40B4-BE49-F238E27FC236}">
                <a16:creationId xmlns:a16="http://schemas.microsoft.com/office/drawing/2014/main" id="{BB6108AF-716A-4887-951C-002642883005}"/>
              </a:ext>
            </a:extLst>
          </p:cNvPr>
          <p:cNvSpPr/>
          <p:nvPr/>
        </p:nvSpPr>
        <p:spPr>
          <a:xfrm>
            <a:off x="352576" y="582971"/>
            <a:ext cx="3052439" cy="769441"/>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ctr"/>
            <a:r>
              <a:rPr lang="en-US" altLang="zh-CN" sz="4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sym typeface="+mn-lt"/>
              </a:rPr>
              <a:t>NỘI DUNG</a:t>
            </a:r>
            <a:endParaRPr lang="zh-CN" altLang="en-US" sz="44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endParaRPr>
          </a:p>
        </p:txBody>
      </p:sp>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6824C16E-97B2-4AEB-AE9E-D12F4D6410BE}"/>
                  </a:ext>
                </a:extLst>
              </p14:cNvPr>
              <p14:cNvContentPartPr/>
              <p14:nvPr/>
            </p14:nvContentPartPr>
            <p14:xfrm>
              <a:off x="5431680" y="4042440"/>
              <a:ext cx="4709520" cy="1025640"/>
            </p14:xfrm>
          </p:contentPart>
        </mc:Choice>
        <mc:Fallback>
          <p:pic>
            <p:nvPicPr>
              <p:cNvPr id="11" name="Ink 10">
                <a:extLst>
                  <a:ext uri="{FF2B5EF4-FFF2-40B4-BE49-F238E27FC236}">
                    <a16:creationId xmlns:a16="http://schemas.microsoft.com/office/drawing/2014/main" id="{6824C16E-97B2-4AEB-AE9E-D12F4D6410BE}"/>
                  </a:ext>
                </a:extLst>
              </p:cNvPr>
              <p:cNvPicPr/>
              <p:nvPr/>
            </p:nvPicPr>
            <p:blipFill>
              <a:blip r:embed="rId4"/>
              <a:stretch>
                <a:fillRect/>
              </a:stretch>
            </p:blipFill>
            <p:spPr>
              <a:xfrm>
                <a:off x="5422320" y="4033080"/>
                <a:ext cx="4728240" cy="1044360"/>
              </a:xfrm>
              <a:prstGeom prst="rect">
                <a:avLst/>
              </a:prstGeom>
            </p:spPr>
          </p:pic>
        </mc:Fallback>
      </mc:AlternateContent>
    </p:spTree>
    <p:extLst>
      <p:ext uri="{BB962C8B-B14F-4D97-AF65-F5344CB8AC3E}">
        <p14:creationId xmlns:p14="http://schemas.microsoft.com/office/powerpoint/2010/main" val="3654207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563217" y="1924628"/>
            <a:ext cx="6929867" cy="3596882"/>
          </a:xfrm>
          <a:prstGeom prst="rect">
            <a:avLst/>
          </a:prstGeom>
        </p:spPr>
        <p:txBody>
          <a:bodyPr wrap="square">
            <a:spAutoFit/>
          </a:bodyPr>
          <a:lstStyle/>
          <a:p>
            <a:pPr indent="442913" algn="just" defTabSz="914377">
              <a:lnSpc>
                <a:spcPct val="120000"/>
              </a:lnSpc>
            </a:pPr>
            <a:r>
              <a:rPr lang="vi-VN" altLang="zh-CN" sz="3200" b="1" dirty="0">
                <a:solidFill>
                  <a:srgbClr val="002060"/>
                </a:solidFill>
                <a:latin typeface="+mj-lt"/>
                <a:ea typeface="字魂59号-创粗黑" panose="00000500000000000000" pitchFamily="2" charset="-122"/>
                <a:sym typeface="字魂36号-正文宋楷" panose="02000000000000000000" pitchFamily="2" charset="-122"/>
              </a:rPr>
              <a:t>Bước 1: </a:t>
            </a:r>
            <a:r>
              <a:rPr lang="en-US"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V</a:t>
            </a:r>
            <a:r>
              <a:rPr lang="vi-VN"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ệ</a:t>
            </a:r>
            <a:r>
              <a:rPr lang="vi-VN" altLang="zh-CN" sz="3200" b="1" dirty="0">
                <a:solidFill>
                  <a:srgbClr val="002060"/>
                </a:solidFill>
                <a:latin typeface="+mj-lt"/>
                <a:ea typeface="字魂59号-创粗黑" panose="00000500000000000000" pitchFamily="2" charset="-122"/>
                <a:sym typeface="字魂36号-正文宋楷" panose="02000000000000000000" pitchFamily="2" charset="-122"/>
              </a:rPr>
              <a:t> sinh lớp học tạo môi trường học tập sạch sẽ, vệ sinh, an toàn</a:t>
            </a:r>
          </a:p>
          <a:p>
            <a:pPr indent="442913" algn="just" defTabSz="914377">
              <a:lnSpc>
                <a:spcPct val="120000"/>
              </a:lnSpc>
            </a:pPr>
            <a:r>
              <a:rPr lang="vi-VN" altLang="zh-CN" sz="3200" b="1" dirty="0">
                <a:solidFill>
                  <a:srgbClr val="002060"/>
                </a:solidFill>
                <a:latin typeface="+mj-lt"/>
                <a:ea typeface="字魂59号-创粗黑" panose="00000500000000000000" pitchFamily="2" charset="-122"/>
                <a:sym typeface="字魂36号-正文宋楷" panose="02000000000000000000" pitchFamily="2" charset="-122"/>
              </a:rPr>
              <a:t>Bước 2: Tạo tâm thế vui tươi phấn khởi chào đón các em trong ngày đầu tiên trở lại trường.</a:t>
            </a:r>
            <a:endParaRPr lang="en-US" altLang="zh-CN" sz="3200" b="1" dirty="0">
              <a:solidFill>
                <a:srgbClr val="002060"/>
              </a:solidFill>
              <a:latin typeface="+mj-lt"/>
              <a:ea typeface="字魂59号-创粗黑" panose="00000500000000000000" pitchFamily="2" charset="-122"/>
              <a:sym typeface="字魂36号-正文宋楷" panose="02000000000000000000" pitchFamily="2" charset="-122"/>
            </a:endParaRPr>
          </a:p>
        </p:txBody>
      </p:sp>
      <p:sp>
        <p:nvSpPr>
          <p:cNvPr id="17" name="Rectangle 16">
            <a:extLst>
              <a:ext uri="{FF2B5EF4-FFF2-40B4-BE49-F238E27FC236}">
                <a16:creationId xmlns:a16="http://schemas.microsoft.com/office/drawing/2014/main" id="{D9AB482C-EFB2-4501-B20B-4A37DF862AB0}"/>
              </a:ext>
            </a:extLst>
          </p:cNvPr>
          <p:cNvSpPr/>
          <p:nvPr/>
        </p:nvSpPr>
        <p:spPr>
          <a:xfrm>
            <a:off x="563217" y="585869"/>
            <a:ext cx="11065565" cy="1222642"/>
          </a:xfrm>
          <a:prstGeom prst="rect">
            <a:avLst/>
          </a:prstGeom>
        </p:spPr>
        <p:txBody>
          <a:bodyPr wrap="square">
            <a:spAutoFit/>
          </a:bodyPr>
          <a:lstStyle/>
          <a:p>
            <a:pPr indent="442913" algn="just" defTabSz="914377">
              <a:lnSpc>
                <a:spcPct val="120000"/>
              </a:lnSpc>
            </a:pPr>
            <a:r>
              <a:rPr lang="vi-VN" altLang="zh-CN" sz="3200" b="1" i="1" dirty="0">
                <a:solidFill>
                  <a:srgbClr val="0070C0"/>
                </a:solidFill>
                <a:latin typeface="+mj-lt"/>
                <a:ea typeface="字魂59号-创粗黑" panose="00000500000000000000" pitchFamily="2" charset="-122"/>
                <a:sym typeface="字魂36号-正文宋楷" panose="02000000000000000000" pitchFamily="2" charset="-122"/>
              </a:rPr>
              <a:t>Biện pháp 3: Tạo tâm thế học tập và rèn luyện tốt cho học sinh khi các em học tập trực tiếp trở lại:</a:t>
            </a:r>
          </a:p>
        </p:txBody>
      </p:sp>
      <p:sp>
        <p:nvSpPr>
          <p:cNvPr id="2" name="TextBox 1">
            <a:extLst>
              <a:ext uri="{FF2B5EF4-FFF2-40B4-BE49-F238E27FC236}">
                <a16:creationId xmlns:a16="http://schemas.microsoft.com/office/drawing/2014/main" id="{B194177D-3D62-4C60-BAC3-80E84D519D3C}"/>
              </a:ext>
            </a:extLst>
          </p:cNvPr>
          <p:cNvSpPr txBox="1"/>
          <p:nvPr/>
        </p:nvSpPr>
        <p:spPr>
          <a:xfrm>
            <a:off x="347974" y="5391102"/>
            <a:ext cx="11575771" cy="631711"/>
          </a:xfrm>
          <a:prstGeom prst="rect">
            <a:avLst/>
          </a:prstGeom>
          <a:noFill/>
        </p:spPr>
        <p:txBody>
          <a:bodyPr wrap="square" rtlCol="0">
            <a:spAutoFit/>
          </a:bodyPr>
          <a:lstStyle/>
          <a:p>
            <a:pPr indent="442913" algn="just" defTabSz="914377">
              <a:lnSpc>
                <a:spcPct val="120000"/>
              </a:lnSpc>
            </a:pPr>
            <a:r>
              <a:rPr lang="vi-VN"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Bước 3: Tổ chức học tập trực tuyến cho những học sinh là f0</a:t>
            </a:r>
            <a:r>
              <a:rPr lang="en-US"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rPr>
              <a:t>,f1.</a:t>
            </a:r>
            <a:endParaRPr lang="vi-VN" altLang="zh-CN" sz="32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36号-正文宋楷" panose="02000000000000000000" pitchFamily="2" charset="-122"/>
            </a:endParaRPr>
          </a:p>
        </p:txBody>
      </p:sp>
      <p:grpSp>
        <p:nvGrpSpPr>
          <p:cNvPr id="11" name="Group 10">
            <a:extLst>
              <a:ext uri="{FF2B5EF4-FFF2-40B4-BE49-F238E27FC236}">
                <a16:creationId xmlns:a16="http://schemas.microsoft.com/office/drawing/2014/main" id="{9BFB4EA2-499A-4283-9048-38743606EB58}"/>
              </a:ext>
            </a:extLst>
          </p:cNvPr>
          <p:cNvGrpSpPr/>
          <p:nvPr/>
        </p:nvGrpSpPr>
        <p:grpSpPr>
          <a:xfrm>
            <a:off x="7719227" y="1808511"/>
            <a:ext cx="3909555" cy="3607142"/>
            <a:chOff x="8007549" y="1076254"/>
            <a:chExt cx="3830333" cy="3451822"/>
          </a:xfrm>
        </p:grpSpPr>
        <p:pic>
          <p:nvPicPr>
            <p:cNvPr id="7" name="Picture 6">
              <a:extLst>
                <a:ext uri="{FF2B5EF4-FFF2-40B4-BE49-F238E27FC236}">
                  <a16:creationId xmlns:a16="http://schemas.microsoft.com/office/drawing/2014/main" id="{0DCE1B47-8F76-4C8C-B570-C44F719E5D38}"/>
                </a:ext>
              </a:extLst>
            </p:cNvPr>
            <p:cNvPicPr>
              <a:picLocks noChangeAspect="1"/>
            </p:cNvPicPr>
            <p:nvPr/>
          </p:nvPicPr>
          <p:blipFill>
            <a:blip r:embed="rId3"/>
            <a:stretch>
              <a:fillRect/>
            </a:stretch>
          </p:blipFill>
          <p:spPr>
            <a:xfrm>
              <a:off x="8007549" y="1076254"/>
              <a:ext cx="3830333" cy="1725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CB00154C-0D49-4DB2-882E-37482513CA3A}"/>
                </a:ext>
              </a:extLst>
            </p:cNvPr>
            <p:cNvPicPr>
              <a:picLocks noChangeAspect="1"/>
            </p:cNvPicPr>
            <p:nvPr/>
          </p:nvPicPr>
          <p:blipFill>
            <a:blip r:embed="rId4"/>
            <a:stretch>
              <a:fillRect/>
            </a:stretch>
          </p:blipFill>
          <p:spPr>
            <a:xfrm>
              <a:off x="8009706" y="2802406"/>
              <a:ext cx="3828176" cy="1725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40535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Google Shape;1690;p68"/>
          <p:cNvSpPr/>
          <p:nvPr/>
        </p:nvSpPr>
        <p:spPr>
          <a:xfrm rot="5400000">
            <a:off x="5388770" y="-1935956"/>
            <a:ext cx="1255712" cy="5127625"/>
          </a:xfrm>
          <a:custGeom>
            <a:avLst/>
            <a:gdLst/>
            <a:ahLst/>
            <a:cxnLst/>
            <a:rect l="l" t="t" r="r" b="b"/>
            <a:pathLst>
              <a:path w="20692" h="47654" extrusionOk="0">
                <a:moveTo>
                  <a:pt x="308" y="46031"/>
                </a:moveTo>
                <a:cubicBezTo>
                  <a:pt x="342" y="46031"/>
                  <a:pt x="393" y="46013"/>
                  <a:pt x="410" y="45996"/>
                </a:cubicBezTo>
                <a:lnTo>
                  <a:pt x="410" y="45962"/>
                </a:lnTo>
                <a:cubicBezTo>
                  <a:pt x="564" y="45894"/>
                  <a:pt x="701" y="45877"/>
                  <a:pt x="854" y="45877"/>
                </a:cubicBezTo>
                <a:cubicBezTo>
                  <a:pt x="1008" y="45877"/>
                  <a:pt x="1179" y="45825"/>
                  <a:pt x="1299" y="45757"/>
                </a:cubicBezTo>
                <a:cubicBezTo>
                  <a:pt x="1316" y="45740"/>
                  <a:pt x="1316" y="45740"/>
                  <a:pt x="1316" y="45723"/>
                </a:cubicBezTo>
                <a:lnTo>
                  <a:pt x="2136" y="45979"/>
                </a:lnTo>
                <a:lnTo>
                  <a:pt x="2136" y="45979"/>
                </a:lnTo>
                <a:lnTo>
                  <a:pt x="2136" y="46184"/>
                </a:lnTo>
                <a:cubicBezTo>
                  <a:pt x="2136" y="46201"/>
                  <a:pt x="2136" y="46218"/>
                  <a:pt x="2153" y="46218"/>
                </a:cubicBezTo>
                <a:cubicBezTo>
                  <a:pt x="2187" y="46236"/>
                  <a:pt x="2238" y="46253"/>
                  <a:pt x="2255" y="46253"/>
                </a:cubicBezTo>
                <a:cubicBezTo>
                  <a:pt x="2324" y="46236"/>
                  <a:pt x="2392" y="46201"/>
                  <a:pt x="2443" y="46150"/>
                </a:cubicBezTo>
                <a:cubicBezTo>
                  <a:pt x="2478" y="46099"/>
                  <a:pt x="2546" y="46099"/>
                  <a:pt x="2648" y="46167"/>
                </a:cubicBezTo>
                <a:cubicBezTo>
                  <a:pt x="2665" y="46184"/>
                  <a:pt x="2700" y="46184"/>
                  <a:pt x="2700" y="46184"/>
                </a:cubicBezTo>
                <a:cubicBezTo>
                  <a:pt x="2751" y="46065"/>
                  <a:pt x="3007" y="46184"/>
                  <a:pt x="3093" y="46116"/>
                </a:cubicBezTo>
                <a:cubicBezTo>
                  <a:pt x="3144" y="46082"/>
                  <a:pt x="3212" y="46048"/>
                  <a:pt x="3281" y="46065"/>
                </a:cubicBezTo>
                <a:cubicBezTo>
                  <a:pt x="3434" y="46099"/>
                  <a:pt x="3503" y="46013"/>
                  <a:pt x="3588" y="45996"/>
                </a:cubicBezTo>
                <a:lnTo>
                  <a:pt x="3759" y="45945"/>
                </a:lnTo>
                <a:lnTo>
                  <a:pt x="3827" y="45962"/>
                </a:lnTo>
                <a:cubicBezTo>
                  <a:pt x="3896" y="45996"/>
                  <a:pt x="3981" y="46048"/>
                  <a:pt x="3998" y="46116"/>
                </a:cubicBezTo>
                <a:cubicBezTo>
                  <a:pt x="4015" y="46150"/>
                  <a:pt x="3981" y="46201"/>
                  <a:pt x="3930" y="46218"/>
                </a:cubicBezTo>
                <a:cubicBezTo>
                  <a:pt x="3827" y="46218"/>
                  <a:pt x="3708" y="46218"/>
                  <a:pt x="3708" y="46321"/>
                </a:cubicBezTo>
                <a:cubicBezTo>
                  <a:pt x="3622" y="46321"/>
                  <a:pt x="3537" y="46321"/>
                  <a:pt x="3469" y="46338"/>
                </a:cubicBezTo>
                <a:cubicBezTo>
                  <a:pt x="3451" y="46338"/>
                  <a:pt x="3469" y="46389"/>
                  <a:pt x="3469" y="46406"/>
                </a:cubicBezTo>
                <a:cubicBezTo>
                  <a:pt x="3520" y="46475"/>
                  <a:pt x="3434" y="46441"/>
                  <a:pt x="3503" y="46458"/>
                </a:cubicBezTo>
                <a:cubicBezTo>
                  <a:pt x="3622" y="46475"/>
                  <a:pt x="3742" y="46509"/>
                  <a:pt x="3861" y="46526"/>
                </a:cubicBezTo>
                <a:cubicBezTo>
                  <a:pt x="3930" y="46543"/>
                  <a:pt x="3981" y="46526"/>
                  <a:pt x="3998" y="46492"/>
                </a:cubicBezTo>
                <a:cubicBezTo>
                  <a:pt x="4032" y="46441"/>
                  <a:pt x="4084" y="46423"/>
                  <a:pt x="4135" y="46441"/>
                </a:cubicBezTo>
                <a:cubicBezTo>
                  <a:pt x="4272" y="46458"/>
                  <a:pt x="4408" y="46492"/>
                  <a:pt x="4408" y="46355"/>
                </a:cubicBezTo>
                <a:cubicBezTo>
                  <a:pt x="4511" y="46355"/>
                  <a:pt x="4630" y="46372"/>
                  <a:pt x="4699" y="46321"/>
                </a:cubicBezTo>
                <a:cubicBezTo>
                  <a:pt x="4733" y="46287"/>
                  <a:pt x="4801" y="46338"/>
                  <a:pt x="4852" y="46372"/>
                </a:cubicBezTo>
                <a:cubicBezTo>
                  <a:pt x="4904" y="46423"/>
                  <a:pt x="4887" y="46458"/>
                  <a:pt x="4870" y="46492"/>
                </a:cubicBezTo>
                <a:cubicBezTo>
                  <a:pt x="4835" y="46560"/>
                  <a:pt x="4921" y="46646"/>
                  <a:pt x="5040" y="46697"/>
                </a:cubicBezTo>
                <a:cubicBezTo>
                  <a:pt x="5092" y="46714"/>
                  <a:pt x="5143" y="46731"/>
                  <a:pt x="5194" y="46748"/>
                </a:cubicBezTo>
                <a:cubicBezTo>
                  <a:pt x="5297" y="46799"/>
                  <a:pt x="5416" y="46816"/>
                  <a:pt x="5519" y="46765"/>
                </a:cubicBezTo>
                <a:cubicBezTo>
                  <a:pt x="5604" y="46748"/>
                  <a:pt x="5690" y="46714"/>
                  <a:pt x="5758" y="46663"/>
                </a:cubicBezTo>
                <a:cubicBezTo>
                  <a:pt x="5792" y="46646"/>
                  <a:pt x="5843" y="46629"/>
                  <a:pt x="5878" y="46646"/>
                </a:cubicBezTo>
                <a:cubicBezTo>
                  <a:pt x="6083" y="46748"/>
                  <a:pt x="6134" y="46646"/>
                  <a:pt x="6271" y="46646"/>
                </a:cubicBezTo>
                <a:cubicBezTo>
                  <a:pt x="6442" y="46646"/>
                  <a:pt x="6442" y="46594"/>
                  <a:pt x="6288" y="46389"/>
                </a:cubicBezTo>
                <a:cubicBezTo>
                  <a:pt x="6339" y="46372"/>
                  <a:pt x="6390" y="46355"/>
                  <a:pt x="6442" y="46304"/>
                </a:cubicBezTo>
                <a:cubicBezTo>
                  <a:pt x="6493" y="46253"/>
                  <a:pt x="6561" y="46287"/>
                  <a:pt x="6647" y="46389"/>
                </a:cubicBezTo>
                <a:cubicBezTo>
                  <a:pt x="6681" y="46423"/>
                  <a:pt x="6715" y="46475"/>
                  <a:pt x="6749" y="46526"/>
                </a:cubicBezTo>
                <a:cubicBezTo>
                  <a:pt x="6817" y="46492"/>
                  <a:pt x="6954" y="46611"/>
                  <a:pt x="7005" y="46543"/>
                </a:cubicBezTo>
                <a:lnTo>
                  <a:pt x="7005" y="46458"/>
                </a:lnTo>
                <a:cubicBezTo>
                  <a:pt x="7108" y="46458"/>
                  <a:pt x="7227" y="46526"/>
                  <a:pt x="7313" y="46560"/>
                </a:cubicBezTo>
                <a:lnTo>
                  <a:pt x="7347" y="46560"/>
                </a:lnTo>
                <a:cubicBezTo>
                  <a:pt x="7381" y="46594"/>
                  <a:pt x="7433" y="46629"/>
                  <a:pt x="7484" y="46663"/>
                </a:cubicBezTo>
                <a:cubicBezTo>
                  <a:pt x="7655" y="46748"/>
                  <a:pt x="7843" y="46799"/>
                  <a:pt x="8048" y="46799"/>
                </a:cubicBezTo>
                <a:cubicBezTo>
                  <a:pt x="8150" y="46834"/>
                  <a:pt x="8253" y="46851"/>
                  <a:pt x="8355" y="46851"/>
                </a:cubicBezTo>
                <a:cubicBezTo>
                  <a:pt x="8389" y="46868"/>
                  <a:pt x="8424" y="46885"/>
                  <a:pt x="8458" y="46902"/>
                </a:cubicBezTo>
                <a:cubicBezTo>
                  <a:pt x="8492" y="46970"/>
                  <a:pt x="8543" y="47039"/>
                  <a:pt x="8594" y="47090"/>
                </a:cubicBezTo>
                <a:cubicBezTo>
                  <a:pt x="8936" y="47090"/>
                  <a:pt x="9261" y="47209"/>
                  <a:pt x="9517" y="47432"/>
                </a:cubicBezTo>
                <a:lnTo>
                  <a:pt x="9637" y="47414"/>
                </a:lnTo>
                <a:cubicBezTo>
                  <a:pt x="9705" y="47414"/>
                  <a:pt x="9756" y="47363"/>
                  <a:pt x="9773" y="47312"/>
                </a:cubicBezTo>
                <a:lnTo>
                  <a:pt x="9790" y="47278"/>
                </a:lnTo>
                <a:cubicBezTo>
                  <a:pt x="9842" y="47261"/>
                  <a:pt x="9876" y="47227"/>
                  <a:pt x="9927" y="47192"/>
                </a:cubicBezTo>
                <a:lnTo>
                  <a:pt x="9927" y="47192"/>
                </a:lnTo>
                <a:cubicBezTo>
                  <a:pt x="9978" y="47141"/>
                  <a:pt x="10047" y="47090"/>
                  <a:pt x="10115" y="47056"/>
                </a:cubicBezTo>
                <a:cubicBezTo>
                  <a:pt x="10115" y="47056"/>
                  <a:pt x="10098" y="47039"/>
                  <a:pt x="10098" y="47022"/>
                </a:cubicBezTo>
                <a:cubicBezTo>
                  <a:pt x="10132" y="46987"/>
                  <a:pt x="10166" y="46919"/>
                  <a:pt x="10166" y="46868"/>
                </a:cubicBezTo>
                <a:cubicBezTo>
                  <a:pt x="10252" y="46902"/>
                  <a:pt x="10337" y="46936"/>
                  <a:pt x="10423" y="46936"/>
                </a:cubicBezTo>
                <a:cubicBezTo>
                  <a:pt x="10662" y="46885"/>
                  <a:pt x="10918" y="46868"/>
                  <a:pt x="11174" y="46919"/>
                </a:cubicBezTo>
                <a:lnTo>
                  <a:pt x="11174" y="46902"/>
                </a:lnTo>
                <a:lnTo>
                  <a:pt x="11397" y="46936"/>
                </a:lnTo>
                <a:lnTo>
                  <a:pt x="11499" y="47039"/>
                </a:lnTo>
                <a:cubicBezTo>
                  <a:pt x="11567" y="47073"/>
                  <a:pt x="11619" y="47107"/>
                  <a:pt x="11670" y="47141"/>
                </a:cubicBezTo>
                <a:cubicBezTo>
                  <a:pt x="11687" y="47141"/>
                  <a:pt x="11704" y="47141"/>
                  <a:pt x="11721" y="47124"/>
                </a:cubicBezTo>
                <a:cubicBezTo>
                  <a:pt x="11738" y="47107"/>
                  <a:pt x="11755" y="47073"/>
                  <a:pt x="11789" y="47056"/>
                </a:cubicBezTo>
                <a:cubicBezTo>
                  <a:pt x="11807" y="47039"/>
                  <a:pt x="11909" y="47056"/>
                  <a:pt x="11977" y="47107"/>
                </a:cubicBezTo>
                <a:cubicBezTo>
                  <a:pt x="12012" y="47124"/>
                  <a:pt x="12046" y="47175"/>
                  <a:pt x="12063" y="47227"/>
                </a:cubicBezTo>
                <a:cubicBezTo>
                  <a:pt x="12063" y="47244"/>
                  <a:pt x="12063" y="47261"/>
                  <a:pt x="12080" y="47278"/>
                </a:cubicBezTo>
                <a:cubicBezTo>
                  <a:pt x="12114" y="47363"/>
                  <a:pt x="12131" y="47380"/>
                  <a:pt x="12234" y="47380"/>
                </a:cubicBezTo>
                <a:cubicBezTo>
                  <a:pt x="12319" y="47380"/>
                  <a:pt x="12405" y="47414"/>
                  <a:pt x="12473" y="47483"/>
                </a:cubicBezTo>
                <a:lnTo>
                  <a:pt x="12558" y="47568"/>
                </a:lnTo>
                <a:cubicBezTo>
                  <a:pt x="12610" y="47551"/>
                  <a:pt x="12661" y="47534"/>
                  <a:pt x="12712" y="47500"/>
                </a:cubicBezTo>
                <a:cubicBezTo>
                  <a:pt x="12746" y="47483"/>
                  <a:pt x="12763" y="47449"/>
                  <a:pt x="12763" y="47397"/>
                </a:cubicBezTo>
                <a:cubicBezTo>
                  <a:pt x="12763" y="47346"/>
                  <a:pt x="12763" y="47278"/>
                  <a:pt x="12763" y="47227"/>
                </a:cubicBezTo>
                <a:lnTo>
                  <a:pt x="13173" y="47175"/>
                </a:lnTo>
                <a:cubicBezTo>
                  <a:pt x="13225" y="47278"/>
                  <a:pt x="13293" y="47363"/>
                  <a:pt x="13396" y="47346"/>
                </a:cubicBezTo>
                <a:cubicBezTo>
                  <a:pt x="13481" y="47329"/>
                  <a:pt x="13566" y="47329"/>
                  <a:pt x="13652" y="47363"/>
                </a:cubicBezTo>
                <a:cubicBezTo>
                  <a:pt x="13754" y="47346"/>
                  <a:pt x="13840" y="47329"/>
                  <a:pt x="13942" y="47329"/>
                </a:cubicBezTo>
                <a:cubicBezTo>
                  <a:pt x="13959" y="47312"/>
                  <a:pt x="13959" y="47295"/>
                  <a:pt x="13959" y="47278"/>
                </a:cubicBezTo>
                <a:cubicBezTo>
                  <a:pt x="14011" y="47295"/>
                  <a:pt x="14062" y="47312"/>
                  <a:pt x="14113" y="47312"/>
                </a:cubicBezTo>
                <a:cubicBezTo>
                  <a:pt x="14164" y="47329"/>
                  <a:pt x="14250" y="47329"/>
                  <a:pt x="14301" y="47329"/>
                </a:cubicBezTo>
                <a:cubicBezTo>
                  <a:pt x="14301" y="47346"/>
                  <a:pt x="14284" y="47346"/>
                  <a:pt x="14267" y="47363"/>
                </a:cubicBezTo>
                <a:cubicBezTo>
                  <a:pt x="14506" y="47397"/>
                  <a:pt x="14711" y="47483"/>
                  <a:pt x="14899" y="47637"/>
                </a:cubicBezTo>
                <a:cubicBezTo>
                  <a:pt x="14985" y="47620"/>
                  <a:pt x="15053" y="47637"/>
                  <a:pt x="15138" y="47654"/>
                </a:cubicBezTo>
                <a:cubicBezTo>
                  <a:pt x="15155" y="47637"/>
                  <a:pt x="15190" y="47620"/>
                  <a:pt x="15224" y="47620"/>
                </a:cubicBezTo>
                <a:cubicBezTo>
                  <a:pt x="15378" y="47585"/>
                  <a:pt x="15548" y="47585"/>
                  <a:pt x="15702" y="47637"/>
                </a:cubicBezTo>
                <a:cubicBezTo>
                  <a:pt x="15890" y="47534"/>
                  <a:pt x="16078" y="47483"/>
                  <a:pt x="16283" y="47483"/>
                </a:cubicBezTo>
                <a:lnTo>
                  <a:pt x="16317" y="47483"/>
                </a:lnTo>
                <a:lnTo>
                  <a:pt x="16369" y="47432"/>
                </a:lnTo>
                <a:cubicBezTo>
                  <a:pt x="16403" y="47397"/>
                  <a:pt x="16437" y="47363"/>
                  <a:pt x="16471" y="47329"/>
                </a:cubicBezTo>
                <a:cubicBezTo>
                  <a:pt x="16522" y="47278"/>
                  <a:pt x="16557" y="47244"/>
                  <a:pt x="16608" y="47227"/>
                </a:cubicBezTo>
                <a:lnTo>
                  <a:pt x="16608" y="47227"/>
                </a:lnTo>
                <a:lnTo>
                  <a:pt x="16659" y="47192"/>
                </a:lnTo>
                <a:cubicBezTo>
                  <a:pt x="16659" y="47175"/>
                  <a:pt x="16659" y="47158"/>
                  <a:pt x="16659" y="47141"/>
                </a:cubicBezTo>
                <a:cubicBezTo>
                  <a:pt x="16659" y="47056"/>
                  <a:pt x="16710" y="47022"/>
                  <a:pt x="16745" y="46970"/>
                </a:cubicBezTo>
                <a:cubicBezTo>
                  <a:pt x="16779" y="46919"/>
                  <a:pt x="16813" y="46953"/>
                  <a:pt x="16864" y="46970"/>
                </a:cubicBezTo>
                <a:lnTo>
                  <a:pt x="17001" y="46987"/>
                </a:lnTo>
                <a:cubicBezTo>
                  <a:pt x="17018" y="46987"/>
                  <a:pt x="17052" y="46936"/>
                  <a:pt x="17035" y="46902"/>
                </a:cubicBezTo>
                <a:lnTo>
                  <a:pt x="16967" y="46697"/>
                </a:lnTo>
                <a:lnTo>
                  <a:pt x="17462" y="46629"/>
                </a:lnTo>
                <a:lnTo>
                  <a:pt x="17496" y="46680"/>
                </a:lnTo>
                <a:cubicBezTo>
                  <a:pt x="17548" y="46629"/>
                  <a:pt x="17599" y="46594"/>
                  <a:pt x="17650" y="46560"/>
                </a:cubicBezTo>
                <a:lnTo>
                  <a:pt x="17650" y="46441"/>
                </a:lnTo>
                <a:cubicBezTo>
                  <a:pt x="17650" y="46372"/>
                  <a:pt x="17616" y="46321"/>
                  <a:pt x="17565" y="46287"/>
                </a:cubicBezTo>
                <a:lnTo>
                  <a:pt x="17530" y="46270"/>
                </a:lnTo>
                <a:cubicBezTo>
                  <a:pt x="17513" y="46236"/>
                  <a:pt x="17496" y="46184"/>
                  <a:pt x="17479" y="46133"/>
                </a:cubicBezTo>
                <a:lnTo>
                  <a:pt x="17479" y="46133"/>
                </a:lnTo>
                <a:cubicBezTo>
                  <a:pt x="17428" y="46065"/>
                  <a:pt x="17394" y="45996"/>
                  <a:pt x="17360" y="45928"/>
                </a:cubicBezTo>
                <a:lnTo>
                  <a:pt x="17325" y="45945"/>
                </a:lnTo>
                <a:cubicBezTo>
                  <a:pt x="17291" y="45894"/>
                  <a:pt x="17240" y="45860"/>
                  <a:pt x="17172" y="45843"/>
                </a:cubicBezTo>
                <a:cubicBezTo>
                  <a:pt x="17223" y="45774"/>
                  <a:pt x="17274" y="45706"/>
                  <a:pt x="17308" y="45638"/>
                </a:cubicBezTo>
                <a:cubicBezTo>
                  <a:pt x="17274" y="45398"/>
                  <a:pt x="17325" y="45159"/>
                  <a:pt x="17428" y="44937"/>
                </a:cubicBezTo>
                <a:lnTo>
                  <a:pt x="17394" y="44920"/>
                </a:lnTo>
                <a:lnTo>
                  <a:pt x="17479" y="44732"/>
                </a:lnTo>
                <a:lnTo>
                  <a:pt x="17599" y="44647"/>
                </a:lnTo>
                <a:cubicBezTo>
                  <a:pt x="17633" y="44595"/>
                  <a:pt x="17684" y="44561"/>
                  <a:pt x="17736" y="44510"/>
                </a:cubicBezTo>
                <a:cubicBezTo>
                  <a:pt x="17736" y="44493"/>
                  <a:pt x="17736" y="44476"/>
                  <a:pt x="17736" y="44476"/>
                </a:cubicBezTo>
                <a:cubicBezTo>
                  <a:pt x="17718" y="44441"/>
                  <a:pt x="17684" y="44424"/>
                  <a:pt x="17667" y="44407"/>
                </a:cubicBezTo>
                <a:cubicBezTo>
                  <a:pt x="17650" y="44373"/>
                  <a:pt x="17701" y="44288"/>
                  <a:pt x="17753" y="44236"/>
                </a:cubicBezTo>
                <a:cubicBezTo>
                  <a:pt x="17804" y="44185"/>
                  <a:pt x="17855" y="44168"/>
                  <a:pt x="17906" y="44168"/>
                </a:cubicBezTo>
                <a:lnTo>
                  <a:pt x="17958" y="44168"/>
                </a:lnTo>
                <a:cubicBezTo>
                  <a:pt x="18060" y="44151"/>
                  <a:pt x="18077" y="44134"/>
                  <a:pt x="18094" y="44048"/>
                </a:cubicBezTo>
                <a:cubicBezTo>
                  <a:pt x="18111" y="43963"/>
                  <a:pt x="18163" y="43895"/>
                  <a:pt x="18248" y="43843"/>
                </a:cubicBezTo>
                <a:lnTo>
                  <a:pt x="18351" y="43792"/>
                </a:lnTo>
                <a:cubicBezTo>
                  <a:pt x="18334" y="43741"/>
                  <a:pt x="18334" y="43673"/>
                  <a:pt x="18316" y="43621"/>
                </a:cubicBezTo>
                <a:cubicBezTo>
                  <a:pt x="18316" y="43604"/>
                  <a:pt x="18265" y="43570"/>
                  <a:pt x="18214" y="43570"/>
                </a:cubicBezTo>
                <a:cubicBezTo>
                  <a:pt x="18163" y="43553"/>
                  <a:pt x="18094" y="43536"/>
                  <a:pt x="18026" y="43536"/>
                </a:cubicBezTo>
                <a:lnTo>
                  <a:pt x="18043" y="43143"/>
                </a:lnTo>
                <a:cubicBezTo>
                  <a:pt x="18163" y="43109"/>
                  <a:pt x="18265" y="43075"/>
                  <a:pt x="18282" y="42972"/>
                </a:cubicBezTo>
                <a:cubicBezTo>
                  <a:pt x="18265" y="42887"/>
                  <a:pt x="18282" y="42801"/>
                  <a:pt x="18334" y="42750"/>
                </a:cubicBezTo>
                <a:cubicBezTo>
                  <a:pt x="18334" y="42647"/>
                  <a:pt x="18334" y="42562"/>
                  <a:pt x="18351" y="42459"/>
                </a:cubicBezTo>
                <a:cubicBezTo>
                  <a:pt x="18351" y="42459"/>
                  <a:pt x="18334" y="42442"/>
                  <a:pt x="18316" y="42442"/>
                </a:cubicBezTo>
                <a:cubicBezTo>
                  <a:pt x="18334" y="42408"/>
                  <a:pt x="18351" y="42357"/>
                  <a:pt x="18368" y="42306"/>
                </a:cubicBezTo>
                <a:cubicBezTo>
                  <a:pt x="18402" y="42254"/>
                  <a:pt x="18419" y="42186"/>
                  <a:pt x="18436" y="42135"/>
                </a:cubicBezTo>
                <a:cubicBezTo>
                  <a:pt x="18436" y="42135"/>
                  <a:pt x="18436" y="42152"/>
                  <a:pt x="18453" y="42169"/>
                </a:cubicBezTo>
                <a:cubicBezTo>
                  <a:pt x="18539" y="41964"/>
                  <a:pt x="18675" y="41776"/>
                  <a:pt x="18846" y="41656"/>
                </a:cubicBezTo>
                <a:cubicBezTo>
                  <a:pt x="18863" y="41571"/>
                  <a:pt x="18880" y="41503"/>
                  <a:pt x="18914" y="41434"/>
                </a:cubicBezTo>
                <a:cubicBezTo>
                  <a:pt x="18897" y="41400"/>
                  <a:pt x="18897" y="41366"/>
                  <a:pt x="18880" y="41349"/>
                </a:cubicBezTo>
                <a:cubicBezTo>
                  <a:pt x="18880" y="41178"/>
                  <a:pt x="18932" y="41024"/>
                  <a:pt x="19017" y="40905"/>
                </a:cubicBezTo>
                <a:cubicBezTo>
                  <a:pt x="18932" y="40717"/>
                  <a:pt x="18914" y="40529"/>
                  <a:pt x="18949" y="40341"/>
                </a:cubicBezTo>
                <a:lnTo>
                  <a:pt x="18949" y="40307"/>
                </a:lnTo>
                <a:lnTo>
                  <a:pt x="18897" y="40255"/>
                </a:lnTo>
                <a:cubicBezTo>
                  <a:pt x="18863" y="40221"/>
                  <a:pt x="18829" y="40187"/>
                  <a:pt x="18812" y="40136"/>
                </a:cubicBezTo>
                <a:cubicBezTo>
                  <a:pt x="18778" y="40102"/>
                  <a:pt x="18744" y="40050"/>
                  <a:pt x="18727" y="39999"/>
                </a:cubicBezTo>
                <a:lnTo>
                  <a:pt x="18727" y="39999"/>
                </a:lnTo>
                <a:cubicBezTo>
                  <a:pt x="18727" y="39982"/>
                  <a:pt x="18709" y="39965"/>
                  <a:pt x="18709" y="39948"/>
                </a:cubicBezTo>
                <a:lnTo>
                  <a:pt x="18658" y="39948"/>
                </a:lnTo>
                <a:cubicBezTo>
                  <a:pt x="18590" y="39931"/>
                  <a:pt x="18521" y="39897"/>
                  <a:pt x="18487" y="39845"/>
                </a:cubicBezTo>
                <a:cubicBezTo>
                  <a:pt x="18453" y="39811"/>
                  <a:pt x="18487" y="39777"/>
                  <a:pt x="18504" y="39726"/>
                </a:cubicBezTo>
                <a:cubicBezTo>
                  <a:pt x="18521" y="39692"/>
                  <a:pt x="18539" y="39657"/>
                  <a:pt x="18556" y="39606"/>
                </a:cubicBezTo>
                <a:cubicBezTo>
                  <a:pt x="18556" y="39589"/>
                  <a:pt x="18504" y="39538"/>
                  <a:pt x="18453" y="39555"/>
                </a:cubicBezTo>
                <a:lnTo>
                  <a:pt x="18231" y="39572"/>
                </a:lnTo>
                <a:lnTo>
                  <a:pt x="18265" y="39111"/>
                </a:lnTo>
                <a:cubicBezTo>
                  <a:pt x="18316" y="39093"/>
                  <a:pt x="18368" y="39076"/>
                  <a:pt x="18419" y="39059"/>
                </a:cubicBezTo>
                <a:cubicBezTo>
                  <a:pt x="18487" y="39076"/>
                  <a:pt x="18556" y="39076"/>
                  <a:pt x="18607" y="39093"/>
                </a:cubicBezTo>
                <a:cubicBezTo>
                  <a:pt x="18658" y="39093"/>
                  <a:pt x="18761" y="39059"/>
                  <a:pt x="18744" y="39025"/>
                </a:cubicBezTo>
                <a:cubicBezTo>
                  <a:pt x="18709" y="38923"/>
                  <a:pt x="18727" y="38803"/>
                  <a:pt x="18795" y="38718"/>
                </a:cubicBezTo>
                <a:cubicBezTo>
                  <a:pt x="18761" y="38632"/>
                  <a:pt x="18761" y="38530"/>
                  <a:pt x="18778" y="38427"/>
                </a:cubicBezTo>
                <a:cubicBezTo>
                  <a:pt x="18761" y="38359"/>
                  <a:pt x="18761" y="38273"/>
                  <a:pt x="18795" y="38205"/>
                </a:cubicBezTo>
                <a:cubicBezTo>
                  <a:pt x="18829" y="38137"/>
                  <a:pt x="18795" y="38034"/>
                  <a:pt x="18744" y="37983"/>
                </a:cubicBezTo>
                <a:cubicBezTo>
                  <a:pt x="18658" y="37897"/>
                  <a:pt x="18709" y="37812"/>
                  <a:pt x="18846" y="37727"/>
                </a:cubicBezTo>
                <a:cubicBezTo>
                  <a:pt x="18744" y="37710"/>
                  <a:pt x="18641" y="37727"/>
                  <a:pt x="18556" y="37761"/>
                </a:cubicBezTo>
                <a:cubicBezTo>
                  <a:pt x="18487" y="37795"/>
                  <a:pt x="18385" y="37778"/>
                  <a:pt x="18334" y="37710"/>
                </a:cubicBezTo>
                <a:cubicBezTo>
                  <a:pt x="18351" y="37487"/>
                  <a:pt x="18368" y="37299"/>
                  <a:pt x="18368" y="37094"/>
                </a:cubicBezTo>
                <a:cubicBezTo>
                  <a:pt x="18556" y="36992"/>
                  <a:pt x="18573" y="36992"/>
                  <a:pt x="18573" y="36889"/>
                </a:cubicBezTo>
                <a:cubicBezTo>
                  <a:pt x="18573" y="36872"/>
                  <a:pt x="18573" y="36838"/>
                  <a:pt x="18573" y="36821"/>
                </a:cubicBezTo>
                <a:cubicBezTo>
                  <a:pt x="18590" y="36770"/>
                  <a:pt x="18641" y="36736"/>
                  <a:pt x="18692" y="36736"/>
                </a:cubicBezTo>
                <a:cubicBezTo>
                  <a:pt x="18727" y="36701"/>
                  <a:pt x="18795" y="36719"/>
                  <a:pt x="18829" y="36736"/>
                </a:cubicBezTo>
                <a:cubicBezTo>
                  <a:pt x="18829" y="36736"/>
                  <a:pt x="18863" y="36753"/>
                  <a:pt x="18863" y="36770"/>
                </a:cubicBezTo>
                <a:cubicBezTo>
                  <a:pt x="18880" y="36804"/>
                  <a:pt x="18880" y="36838"/>
                  <a:pt x="18880" y="36872"/>
                </a:cubicBezTo>
                <a:lnTo>
                  <a:pt x="18880" y="36872"/>
                </a:lnTo>
                <a:lnTo>
                  <a:pt x="19256" y="36684"/>
                </a:lnTo>
                <a:cubicBezTo>
                  <a:pt x="19273" y="36650"/>
                  <a:pt x="19256" y="36616"/>
                  <a:pt x="19256" y="36599"/>
                </a:cubicBezTo>
                <a:cubicBezTo>
                  <a:pt x="19205" y="36479"/>
                  <a:pt x="19154" y="36377"/>
                  <a:pt x="19085" y="36274"/>
                </a:cubicBezTo>
                <a:cubicBezTo>
                  <a:pt x="19068" y="36240"/>
                  <a:pt x="19017" y="36223"/>
                  <a:pt x="18966" y="36206"/>
                </a:cubicBezTo>
                <a:cubicBezTo>
                  <a:pt x="19068" y="35967"/>
                  <a:pt x="19034" y="35676"/>
                  <a:pt x="18880" y="35471"/>
                </a:cubicBezTo>
                <a:cubicBezTo>
                  <a:pt x="18880" y="35437"/>
                  <a:pt x="18880" y="35403"/>
                  <a:pt x="18880" y="35386"/>
                </a:cubicBezTo>
                <a:cubicBezTo>
                  <a:pt x="18863" y="35335"/>
                  <a:pt x="18914" y="35300"/>
                  <a:pt x="18966" y="35283"/>
                </a:cubicBezTo>
                <a:cubicBezTo>
                  <a:pt x="19034" y="35249"/>
                  <a:pt x="19102" y="35181"/>
                  <a:pt x="19102" y="35112"/>
                </a:cubicBezTo>
                <a:cubicBezTo>
                  <a:pt x="19119" y="35061"/>
                  <a:pt x="19102" y="35027"/>
                  <a:pt x="19085" y="34993"/>
                </a:cubicBezTo>
                <a:cubicBezTo>
                  <a:pt x="19085" y="34959"/>
                  <a:pt x="19051" y="34924"/>
                  <a:pt x="19034" y="34907"/>
                </a:cubicBezTo>
                <a:cubicBezTo>
                  <a:pt x="18914" y="34805"/>
                  <a:pt x="18897" y="34651"/>
                  <a:pt x="18983" y="34514"/>
                </a:cubicBezTo>
                <a:cubicBezTo>
                  <a:pt x="18983" y="34497"/>
                  <a:pt x="19000" y="34463"/>
                  <a:pt x="19017" y="34446"/>
                </a:cubicBezTo>
                <a:cubicBezTo>
                  <a:pt x="19051" y="34326"/>
                  <a:pt x="19051" y="34224"/>
                  <a:pt x="18914" y="34190"/>
                </a:cubicBezTo>
                <a:cubicBezTo>
                  <a:pt x="18897" y="34190"/>
                  <a:pt x="18880" y="34190"/>
                  <a:pt x="18863" y="34190"/>
                </a:cubicBezTo>
                <a:cubicBezTo>
                  <a:pt x="18829" y="34190"/>
                  <a:pt x="18812" y="34207"/>
                  <a:pt x="18778" y="34207"/>
                </a:cubicBezTo>
                <a:cubicBezTo>
                  <a:pt x="18709" y="34190"/>
                  <a:pt x="18641" y="34173"/>
                  <a:pt x="18573" y="34156"/>
                </a:cubicBezTo>
                <a:cubicBezTo>
                  <a:pt x="18573" y="34019"/>
                  <a:pt x="18470" y="33951"/>
                  <a:pt x="18402" y="33831"/>
                </a:cubicBezTo>
                <a:cubicBezTo>
                  <a:pt x="18453" y="33763"/>
                  <a:pt x="18487" y="33677"/>
                  <a:pt x="18334" y="33746"/>
                </a:cubicBezTo>
                <a:cubicBezTo>
                  <a:pt x="18316" y="33763"/>
                  <a:pt x="18282" y="33746"/>
                  <a:pt x="18265" y="33728"/>
                </a:cubicBezTo>
                <a:cubicBezTo>
                  <a:pt x="18231" y="33694"/>
                  <a:pt x="18214" y="33660"/>
                  <a:pt x="18214" y="33609"/>
                </a:cubicBezTo>
                <a:cubicBezTo>
                  <a:pt x="18214" y="33609"/>
                  <a:pt x="18231" y="33575"/>
                  <a:pt x="18231" y="33558"/>
                </a:cubicBezTo>
                <a:cubicBezTo>
                  <a:pt x="18351" y="33438"/>
                  <a:pt x="18470" y="33318"/>
                  <a:pt x="18607" y="33216"/>
                </a:cubicBezTo>
                <a:cubicBezTo>
                  <a:pt x="18624" y="33216"/>
                  <a:pt x="18641" y="33199"/>
                  <a:pt x="18658" y="33199"/>
                </a:cubicBezTo>
                <a:cubicBezTo>
                  <a:pt x="18692" y="33199"/>
                  <a:pt x="18709" y="33216"/>
                  <a:pt x="18744" y="33233"/>
                </a:cubicBezTo>
                <a:cubicBezTo>
                  <a:pt x="18812" y="33216"/>
                  <a:pt x="18897" y="33216"/>
                  <a:pt x="18966" y="33233"/>
                </a:cubicBezTo>
                <a:cubicBezTo>
                  <a:pt x="18966" y="33113"/>
                  <a:pt x="18983" y="32994"/>
                  <a:pt x="18897" y="32942"/>
                </a:cubicBezTo>
                <a:cubicBezTo>
                  <a:pt x="18880" y="32942"/>
                  <a:pt x="18897" y="32891"/>
                  <a:pt x="18914" y="32874"/>
                </a:cubicBezTo>
                <a:cubicBezTo>
                  <a:pt x="18914" y="32857"/>
                  <a:pt x="18932" y="32840"/>
                  <a:pt x="18949" y="32823"/>
                </a:cubicBezTo>
                <a:cubicBezTo>
                  <a:pt x="19273" y="32498"/>
                  <a:pt x="19273" y="32498"/>
                  <a:pt x="19119" y="32344"/>
                </a:cubicBezTo>
                <a:cubicBezTo>
                  <a:pt x="19068" y="32293"/>
                  <a:pt x="19102" y="32225"/>
                  <a:pt x="19154" y="32156"/>
                </a:cubicBezTo>
                <a:cubicBezTo>
                  <a:pt x="19222" y="32071"/>
                  <a:pt x="19256" y="32037"/>
                  <a:pt x="19307" y="31986"/>
                </a:cubicBezTo>
                <a:cubicBezTo>
                  <a:pt x="19273" y="31969"/>
                  <a:pt x="19239" y="31969"/>
                  <a:pt x="19205" y="31951"/>
                </a:cubicBezTo>
                <a:cubicBezTo>
                  <a:pt x="19205" y="31951"/>
                  <a:pt x="19239" y="31934"/>
                  <a:pt x="19239" y="31917"/>
                </a:cubicBezTo>
                <a:cubicBezTo>
                  <a:pt x="19222" y="31644"/>
                  <a:pt x="19256" y="31388"/>
                  <a:pt x="19307" y="31114"/>
                </a:cubicBezTo>
                <a:cubicBezTo>
                  <a:pt x="19307" y="31063"/>
                  <a:pt x="19307" y="31029"/>
                  <a:pt x="19290" y="30978"/>
                </a:cubicBezTo>
                <a:cubicBezTo>
                  <a:pt x="19239" y="30841"/>
                  <a:pt x="19273" y="30704"/>
                  <a:pt x="19376" y="30602"/>
                </a:cubicBezTo>
                <a:cubicBezTo>
                  <a:pt x="19393" y="30585"/>
                  <a:pt x="19393" y="30567"/>
                  <a:pt x="19410" y="30567"/>
                </a:cubicBezTo>
                <a:cubicBezTo>
                  <a:pt x="19444" y="30499"/>
                  <a:pt x="19427" y="30448"/>
                  <a:pt x="19307" y="30448"/>
                </a:cubicBezTo>
                <a:cubicBezTo>
                  <a:pt x="19222" y="30448"/>
                  <a:pt x="19154" y="30414"/>
                  <a:pt x="19102" y="30362"/>
                </a:cubicBezTo>
                <a:cubicBezTo>
                  <a:pt x="19068" y="30328"/>
                  <a:pt x="19051" y="30277"/>
                  <a:pt x="19085" y="30226"/>
                </a:cubicBezTo>
                <a:lnTo>
                  <a:pt x="19137" y="30209"/>
                </a:lnTo>
                <a:cubicBezTo>
                  <a:pt x="19239" y="30192"/>
                  <a:pt x="19342" y="30140"/>
                  <a:pt x="19410" y="30038"/>
                </a:cubicBezTo>
                <a:cubicBezTo>
                  <a:pt x="19461" y="29952"/>
                  <a:pt x="19410" y="29884"/>
                  <a:pt x="19325" y="29850"/>
                </a:cubicBezTo>
                <a:cubicBezTo>
                  <a:pt x="19239" y="29799"/>
                  <a:pt x="19154" y="29764"/>
                  <a:pt x="19051" y="29730"/>
                </a:cubicBezTo>
                <a:lnTo>
                  <a:pt x="19034" y="29730"/>
                </a:lnTo>
                <a:cubicBezTo>
                  <a:pt x="19085" y="29542"/>
                  <a:pt x="19034" y="29354"/>
                  <a:pt x="18897" y="29218"/>
                </a:cubicBezTo>
                <a:cubicBezTo>
                  <a:pt x="18914" y="29166"/>
                  <a:pt x="18932" y="29115"/>
                  <a:pt x="18949" y="29064"/>
                </a:cubicBezTo>
                <a:cubicBezTo>
                  <a:pt x="19017" y="28910"/>
                  <a:pt x="19051" y="28756"/>
                  <a:pt x="19034" y="28603"/>
                </a:cubicBezTo>
                <a:cubicBezTo>
                  <a:pt x="19051" y="28603"/>
                  <a:pt x="19068" y="28603"/>
                  <a:pt x="19102" y="28620"/>
                </a:cubicBezTo>
                <a:cubicBezTo>
                  <a:pt x="19034" y="28415"/>
                  <a:pt x="19034" y="28210"/>
                  <a:pt x="19068" y="28005"/>
                </a:cubicBezTo>
                <a:cubicBezTo>
                  <a:pt x="18983" y="27919"/>
                  <a:pt x="18932" y="27817"/>
                  <a:pt x="18897" y="27697"/>
                </a:cubicBezTo>
                <a:cubicBezTo>
                  <a:pt x="18897" y="27612"/>
                  <a:pt x="18880" y="27509"/>
                  <a:pt x="18846" y="27424"/>
                </a:cubicBezTo>
                <a:cubicBezTo>
                  <a:pt x="18863" y="27355"/>
                  <a:pt x="18863" y="27287"/>
                  <a:pt x="18846" y="27236"/>
                </a:cubicBezTo>
                <a:cubicBezTo>
                  <a:pt x="18863" y="27065"/>
                  <a:pt x="18897" y="26894"/>
                  <a:pt x="18966" y="26740"/>
                </a:cubicBezTo>
                <a:cubicBezTo>
                  <a:pt x="18966" y="26501"/>
                  <a:pt x="18983" y="26262"/>
                  <a:pt x="19000" y="26023"/>
                </a:cubicBezTo>
                <a:lnTo>
                  <a:pt x="19051" y="25988"/>
                </a:lnTo>
                <a:cubicBezTo>
                  <a:pt x="19154" y="25920"/>
                  <a:pt x="19239" y="25869"/>
                  <a:pt x="19205" y="25766"/>
                </a:cubicBezTo>
                <a:cubicBezTo>
                  <a:pt x="19171" y="25681"/>
                  <a:pt x="19205" y="25630"/>
                  <a:pt x="19290" y="25561"/>
                </a:cubicBezTo>
                <a:cubicBezTo>
                  <a:pt x="19359" y="25510"/>
                  <a:pt x="19376" y="25442"/>
                  <a:pt x="19376" y="25356"/>
                </a:cubicBezTo>
                <a:cubicBezTo>
                  <a:pt x="19359" y="25288"/>
                  <a:pt x="19393" y="25185"/>
                  <a:pt x="19290" y="25151"/>
                </a:cubicBezTo>
                <a:cubicBezTo>
                  <a:pt x="19461" y="24929"/>
                  <a:pt x="19478" y="24621"/>
                  <a:pt x="19342" y="24365"/>
                </a:cubicBezTo>
                <a:cubicBezTo>
                  <a:pt x="19427" y="24177"/>
                  <a:pt x="19376" y="23938"/>
                  <a:pt x="19222" y="23801"/>
                </a:cubicBezTo>
                <a:cubicBezTo>
                  <a:pt x="19188" y="23767"/>
                  <a:pt x="19154" y="23750"/>
                  <a:pt x="19119" y="23750"/>
                </a:cubicBezTo>
                <a:lnTo>
                  <a:pt x="19119" y="23665"/>
                </a:lnTo>
                <a:cubicBezTo>
                  <a:pt x="19137" y="23613"/>
                  <a:pt x="19154" y="23562"/>
                  <a:pt x="19171" y="23511"/>
                </a:cubicBezTo>
                <a:cubicBezTo>
                  <a:pt x="19188" y="23391"/>
                  <a:pt x="19205" y="23255"/>
                  <a:pt x="19222" y="23118"/>
                </a:cubicBezTo>
                <a:cubicBezTo>
                  <a:pt x="19325" y="22998"/>
                  <a:pt x="19393" y="22844"/>
                  <a:pt x="19427" y="22691"/>
                </a:cubicBezTo>
                <a:cubicBezTo>
                  <a:pt x="19478" y="22469"/>
                  <a:pt x="19461" y="22229"/>
                  <a:pt x="19376" y="22007"/>
                </a:cubicBezTo>
                <a:cubicBezTo>
                  <a:pt x="19393" y="21990"/>
                  <a:pt x="19393" y="21990"/>
                  <a:pt x="19410" y="21973"/>
                </a:cubicBezTo>
                <a:cubicBezTo>
                  <a:pt x="19461" y="21905"/>
                  <a:pt x="19495" y="21819"/>
                  <a:pt x="19530" y="21734"/>
                </a:cubicBezTo>
                <a:cubicBezTo>
                  <a:pt x="19547" y="21666"/>
                  <a:pt x="19581" y="21580"/>
                  <a:pt x="19581" y="21495"/>
                </a:cubicBezTo>
                <a:lnTo>
                  <a:pt x="19632" y="21461"/>
                </a:lnTo>
                <a:cubicBezTo>
                  <a:pt x="19700" y="21409"/>
                  <a:pt x="19769" y="21341"/>
                  <a:pt x="19837" y="21273"/>
                </a:cubicBezTo>
                <a:cubicBezTo>
                  <a:pt x="19854" y="21341"/>
                  <a:pt x="19923" y="21375"/>
                  <a:pt x="20042" y="21358"/>
                </a:cubicBezTo>
                <a:cubicBezTo>
                  <a:pt x="20128" y="21358"/>
                  <a:pt x="20162" y="21358"/>
                  <a:pt x="20145" y="21443"/>
                </a:cubicBezTo>
                <a:cubicBezTo>
                  <a:pt x="20110" y="21512"/>
                  <a:pt x="20110" y="21546"/>
                  <a:pt x="20213" y="21546"/>
                </a:cubicBezTo>
                <a:cubicBezTo>
                  <a:pt x="20247" y="21529"/>
                  <a:pt x="20281" y="21529"/>
                  <a:pt x="20316" y="21512"/>
                </a:cubicBezTo>
                <a:cubicBezTo>
                  <a:pt x="20316" y="21461"/>
                  <a:pt x="20316" y="21426"/>
                  <a:pt x="20316" y="21392"/>
                </a:cubicBezTo>
                <a:cubicBezTo>
                  <a:pt x="20316" y="21358"/>
                  <a:pt x="20247" y="21341"/>
                  <a:pt x="20247" y="21307"/>
                </a:cubicBezTo>
                <a:cubicBezTo>
                  <a:pt x="20264" y="21204"/>
                  <a:pt x="20298" y="21102"/>
                  <a:pt x="20350" y="20999"/>
                </a:cubicBezTo>
                <a:cubicBezTo>
                  <a:pt x="20367" y="20948"/>
                  <a:pt x="20435" y="20897"/>
                  <a:pt x="20503" y="20880"/>
                </a:cubicBezTo>
                <a:cubicBezTo>
                  <a:pt x="20521" y="20862"/>
                  <a:pt x="20538" y="20862"/>
                  <a:pt x="20572" y="20880"/>
                </a:cubicBezTo>
                <a:lnTo>
                  <a:pt x="20640" y="20880"/>
                </a:lnTo>
                <a:cubicBezTo>
                  <a:pt x="20640" y="20862"/>
                  <a:pt x="20640" y="20845"/>
                  <a:pt x="20657" y="20828"/>
                </a:cubicBezTo>
                <a:cubicBezTo>
                  <a:pt x="20657" y="20794"/>
                  <a:pt x="20657" y="20777"/>
                  <a:pt x="20657" y="20760"/>
                </a:cubicBezTo>
                <a:cubicBezTo>
                  <a:pt x="20640" y="20675"/>
                  <a:pt x="20640" y="20606"/>
                  <a:pt x="20657" y="20521"/>
                </a:cubicBezTo>
                <a:cubicBezTo>
                  <a:pt x="20657" y="20487"/>
                  <a:pt x="20674" y="20435"/>
                  <a:pt x="20691" y="20401"/>
                </a:cubicBezTo>
                <a:lnTo>
                  <a:pt x="20691" y="20230"/>
                </a:lnTo>
                <a:cubicBezTo>
                  <a:pt x="20674" y="20213"/>
                  <a:pt x="20657" y="20213"/>
                  <a:pt x="20640" y="20196"/>
                </a:cubicBezTo>
                <a:cubicBezTo>
                  <a:pt x="20606" y="20179"/>
                  <a:pt x="20606" y="20094"/>
                  <a:pt x="20589" y="20042"/>
                </a:cubicBezTo>
                <a:cubicBezTo>
                  <a:pt x="20589" y="19974"/>
                  <a:pt x="20538" y="19991"/>
                  <a:pt x="20452" y="20008"/>
                </a:cubicBezTo>
                <a:lnTo>
                  <a:pt x="20401" y="20025"/>
                </a:lnTo>
                <a:cubicBezTo>
                  <a:pt x="20264" y="20077"/>
                  <a:pt x="20213" y="20025"/>
                  <a:pt x="20213" y="19957"/>
                </a:cubicBezTo>
                <a:cubicBezTo>
                  <a:pt x="20213" y="19906"/>
                  <a:pt x="20213" y="19871"/>
                  <a:pt x="20230" y="19837"/>
                </a:cubicBezTo>
                <a:cubicBezTo>
                  <a:pt x="20367" y="19752"/>
                  <a:pt x="20521" y="19684"/>
                  <a:pt x="20691" y="19632"/>
                </a:cubicBezTo>
                <a:lnTo>
                  <a:pt x="20691" y="19376"/>
                </a:lnTo>
                <a:cubicBezTo>
                  <a:pt x="20657" y="19308"/>
                  <a:pt x="20418" y="19427"/>
                  <a:pt x="20503" y="19256"/>
                </a:cubicBezTo>
                <a:cubicBezTo>
                  <a:pt x="20486" y="19188"/>
                  <a:pt x="20452" y="19120"/>
                  <a:pt x="20435" y="19068"/>
                </a:cubicBezTo>
                <a:cubicBezTo>
                  <a:pt x="20418" y="19051"/>
                  <a:pt x="20418" y="19034"/>
                  <a:pt x="20435" y="19017"/>
                </a:cubicBezTo>
                <a:cubicBezTo>
                  <a:pt x="20452" y="19000"/>
                  <a:pt x="20486" y="18966"/>
                  <a:pt x="20521" y="18949"/>
                </a:cubicBezTo>
                <a:cubicBezTo>
                  <a:pt x="20555" y="18898"/>
                  <a:pt x="20623" y="18863"/>
                  <a:pt x="20674" y="18880"/>
                </a:cubicBezTo>
                <a:lnTo>
                  <a:pt x="20674" y="0"/>
                </a:lnTo>
                <a:lnTo>
                  <a:pt x="0" y="0"/>
                </a:lnTo>
                <a:lnTo>
                  <a:pt x="0" y="46065"/>
                </a:lnTo>
                <a:cubicBezTo>
                  <a:pt x="103" y="46048"/>
                  <a:pt x="205" y="46031"/>
                  <a:pt x="308" y="46031"/>
                </a:cubicBezTo>
                <a:close/>
              </a:path>
            </a:pathLst>
          </a:custGeom>
          <a:solidFill>
            <a:schemeClr val="accent2"/>
          </a:solidFill>
          <a:ln>
            <a:noFill/>
          </a:ln>
          <a:effectLst>
            <a:outerShdw blurRad="57150" dist="19050" dir="5400000" algn="bl" rotWithShape="0">
              <a:schemeClr val="dk2">
                <a:alpha val="50000"/>
              </a:schemeClr>
            </a:outerShdw>
          </a:effectLst>
        </p:spPr>
        <p:txBody>
          <a:bodyPr spcFirstLastPara="1" lIns="121897" tIns="121897" rIns="121897" bIns="121897" anchor="ctr"/>
          <a:lstStyle/>
          <a:p>
            <a:pPr defTabSz="609585">
              <a:defRPr/>
            </a:pPr>
            <a:endParaRPr>
              <a:solidFill>
                <a:srgbClr val="000000"/>
              </a:solidFill>
              <a:latin typeface="Times New Roman"/>
            </a:endParaRPr>
          </a:p>
        </p:txBody>
      </p:sp>
      <p:sp>
        <p:nvSpPr>
          <p:cNvPr id="1763" name="Google Shape;1763;p68"/>
          <p:cNvSpPr txBox="1">
            <a:spLocks noGrp="1"/>
          </p:cNvSpPr>
          <p:nvPr>
            <p:ph type="title" idx="6"/>
          </p:nvPr>
        </p:nvSpPr>
        <p:spPr>
          <a:xfrm flipH="1">
            <a:off x="3802062" y="307974"/>
            <a:ext cx="4587875" cy="639763"/>
          </a:xfrm>
        </p:spPr>
        <p:txBody>
          <a:bodyPr rtlCol="0"/>
          <a:lstStyle/>
          <a:p>
            <a:pPr eaLnBrk="1" fontAlgn="auto" hangingPunct="1">
              <a:defRPr/>
            </a:pP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lưu</a:t>
            </a:r>
            <a:r>
              <a:rPr lang="en-US" sz="3600" b="1" dirty="0">
                <a:latin typeface="Times New Roman" pitchFamily="18" charset="0"/>
                <a:cs typeface="Times New Roman" pitchFamily="18" charset="0"/>
              </a:rPr>
              <a:t> ý:</a:t>
            </a:r>
            <a:endParaRPr sz="3600" b="1" dirty="0">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val="2676737298"/>
              </p:ext>
            </p:extLst>
          </p:nvPr>
        </p:nvGraphicFramePr>
        <p:xfrm>
          <a:off x="1280503" y="1255713"/>
          <a:ext cx="10492397" cy="5457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46;p5">
            <a:extLst>
              <a:ext uri="{FF2B5EF4-FFF2-40B4-BE49-F238E27FC236}">
                <a16:creationId xmlns:a16="http://schemas.microsoft.com/office/drawing/2014/main" id="{6FD2F073-C19B-4DCD-B162-8AE0561A580D}"/>
              </a:ext>
            </a:extLst>
          </p:cNvPr>
          <p:cNvSpPr txBox="1"/>
          <p:nvPr/>
        </p:nvSpPr>
        <p:spPr>
          <a:xfrm>
            <a:off x="18128" y="3279496"/>
            <a:ext cx="1886573" cy="2746549"/>
          </a:xfrm>
          <a:prstGeom prst="rect">
            <a:avLst/>
          </a:prstGeom>
          <a:noFill/>
          <a:ln>
            <a:noFill/>
          </a:ln>
        </p:spPr>
        <p:txBody>
          <a:bodyPr spcFirstLastPara="1" lIns="91425" tIns="45700" rIns="91425" bIns="45700"/>
          <a:lstStyle/>
          <a:p>
            <a:pPr algn="ctr" defTabSz="609585">
              <a:buClr>
                <a:srgbClr val="000000"/>
              </a:buClr>
              <a:buSzPts val="3200"/>
              <a:defRPr/>
            </a:pPr>
            <a:r>
              <a:rPr lang="en-US" sz="5400" b="1" kern="0" dirty="0" err="1">
                <a:solidFill>
                  <a:srgbClr val="FF0000"/>
                </a:solidFill>
                <a:latin typeface="Times New Roman" panose="02020603050405020304" pitchFamily="18" charset="0"/>
                <a:ea typeface="Cambria"/>
                <a:cs typeface="Times New Roman" panose="02020603050405020304" pitchFamily="18" charset="0"/>
                <a:sym typeface="Cambria"/>
              </a:rPr>
              <a:t>Học</a:t>
            </a:r>
            <a:r>
              <a:rPr lang="en-US" sz="5400" b="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5400" b="1" kern="0" dirty="0" err="1">
                <a:solidFill>
                  <a:srgbClr val="FF0000"/>
                </a:solidFill>
                <a:latin typeface="Times New Roman" panose="02020603050405020304" pitchFamily="18" charset="0"/>
                <a:ea typeface="Cambria"/>
                <a:cs typeface="Times New Roman" panose="02020603050405020304" pitchFamily="18" charset="0"/>
                <a:sym typeface="Cambria"/>
              </a:rPr>
              <a:t>trực</a:t>
            </a:r>
            <a:r>
              <a:rPr lang="en-US" sz="5400" b="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5400" b="1" kern="0" dirty="0" err="1">
                <a:solidFill>
                  <a:srgbClr val="FF0000"/>
                </a:solidFill>
                <a:latin typeface="Times New Roman" panose="02020603050405020304" pitchFamily="18" charset="0"/>
                <a:ea typeface="Cambria"/>
                <a:cs typeface="Times New Roman" panose="02020603050405020304" pitchFamily="18" charset="0"/>
                <a:sym typeface="Cambria"/>
              </a:rPr>
              <a:t>tiếp</a:t>
            </a:r>
            <a:endParaRPr sz="5400" b="1"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grpSp>
        <p:nvGrpSpPr>
          <p:cNvPr id="6" name="Google Shape;463;p23">
            <a:extLst>
              <a:ext uri="{FF2B5EF4-FFF2-40B4-BE49-F238E27FC236}">
                <a16:creationId xmlns:a16="http://schemas.microsoft.com/office/drawing/2014/main" id="{9D0C5A71-74ED-4547-A0FE-CB19A019775B}"/>
              </a:ext>
            </a:extLst>
          </p:cNvPr>
          <p:cNvGrpSpPr>
            <a:grpSpLocks/>
          </p:cNvGrpSpPr>
          <p:nvPr/>
        </p:nvGrpSpPr>
        <p:grpSpPr bwMode="auto">
          <a:xfrm>
            <a:off x="510565" y="2349221"/>
            <a:ext cx="1038225" cy="1254125"/>
            <a:chOff x="1664354" y="4088694"/>
            <a:chExt cx="1037582" cy="940754"/>
          </a:xfrm>
        </p:grpSpPr>
        <p:grpSp>
          <p:nvGrpSpPr>
            <p:cNvPr id="7" name="Google Shape;464;p23">
              <a:extLst>
                <a:ext uri="{FF2B5EF4-FFF2-40B4-BE49-F238E27FC236}">
                  <a16:creationId xmlns:a16="http://schemas.microsoft.com/office/drawing/2014/main" id="{751A5A95-14C2-4A42-A8AD-83F4260DB15C}"/>
                </a:ext>
              </a:extLst>
            </p:cNvPr>
            <p:cNvGrpSpPr>
              <a:grpSpLocks/>
            </p:cNvGrpSpPr>
            <p:nvPr/>
          </p:nvGrpSpPr>
          <p:grpSpPr bwMode="auto">
            <a:xfrm>
              <a:off x="1664354" y="4088694"/>
              <a:ext cx="1037582" cy="832607"/>
              <a:chOff x="1664354" y="4088694"/>
              <a:chExt cx="1037582" cy="832607"/>
            </a:xfrm>
          </p:grpSpPr>
          <p:sp>
            <p:nvSpPr>
              <p:cNvPr id="11" name="Google Shape;465;p23">
                <a:extLst>
                  <a:ext uri="{FF2B5EF4-FFF2-40B4-BE49-F238E27FC236}">
                    <a16:creationId xmlns:a16="http://schemas.microsoft.com/office/drawing/2014/main" id="{025FEC09-DEE8-4D28-BE43-40C02AFE5BFD}"/>
                  </a:ext>
                </a:extLst>
              </p:cNvPr>
              <p:cNvSpPr/>
              <p:nvPr/>
            </p:nvSpPr>
            <p:spPr>
              <a:xfrm>
                <a:off x="2035599" y="4197060"/>
                <a:ext cx="429947" cy="216731"/>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chemeClr val="accent2"/>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2" name="Google Shape;466;p23">
                <a:extLst>
                  <a:ext uri="{FF2B5EF4-FFF2-40B4-BE49-F238E27FC236}">
                    <a16:creationId xmlns:a16="http://schemas.microsoft.com/office/drawing/2014/main" id="{9302F9F8-017B-44C6-9205-9A2A96A091ED}"/>
                  </a:ext>
                </a:extLst>
              </p:cNvPr>
              <p:cNvSpPr/>
              <p:nvPr/>
            </p:nvSpPr>
            <p:spPr>
              <a:xfrm>
                <a:off x="1664354" y="4088694"/>
                <a:ext cx="1037582" cy="832389"/>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3" name="Google Shape;467;p23">
                <a:extLst>
                  <a:ext uri="{FF2B5EF4-FFF2-40B4-BE49-F238E27FC236}">
                    <a16:creationId xmlns:a16="http://schemas.microsoft.com/office/drawing/2014/main" id="{751DB452-F7F2-49EF-9269-C5D1DEA22894}"/>
                  </a:ext>
                </a:extLst>
              </p:cNvPr>
              <p:cNvSpPr/>
              <p:nvPr/>
            </p:nvSpPr>
            <p:spPr>
              <a:xfrm>
                <a:off x="2026080" y="4188723"/>
                <a:ext cx="453744" cy="248883"/>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4" name="Google Shape;468;p23">
                <a:extLst>
                  <a:ext uri="{FF2B5EF4-FFF2-40B4-BE49-F238E27FC236}">
                    <a16:creationId xmlns:a16="http://schemas.microsoft.com/office/drawing/2014/main" id="{25A96DBC-7AA5-4A2C-92D0-53A737F0D79B}"/>
                  </a:ext>
                </a:extLst>
              </p:cNvPr>
              <p:cNvSpPr/>
              <p:nvPr/>
            </p:nvSpPr>
            <p:spPr>
              <a:xfrm>
                <a:off x="1740507" y="4716260"/>
                <a:ext cx="460090" cy="1595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5" name="Google Shape;469;p23">
                <a:extLst>
                  <a:ext uri="{FF2B5EF4-FFF2-40B4-BE49-F238E27FC236}">
                    <a16:creationId xmlns:a16="http://schemas.microsoft.com/office/drawing/2014/main" id="{5B31BB83-D6E2-4A8F-9C13-EE59BF16390F}"/>
                  </a:ext>
                </a:extLst>
              </p:cNvPr>
              <p:cNvSpPr/>
              <p:nvPr/>
            </p:nvSpPr>
            <p:spPr>
              <a:xfrm>
                <a:off x="1770651" y="4675772"/>
                <a:ext cx="280813" cy="110747"/>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6" name="Google Shape;470;p23">
                <a:extLst>
                  <a:ext uri="{FF2B5EF4-FFF2-40B4-BE49-F238E27FC236}">
                    <a16:creationId xmlns:a16="http://schemas.microsoft.com/office/drawing/2014/main" id="{EB5F033E-754A-4F38-BD72-5E440C48199D}"/>
                  </a:ext>
                </a:extLst>
              </p:cNvPr>
              <p:cNvSpPr/>
              <p:nvPr/>
            </p:nvSpPr>
            <p:spPr>
              <a:xfrm>
                <a:off x="1770651" y="4632902"/>
                <a:ext cx="436292" cy="159571"/>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7" name="Google Shape;471;p23">
                <a:extLst>
                  <a:ext uri="{FF2B5EF4-FFF2-40B4-BE49-F238E27FC236}">
                    <a16:creationId xmlns:a16="http://schemas.microsoft.com/office/drawing/2014/main" id="{FF47687D-EA48-4783-8881-801F9FA8F7D7}"/>
                  </a:ext>
                </a:extLst>
              </p:cNvPr>
              <p:cNvSpPr/>
              <p:nvPr/>
            </p:nvSpPr>
            <p:spPr>
              <a:xfrm>
                <a:off x="1843631" y="4599559"/>
                <a:ext cx="271294" cy="120273"/>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grpSp>
        <p:grpSp>
          <p:nvGrpSpPr>
            <p:cNvPr id="8" name="Google Shape;472;p23">
              <a:extLst>
                <a:ext uri="{FF2B5EF4-FFF2-40B4-BE49-F238E27FC236}">
                  <a16:creationId xmlns:a16="http://schemas.microsoft.com/office/drawing/2014/main" id="{30FA8283-F7E0-46E9-A053-CA091DCDA351}"/>
                </a:ext>
              </a:extLst>
            </p:cNvPr>
            <p:cNvGrpSpPr>
              <a:grpSpLocks/>
            </p:cNvGrpSpPr>
            <p:nvPr/>
          </p:nvGrpSpPr>
          <p:grpSpPr bwMode="auto">
            <a:xfrm>
              <a:off x="2242315" y="4930402"/>
              <a:ext cx="155932" cy="99046"/>
              <a:chOff x="2242315" y="4930402"/>
              <a:chExt cx="155932" cy="99046"/>
            </a:xfrm>
          </p:grpSpPr>
          <p:sp>
            <p:nvSpPr>
              <p:cNvPr id="9" name="Google Shape;473;p23">
                <a:extLst>
                  <a:ext uri="{FF2B5EF4-FFF2-40B4-BE49-F238E27FC236}">
                    <a16:creationId xmlns:a16="http://schemas.microsoft.com/office/drawing/2014/main" id="{45E09D5D-B1FA-4BB2-BC62-CA2E0D72068E}"/>
                  </a:ext>
                </a:extLst>
              </p:cNvPr>
              <p:cNvSpPr/>
              <p:nvPr/>
            </p:nvSpPr>
            <p:spPr>
              <a:xfrm>
                <a:off x="2241846" y="4930610"/>
                <a:ext cx="84086" cy="58350"/>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sp>
            <p:nvSpPr>
              <p:cNvPr id="10" name="Google Shape;474;p23">
                <a:extLst>
                  <a:ext uri="{FF2B5EF4-FFF2-40B4-BE49-F238E27FC236}">
                    <a16:creationId xmlns:a16="http://schemas.microsoft.com/office/drawing/2014/main" id="{7DB93EDF-3D09-4D3A-AE1E-559FECF5DF2A}"/>
                  </a:ext>
                </a:extLst>
              </p:cNvPr>
              <p:cNvSpPr/>
              <p:nvPr/>
            </p:nvSpPr>
            <p:spPr>
              <a:xfrm>
                <a:off x="2305307" y="4969907"/>
                <a:ext cx="93605" cy="59541"/>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chemeClr val="dk1"/>
              </a:solidFill>
              <a:ln>
                <a:noFill/>
              </a:ln>
            </p:spPr>
            <p:txBody>
              <a:bodyPr spcFirstLastPara="1" lIns="121900" tIns="121900" rIns="121900" bIns="121900" anchor="ctr"/>
              <a:lstStyle/>
              <a:p>
                <a:pPr defTabSz="1219140">
                  <a:buClr>
                    <a:srgbClr val="000000"/>
                  </a:buClr>
                  <a:defRPr/>
                </a:pPr>
                <a:endParaRPr sz="1867" kern="0">
                  <a:solidFill>
                    <a:srgbClr val="000000"/>
                  </a:solidFill>
                  <a:latin typeface="Arial"/>
                  <a:cs typeface="Arial"/>
                  <a:sym typeface="Arial"/>
                </a:endParaRPr>
              </a:p>
            </p:txBody>
          </p:sp>
        </p:grpSp>
      </p:grpSp>
      <p:pic>
        <p:nvPicPr>
          <p:cNvPr id="1026" name="Picture 2" descr="Móng Tay Mở Rộng Véc Tơ Đồ Họa Chân Biểu Tượng - móng tay png tải về - Miễn  phí trong suốt Ngón Tay Cái png Tải về.">
            <a:extLst>
              <a:ext uri="{FF2B5EF4-FFF2-40B4-BE49-F238E27FC236}">
                <a16:creationId xmlns:a16="http://schemas.microsoft.com/office/drawing/2014/main" id="{19330D86-78E6-4A92-83A8-CB993D8534C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885" b="93654" l="10000" r="90000">
                        <a14:foregroundMark x1="59000" y1="90577" x2="59000" y2="90577"/>
                        <a14:foregroundMark x1="46000" y1="61538" x2="48889" y2="72885"/>
                        <a14:foregroundMark x1="48889" y1="72885" x2="56000" y2="85962"/>
                        <a14:foregroundMark x1="56000" y1="85962" x2="58111" y2="87692"/>
                        <a14:foregroundMark x1="69111" y1="63654" x2="65556" y2="76731"/>
                        <a14:foregroundMark x1="65556" y1="76731" x2="57778" y2="89423"/>
                        <a14:foregroundMark x1="57778" y1="89423" x2="56889" y2="90192"/>
                        <a14:foregroundMark x1="45444" y1="49808" x2="44889" y2="84038"/>
                        <a14:foregroundMark x1="44889" y1="84038" x2="48222" y2="93269"/>
                        <a14:foregroundMark x1="48222" y1="93269" x2="55778" y2="95192"/>
                        <a14:foregroundMark x1="55778" y1="95192" x2="65111" y2="94038"/>
                        <a14:foregroundMark x1="65111" y1="94038" x2="68333" y2="81538"/>
                        <a14:foregroundMark x1="68333" y1="81538" x2="69333" y2="70577"/>
                        <a14:foregroundMark x1="36333" y1="9423" x2="36333" y2="9423"/>
                        <a14:foregroundMark x1="30889" y1="2885" x2="41778" y2="17308"/>
                        <a14:foregroundMark x1="41778" y1="17308" x2="42111" y2="17500"/>
                      </a14:backgroundRemoval>
                    </a14:imgEffect>
                  </a14:imgLayer>
                </a14:imgProps>
              </a:ext>
              <a:ext uri="{28A0092B-C50C-407E-A947-70E740481C1C}">
                <a14:useLocalDpi xmlns:a14="http://schemas.microsoft.com/office/drawing/2010/main" val="0"/>
              </a:ext>
            </a:extLst>
          </a:blip>
          <a:srcRect/>
          <a:stretch>
            <a:fillRect/>
          </a:stretch>
        </p:blipFill>
        <p:spPr bwMode="auto">
          <a:xfrm>
            <a:off x="1820735" y="3720557"/>
            <a:ext cx="1167615" cy="674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phục trường học Máy tính Biểu tượng - đồng phục png tải về - Miễn phí  trong suốt Góc png Tải về.">
            <a:extLst>
              <a:ext uri="{FF2B5EF4-FFF2-40B4-BE49-F238E27FC236}">
                <a16:creationId xmlns:a16="http://schemas.microsoft.com/office/drawing/2014/main" id="{BB3B46BA-7E72-4C33-8F4B-2F6B231A658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654" b="93462" l="10000" r="90000">
                        <a14:foregroundMark x1="45111" y1="3654" x2="45111" y2="3654"/>
                        <a14:foregroundMark x1="53444" y1="81538" x2="53778" y2="81538"/>
                        <a14:foregroundMark x1="44778" y1="52115" x2="44333" y2="64808"/>
                        <a14:foregroundMark x1="71556" y1="51923" x2="60667" y2="75000"/>
                        <a14:foregroundMark x1="60667" y1="75000" x2="60667" y2="75000"/>
                        <a14:foregroundMark x1="66778" y1="41923" x2="69333" y2="55385"/>
                        <a14:foregroundMark x1="69333" y1="55385" x2="68667" y2="73077"/>
                        <a14:foregroundMark x1="68667" y1="73077" x2="42111" y2="90000"/>
                        <a14:foregroundMark x1="42111" y1="90000" x2="41111" y2="89038"/>
                        <a14:foregroundMark x1="49556" y1="93462" x2="57667" y2="89615"/>
                        <a14:foregroundMark x1="57667" y1="89615" x2="72778" y2="74423"/>
                        <a14:foregroundMark x1="72778" y1="74423" x2="75889" y2="60192"/>
                        <a14:foregroundMark x1="75889" y1="60192" x2="75000" y2="53269"/>
                        <a14:foregroundMark x1="46111" y1="45000" x2="37778" y2="45192"/>
                        <a14:foregroundMark x1="37778" y1="45192" x2="37778" y2="45192"/>
                        <a14:foregroundMark x1="39000" y1="31923" x2="41889" y2="70000"/>
                        <a14:foregroundMark x1="41889" y1="70000" x2="47444" y2="75769"/>
                        <a14:foregroundMark x1="47444" y1="75769" x2="48000" y2="75769"/>
                      </a14:backgroundRemoval>
                    </a14:imgEffect>
                  </a14:imgLayer>
                </a14:imgProps>
              </a:ext>
              <a:ext uri="{28A0092B-C50C-407E-A947-70E740481C1C}">
                <a14:useLocalDpi xmlns:a14="http://schemas.microsoft.com/office/drawing/2010/main" val="0"/>
              </a:ext>
            </a:extLst>
          </a:blip>
          <a:srcRect/>
          <a:stretch>
            <a:fillRect/>
          </a:stretch>
        </p:blipFill>
        <p:spPr bwMode="auto">
          <a:xfrm>
            <a:off x="1115178" y="1555997"/>
            <a:ext cx="1359436" cy="7854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ặp tài liệu Máy tính Biểu tượng Túi Clip nghệ thuật - túi png tải về -  Miễn phí trong suốt Thương Hiệu png Tải về.">
            <a:extLst>
              <a:ext uri="{FF2B5EF4-FFF2-40B4-BE49-F238E27FC236}">
                <a16:creationId xmlns:a16="http://schemas.microsoft.com/office/drawing/2014/main" id="{045B34F6-8D98-4840-80EF-78AB21885F4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5556" y1="31923" x2="35556" y2="31923"/>
                      </a14:backgroundRemoval>
                    </a14:imgEffect>
                  </a14:imgLayer>
                </a14:imgProps>
              </a:ext>
              <a:ext uri="{28A0092B-C50C-407E-A947-70E740481C1C}">
                <a14:useLocalDpi xmlns:a14="http://schemas.microsoft.com/office/drawing/2010/main" val="0"/>
              </a:ext>
            </a:extLst>
          </a:blip>
          <a:srcRect/>
          <a:stretch>
            <a:fillRect/>
          </a:stretch>
        </p:blipFill>
        <p:spPr bwMode="auto">
          <a:xfrm>
            <a:off x="1676128" y="2560060"/>
            <a:ext cx="1251877" cy="72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50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5022062-5E23-4942-A985-C6E09BD21AE3}"/>
              </a:ext>
            </a:extLst>
          </p:cNvPr>
          <p:cNvGrpSpPr/>
          <p:nvPr/>
        </p:nvGrpSpPr>
        <p:grpSpPr>
          <a:xfrm>
            <a:off x="3627121" y="1423565"/>
            <a:ext cx="3913210" cy="3464625"/>
            <a:chOff x="81575" y="1104998"/>
            <a:chExt cx="3977276" cy="3464625"/>
          </a:xfrm>
        </p:grpSpPr>
        <p:sp>
          <p:nvSpPr>
            <p:cNvPr id="5" name="文本框 4">
              <a:extLst>
                <a:ext uri="{FF2B5EF4-FFF2-40B4-BE49-F238E27FC236}">
                  <a16:creationId xmlns:a16="http://schemas.microsoft.com/office/drawing/2014/main" id="{362191A3-B57D-4963-AA43-6C54D758ED55}"/>
                </a:ext>
              </a:extLst>
            </p:cNvPr>
            <p:cNvSpPr txBox="1"/>
            <p:nvPr/>
          </p:nvSpPr>
          <p:spPr>
            <a:xfrm>
              <a:off x="81575" y="1104998"/>
              <a:ext cx="3977276" cy="3170099"/>
            </a:xfrm>
            <a:prstGeom prst="rect">
              <a:avLst/>
            </a:prstGeom>
            <a:noFill/>
          </p:spPr>
          <p:txBody>
            <a:bodyPr wrap="square" rtlCol="0">
              <a:spAutoFit/>
            </a:bodyPr>
            <a:lstStyle/>
            <a:p>
              <a:pPr algn="ctr"/>
              <a:r>
                <a:rPr lang="en-US" altLang="zh-CN" sz="200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sym typeface="+mn-lt"/>
                </a:rPr>
                <a:t>III.</a:t>
              </a:r>
              <a:endParaRPr lang="zh-CN" altLang="en-US" sz="200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57D231AC-1F68-4432-A489-890BA5166D90}"/>
                </a:ext>
              </a:extLst>
            </p:cNvPr>
            <p:cNvSpPr txBox="1"/>
            <p:nvPr/>
          </p:nvSpPr>
          <p:spPr>
            <a:xfrm>
              <a:off x="988598" y="4107958"/>
              <a:ext cx="2610497" cy="461665"/>
            </a:xfrm>
            <a:prstGeom prst="rect">
              <a:avLst/>
            </a:prstGeom>
            <a:noFill/>
          </p:spPr>
          <p:txBody>
            <a:bodyPr wrap="square" rtlCol="0">
              <a:spAutoFit/>
            </a:bodyPr>
            <a:lstStyle/>
            <a:p>
              <a:pPr algn="ctr"/>
              <a:endParaRPr lang="zh-CN" altLang="en-US" sz="2400" b="1" dirty="0">
                <a:solidFill>
                  <a:schemeClr val="bg1"/>
                </a:solidFill>
                <a:latin typeface="Tahoma" panose="020B0604030504040204" pitchFamily="34" charset="0"/>
                <a:ea typeface="字魂59号-创粗黑" panose="00000500000000000000" pitchFamily="2" charset="-122"/>
                <a:cs typeface="Tahoma" panose="020B0604030504040204" pitchFamily="34" charset="0"/>
                <a:sym typeface="+mn-lt"/>
              </a:endParaRPr>
            </a:p>
          </p:txBody>
        </p:sp>
      </p:grpSp>
      <p:sp>
        <p:nvSpPr>
          <p:cNvPr id="8" name="文本框 7">
            <a:extLst>
              <a:ext uri="{FF2B5EF4-FFF2-40B4-BE49-F238E27FC236}">
                <a16:creationId xmlns:a16="http://schemas.microsoft.com/office/drawing/2014/main" id="{3368AEED-9D66-4B7B-B777-1881DB1EF50C}"/>
              </a:ext>
            </a:extLst>
          </p:cNvPr>
          <p:cNvSpPr txBox="1"/>
          <p:nvPr/>
        </p:nvSpPr>
        <p:spPr>
          <a:xfrm>
            <a:off x="7283736" y="3011948"/>
            <a:ext cx="4674584" cy="938719"/>
          </a:xfrm>
          <a:prstGeom prst="rect">
            <a:avLst/>
          </a:prstGeom>
          <a:noFill/>
        </p:spPr>
        <p:txBody>
          <a:bodyPr wrap="square" rtlCol="0">
            <a:spAutoFit/>
          </a:bodyPr>
          <a:lstStyle/>
          <a:p>
            <a:r>
              <a:rPr lang="en-US" altLang="zh-CN" sz="5500" b="1" dirty="0" err="1">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Kết</a:t>
            </a:r>
            <a:r>
              <a:rPr lang="en-US" altLang="zh-CN" sz="55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 </a:t>
            </a:r>
            <a:r>
              <a:rPr lang="en-US" altLang="zh-CN" sz="5500" b="1" dirty="0" err="1">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luận</a:t>
            </a:r>
            <a:endParaRPr lang="zh-CN" altLang="en-US" sz="55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7218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5">
            <a:extLst>
              <a:ext uri="{FF2B5EF4-FFF2-40B4-BE49-F238E27FC236}">
                <a16:creationId xmlns:a16="http://schemas.microsoft.com/office/drawing/2014/main" id="{BCCEE30C-15C5-4F37-B5CA-38DC1B7F4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99" y="519277"/>
            <a:ext cx="4408162" cy="5371243"/>
          </a:xfrm>
          <a:prstGeom prst="rect">
            <a:avLst/>
          </a:prstGeom>
        </p:spPr>
      </p:pic>
      <p:sp>
        <p:nvSpPr>
          <p:cNvPr id="2" name="Rectangle 1">
            <a:extLst>
              <a:ext uri="{FF2B5EF4-FFF2-40B4-BE49-F238E27FC236}">
                <a16:creationId xmlns:a16="http://schemas.microsoft.com/office/drawing/2014/main" id="{0AA0D311-0585-4BCB-9318-4429C1D40F77}"/>
              </a:ext>
            </a:extLst>
          </p:cNvPr>
          <p:cNvSpPr/>
          <p:nvPr/>
        </p:nvSpPr>
        <p:spPr>
          <a:xfrm>
            <a:off x="468639" y="225294"/>
            <a:ext cx="7363396" cy="6125523"/>
          </a:xfrm>
          <a:prstGeom prst="rect">
            <a:avLst/>
          </a:prstGeom>
        </p:spPr>
        <p:txBody>
          <a:bodyPr wrap="square">
            <a:spAutoFit/>
          </a:bodyPr>
          <a:lstStyle/>
          <a:p>
            <a:pPr indent="457200" algn="just">
              <a:lnSpc>
                <a:spcPct val="150000"/>
              </a:lnSpc>
              <a:spcAft>
                <a:spcPts val="0"/>
              </a:spcAft>
            </a:pPr>
            <a:r>
              <a:rPr lang="en-US" sz="2200" dirty="0" err="1">
                <a:solidFill>
                  <a:srgbClr val="000000"/>
                </a:solidFill>
                <a:latin typeface="Times New Roman" panose="02020603050405020304" pitchFamily="18" charset="0"/>
                <a:ea typeface="SimSun" panose="02010600030101010101" pitchFamily="2" charset="-122"/>
              </a:rPr>
              <a:t>Với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việc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dụng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biện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trong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quá</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chủ</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nhiệm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của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2021</a:t>
            </a:r>
            <a:r>
              <a:rPr lang="vi-VN" sz="2200" dirty="0">
                <a:solidFill>
                  <a:srgbClr val="000000"/>
                </a:solidFill>
                <a:latin typeface="Times New Roman" panose="02020603050405020304" pitchFamily="18" charset="0"/>
                <a:ea typeface="SimSun" panose="02010600030101010101" pitchFamily="2" charset="-122"/>
              </a:rPr>
              <a:t>- 2022 </a:t>
            </a:r>
            <a:r>
              <a:rPr lang="en-US" sz="2200" dirty="0" err="1">
                <a:solidFill>
                  <a:srgbClr val="000000"/>
                </a:solidFill>
                <a:latin typeface="Times New Roman" panose="02020603050405020304" pitchFamily="18" charset="0"/>
                <a:ea typeface="SimSun" panose="02010600030101010101" pitchFamily="2" charset="-122"/>
              </a:rPr>
              <a:t>tôi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thấy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hơn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tích</a:t>
            </a:r>
            <a:r>
              <a:rPr lang="vi-VN" sz="2200" dirty="0">
                <a:solidFill>
                  <a:srgbClr val="000000"/>
                </a:solidFill>
                <a:latin typeface="Times New Roman" panose="02020603050405020304" pitchFamily="18" charset="0"/>
                <a:ea typeface="SimSun" panose="02010600030101010101" pitchFamily="2" charset="-122"/>
              </a:rPr>
              <a:t> cực, có hứng thú với hình thức học tập. Phụ huynh không còn thấy lo sợ khi con phải nghỉ học trực tuyến ở nhà do vấn đề dịch bệnh. </a:t>
            </a:r>
            <a:r>
              <a:rPr lang="en-US" sz="2200" dirty="0" err="1">
                <a:solidFill>
                  <a:srgbClr val="000000"/>
                </a:solidFill>
                <a:latin typeface="Times New Roman" panose="02020603050405020304" pitchFamily="18" charset="0"/>
                <a:ea typeface="SimSun" panose="02010600030101010101" pitchFamily="2" charset="-122"/>
              </a:rPr>
              <a:t>Hầu</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như</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phong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trào</a:t>
            </a:r>
            <a:r>
              <a:rPr lang="en-US" sz="2200" dirty="0">
                <a:solidFill>
                  <a:srgbClr val="000000"/>
                </a:solidFill>
                <a:latin typeface="Times New Roman" panose="02020603050405020304" pitchFamily="18" charset="0"/>
                <a:ea typeface="SimSun" panose="02010600030101010101" pitchFamily="2" charset="-122"/>
              </a:rPr>
              <a:t> do </a:t>
            </a:r>
            <a:r>
              <a:rPr lang="en-US" sz="2200" dirty="0" err="1">
                <a:solidFill>
                  <a:srgbClr val="000000"/>
                </a:solidFill>
                <a:latin typeface="Times New Roman" panose="02020603050405020304" pitchFamily="18" charset="0"/>
                <a:ea typeface="SimSun" panose="02010600030101010101" pitchFamily="2" charset="-122"/>
              </a:rPr>
              <a:t>Liên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trường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động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lớp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đều</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tham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gia</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tích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nhiệt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hăng</a:t>
            </a:r>
            <a:r>
              <a:rPr lang="en-US" sz="2200" dirty="0">
                <a:solidFill>
                  <a:srgbClr val="000000"/>
                </a:solidFill>
                <a:latin typeface="Times New Roman" panose="02020603050405020304" pitchFamily="18" charset="0"/>
                <a:ea typeface="SimSun" panose="02010600030101010101" pitchFamily="2" charset="-122"/>
              </a:rPr>
              <a:t> say: </a:t>
            </a:r>
            <a:r>
              <a:rPr lang="vi-VN" sz="2200" dirty="0">
                <a:solidFill>
                  <a:srgbClr val="000000"/>
                </a:solidFill>
                <a:latin typeface="Times New Roman" panose="02020603050405020304" pitchFamily="18" charset="0"/>
                <a:ea typeface="SimSun" panose="02010600030101010101" pitchFamily="2" charset="-122"/>
              </a:rPr>
              <a:t>Thi đua tháng học tốt, </a:t>
            </a:r>
            <a:r>
              <a:rPr lang="en-US" sz="2200" dirty="0" err="1">
                <a:solidFill>
                  <a:srgbClr val="000000"/>
                </a:solidFill>
                <a:latin typeface="Times New Roman" panose="02020603050405020304" pitchFamily="18" charset="0"/>
                <a:ea typeface="SimSun" panose="02010600030101010101" pitchFamily="2" charset="-122"/>
              </a:rPr>
              <a:t>thi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tiết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kiệm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điện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viết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thư</a:t>
            </a:r>
            <a:r>
              <a:rPr lang="en-US" sz="2200" dirty="0">
                <a:solidFill>
                  <a:srgbClr val="000000"/>
                </a:solidFill>
                <a:latin typeface="Times New Roman" panose="02020603050405020304" pitchFamily="18" charset="0"/>
                <a:ea typeface="SimSun" panose="02010600030101010101" pitchFamily="2" charset="-122"/>
              </a:rPr>
              <a:t> UPU, an </a:t>
            </a:r>
            <a:r>
              <a:rPr lang="en-US" sz="2200" dirty="0" err="1">
                <a:solidFill>
                  <a:srgbClr val="000000"/>
                </a:solidFill>
                <a:latin typeface="Times New Roman" panose="02020603050405020304" pitchFamily="18" charset="0"/>
                <a:ea typeface="SimSun" panose="02010600030101010101" pitchFamily="2" charset="-122"/>
              </a:rPr>
              <a:t>toàn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giao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thông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nụ</a:t>
            </a:r>
            <a:r>
              <a:rPr lang="en-US" sz="2200" dirty="0">
                <a:solidFill>
                  <a:srgbClr val="000000"/>
                </a:solidFill>
                <a:latin typeface="Times New Roman" panose="02020603050405020304" pitchFamily="18" charset="0"/>
                <a:ea typeface="SimSun" panose="02010600030101010101" pitchFamily="2" charset="-122"/>
              </a:rPr>
              <a:t> c</a:t>
            </a:r>
            <a:r>
              <a:rPr lang="vi-VN" sz="2200" dirty="0">
                <a:solidFill>
                  <a:srgbClr val="000000"/>
                </a:solidFill>
                <a:latin typeface="Times New Roman" panose="02020603050405020304" pitchFamily="18" charset="0"/>
                <a:ea typeface="SimSun" panose="02010600030101010101" pitchFamily="2" charset="-122"/>
              </a:rPr>
              <a:t>ư</a:t>
            </a:r>
            <a:r>
              <a:rPr lang="en-US" sz="2200" dirty="0" err="1">
                <a:solidFill>
                  <a:srgbClr val="000000"/>
                </a:solidFill>
                <a:latin typeface="Times New Roman" panose="02020603050405020304" pitchFamily="18" charset="0"/>
                <a:ea typeface="SimSun" panose="02010600030101010101" pitchFamily="2" charset="-122"/>
              </a:rPr>
              <a:t>ời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ngày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mai</a:t>
            </a:r>
            <a:r>
              <a:rPr lang="en-US" sz="2200" dirty="0">
                <a:solidFill>
                  <a:srgbClr val="000000"/>
                </a:solidFill>
                <a:latin typeface="Times New Roman" panose="02020603050405020304" pitchFamily="18" charset="0"/>
                <a:ea typeface="SimSun" panose="02010600030101010101" pitchFamily="2" charset="-122"/>
              </a:rPr>
              <a:t>,…</a:t>
            </a:r>
            <a:r>
              <a:rPr lang="en-US" sz="2200" dirty="0" err="1">
                <a:solidFill>
                  <a:srgbClr val="000000"/>
                </a:solidFill>
                <a:latin typeface="Times New Roman" panose="02020603050405020304" pitchFamily="18" charset="0"/>
                <a:ea typeface="SimSun" panose="02010600030101010101" pitchFamily="2" charset="-122"/>
              </a:rPr>
              <a:t>Học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sinh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tự</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lĩnh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hội</a:t>
            </a:r>
            <a:r>
              <a:rPr lang="en-US" sz="2200" dirty="0">
                <a:solidFill>
                  <a:srgbClr val="000000"/>
                </a:solidFill>
                <a:latin typeface="Times New Roman" panose="02020603050405020304" pitchFamily="18" charset="0"/>
                <a:ea typeface="SimSun" panose="02010600030101010101" pitchFamily="2" charset="-122"/>
              </a:rPr>
              <a:t> tri </a:t>
            </a:r>
            <a:r>
              <a:rPr lang="en-US" sz="2200" dirty="0" err="1">
                <a:solidFill>
                  <a:srgbClr val="000000"/>
                </a:solidFill>
                <a:latin typeface="Times New Roman" panose="02020603050405020304" pitchFamily="18" charset="0"/>
                <a:ea typeface="SimSun" panose="02010600030101010101" pitchFamily="2" charset="-122"/>
              </a:rPr>
              <a:t>thức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phát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triển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tốt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các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chung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như</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giao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tiếp</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và</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giải</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quyết</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vấn</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đề</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trình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bày</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sáng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tạo</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xử</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lí</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tình</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huống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năng</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lực</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cảm</a:t>
            </a:r>
            <a:r>
              <a:rPr lang="en-US" sz="2200" dirty="0">
                <a:solidFill>
                  <a:srgbClr val="000000"/>
                </a:solidFill>
                <a:latin typeface="Times New Roman" panose="02020603050405020304" pitchFamily="18" charset="0"/>
                <a:ea typeface="SimSun" panose="02010600030101010101" pitchFamily="2" charset="-122"/>
              </a:rPr>
              <a:t> </a:t>
            </a:r>
            <a:r>
              <a:rPr lang="en-US" sz="2200" dirty="0" err="1">
                <a:solidFill>
                  <a:srgbClr val="000000"/>
                </a:solidFill>
                <a:latin typeface="Times New Roman" panose="02020603050405020304" pitchFamily="18" charset="0"/>
                <a:ea typeface="SimSun" panose="02010600030101010101" pitchFamily="2" charset="-122"/>
              </a:rPr>
              <a:t>nhận</a:t>
            </a:r>
            <a:r>
              <a:rPr lang="en-US" sz="2200" dirty="0">
                <a:solidFill>
                  <a:srgbClr val="000000"/>
                </a:solidFill>
                <a:latin typeface="Times New Roman" panose="02020603050405020304" pitchFamily="18" charset="0"/>
                <a:ea typeface="SimSun" panose="02010600030101010101" pitchFamily="2" charset="-122"/>
              </a:rPr>
              <a:t>,…</a:t>
            </a:r>
            <a:endParaRPr lang="en-US" sz="2200" dirty="0">
              <a:latin typeface="Times New Roman" panose="02020603050405020304" pitchFamily="18" charset="0"/>
              <a:ea typeface="Calibri" panose="020F0502020204030204" pitchFamily="34" charset="0"/>
            </a:endParaRPr>
          </a:p>
          <a:p>
            <a:pPr algn="just">
              <a:lnSpc>
                <a:spcPct val="150000"/>
              </a:lnSpc>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lớp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hai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mặt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sau</a:t>
            </a:r>
            <a:r>
              <a:rPr lang="en-US" sz="2200" dirty="0">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479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a:spLocks noGrp="1"/>
          </p:cNvSpPr>
          <p:nvPr>
            <p:ph type="title"/>
          </p:nvPr>
        </p:nvSpPr>
        <p:spPr>
          <a:xfrm>
            <a:off x="575808" y="457458"/>
            <a:ext cx="5440680" cy="1064835"/>
          </a:xfrm>
          <a:prstGeom prst="rect">
            <a:avLst/>
          </a:prstGeom>
        </p:spPr>
        <p:txBody>
          <a:bodyPr spcFirstLastPara="1" vert="horz" wrap="square" lIns="121900" tIns="121900" rIns="121900" bIns="121900" rtlCol="0" anchor="t" anchorCtr="0">
            <a:noAutofit/>
          </a:bodyPr>
          <a:lstStyle/>
          <a:p>
            <a:r>
              <a:rPr lang="en-US" altLang="en-GB" sz="3200" dirty="0">
                <a:solidFill>
                  <a:srgbClr val="FF0066"/>
                </a:solidFill>
                <a:latin typeface="Times New Roman" panose="02020603050405020304" pitchFamily="18" charset="0"/>
                <a:cs typeface="Times New Roman" panose="02020603050405020304" pitchFamily="18" charset="0"/>
              </a:rPr>
              <a:t>KẾT QUẢ HAI MẶT GIÁO DỤC LỚP 6A1 HKI NH 21-22</a:t>
            </a:r>
          </a:p>
        </p:txBody>
      </p:sp>
      <p:pic>
        <p:nvPicPr>
          <p:cNvPr id="492" name="Google Shape;492;p48"/>
          <p:cNvPicPr preferRelativeResize="0"/>
          <p:nvPr/>
        </p:nvPicPr>
        <p:blipFill rotWithShape="1">
          <a:blip r:embed="rId3"/>
          <a:srcRect t="16734" r="8892" b="18300"/>
          <a:stretch>
            <a:fillRect/>
          </a:stretch>
        </p:blipFill>
        <p:spPr>
          <a:xfrm rot="-5400000">
            <a:off x="9336120" y="483115"/>
            <a:ext cx="2281400" cy="1010371"/>
          </a:xfrm>
          <a:prstGeom prst="rect">
            <a:avLst/>
          </a:prstGeom>
          <a:noFill/>
          <a:ln>
            <a:noFill/>
          </a:ln>
        </p:spPr>
      </p:pic>
      <p:pic>
        <p:nvPicPr>
          <p:cNvPr id="493" name="Google Shape;493;p48"/>
          <p:cNvPicPr preferRelativeResize="0"/>
          <p:nvPr/>
        </p:nvPicPr>
        <p:blipFill rotWithShape="1">
          <a:blip r:embed="rId3"/>
          <a:srcRect t="16734" r="8892" b="18300"/>
          <a:stretch>
            <a:fillRect/>
          </a:stretch>
        </p:blipFill>
        <p:spPr>
          <a:xfrm rot="-5400000">
            <a:off x="9967887" y="483115"/>
            <a:ext cx="2281400" cy="1010371"/>
          </a:xfrm>
          <a:prstGeom prst="rect">
            <a:avLst/>
          </a:prstGeom>
          <a:noFill/>
          <a:ln>
            <a:noFill/>
          </a:ln>
        </p:spPr>
      </p:pic>
      <p:sp>
        <p:nvSpPr>
          <p:cNvPr id="2" name="Text Box 1"/>
          <p:cNvSpPr txBox="1"/>
          <p:nvPr/>
        </p:nvSpPr>
        <p:spPr>
          <a:xfrm>
            <a:off x="1907540" y="1674707"/>
            <a:ext cx="2280265" cy="584775"/>
          </a:xfrm>
          <a:prstGeom prst="rect">
            <a:avLst/>
          </a:prstGeom>
          <a:noFill/>
        </p:spPr>
        <p:txBody>
          <a:bodyPr wrap="square" rtlCol="0" anchor="t">
            <a:spAutoFit/>
          </a:bodyPr>
          <a:lstStyle/>
          <a:p>
            <a:r>
              <a:rPr lang="en-US" altLang="en-GB" sz="3200" b="1" dirty="0">
                <a:latin typeface="Times New Roman" panose="02020603050405020304" pitchFamily="18" charset="0"/>
                <a:cs typeface="Times New Roman" panose="02020603050405020304" pitchFamily="18" charset="0"/>
                <a:sym typeface="+mn-ea"/>
              </a:rPr>
              <a:t>HỌC TẬP</a:t>
            </a:r>
          </a:p>
        </p:txBody>
      </p:sp>
      <p:sp>
        <p:nvSpPr>
          <p:cNvPr id="3" name="Text Box 2"/>
          <p:cNvSpPr txBox="1"/>
          <p:nvPr/>
        </p:nvSpPr>
        <p:spPr>
          <a:xfrm>
            <a:off x="8805032" y="1831303"/>
            <a:ext cx="2864949" cy="584775"/>
          </a:xfrm>
          <a:prstGeom prst="rect">
            <a:avLst/>
          </a:prstGeom>
          <a:noFill/>
        </p:spPr>
        <p:txBody>
          <a:bodyPr wrap="square" rtlCol="0" anchor="t">
            <a:spAutoFit/>
          </a:bodyPr>
          <a:lstStyle/>
          <a:p>
            <a:r>
              <a:rPr lang="en-US" altLang="en-GB" sz="3200" b="1" dirty="0">
                <a:latin typeface="+mj-lt"/>
                <a:sym typeface="+mn-ea"/>
              </a:rPr>
              <a:t> </a:t>
            </a:r>
            <a:r>
              <a:rPr lang="en-US" altLang="en-GB" sz="3200" b="1" dirty="0">
                <a:latin typeface="Times New Roman" panose="02020603050405020304" pitchFamily="18" charset="0"/>
                <a:cs typeface="Times New Roman" panose="02020603050405020304" pitchFamily="18" charset="0"/>
                <a:sym typeface="+mn-ea"/>
              </a:rPr>
              <a:t>RÈN LUYỆN</a:t>
            </a:r>
          </a:p>
        </p:txBody>
      </p:sp>
      <p:graphicFrame>
        <p:nvGraphicFramePr>
          <p:cNvPr id="4" name="Table 3"/>
          <p:cNvGraphicFramePr/>
          <p:nvPr>
            <p:extLst>
              <p:ext uri="{D42A27DB-BD31-4B8C-83A1-F6EECF244321}">
                <p14:modId xmlns:p14="http://schemas.microsoft.com/office/powerpoint/2010/main" val="1797645801"/>
              </p:ext>
            </p:extLst>
          </p:nvPr>
        </p:nvGraphicFramePr>
        <p:xfrm>
          <a:off x="650240" y="2438400"/>
          <a:ext cx="5160625" cy="3352800"/>
        </p:xfrm>
        <a:graphic>
          <a:graphicData uri="http://schemas.openxmlformats.org/drawingml/2006/table">
            <a:tbl>
              <a:tblPr firstRow="1" bandRow="1">
                <a:tableStyleId>{5940675A-B579-460E-94D1-54222C63F5DA}</a:tableStyleId>
              </a:tblPr>
              <a:tblGrid>
                <a:gridCol w="900264">
                  <a:extLst>
                    <a:ext uri="{9D8B030D-6E8A-4147-A177-3AD203B41FA5}">
                      <a16:colId xmlns:a16="http://schemas.microsoft.com/office/drawing/2014/main" val="20000"/>
                    </a:ext>
                  </a:extLst>
                </a:gridCol>
                <a:gridCol w="1086679">
                  <a:extLst>
                    <a:ext uri="{9D8B030D-6E8A-4147-A177-3AD203B41FA5}">
                      <a16:colId xmlns:a16="http://schemas.microsoft.com/office/drawing/2014/main" val="20001"/>
                    </a:ext>
                  </a:extLst>
                </a:gridCol>
                <a:gridCol w="980660">
                  <a:extLst>
                    <a:ext uri="{9D8B030D-6E8A-4147-A177-3AD203B41FA5}">
                      <a16:colId xmlns:a16="http://schemas.microsoft.com/office/drawing/2014/main" val="20002"/>
                    </a:ext>
                  </a:extLst>
                </a:gridCol>
                <a:gridCol w="901148">
                  <a:extLst>
                    <a:ext uri="{9D8B030D-6E8A-4147-A177-3AD203B41FA5}">
                      <a16:colId xmlns:a16="http://schemas.microsoft.com/office/drawing/2014/main" val="20003"/>
                    </a:ext>
                  </a:extLst>
                </a:gridCol>
                <a:gridCol w="1291874">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endParaRPr>
                    </a:p>
                    <a:p>
                      <a:pPr algn="ctr">
                        <a:buNone/>
                      </a:pPr>
                      <a:endParaRPr lang="en-US" sz="2900" dirty="0">
                        <a:solidFill>
                          <a:schemeClr val="accent6">
                            <a:lumMod val="50000"/>
                          </a:schemeClr>
                        </a:solidFill>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22</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11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5</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3</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53,7%</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26,8%</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12,2%</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7,3%</a:t>
                      </a:r>
                    </a:p>
                  </a:txBody>
                  <a:tcPr marL="121920" marR="121920" marT="60960" marB="60960"/>
                </a:tc>
                <a:extLst>
                  <a:ext uri="{0D108BD9-81ED-4DB2-BD59-A6C34878D82A}">
                    <a16:rowId xmlns:a16="http://schemas.microsoft.com/office/drawing/2014/main" val="10002"/>
                  </a:ext>
                </a:extLst>
              </a:tr>
            </a:tbl>
          </a:graphicData>
        </a:graphic>
      </p:graphicFrame>
      <p:graphicFrame>
        <p:nvGraphicFramePr>
          <p:cNvPr id="9" name="Table 8"/>
          <p:cNvGraphicFramePr/>
          <p:nvPr>
            <p:extLst>
              <p:ext uri="{D42A27DB-BD31-4B8C-83A1-F6EECF244321}">
                <p14:modId xmlns:p14="http://schemas.microsoft.com/office/powerpoint/2010/main" val="1156806896"/>
              </p:ext>
            </p:extLst>
          </p:nvPr>
        </p:nvGraphicFramePr>
        <p:xfrm>
          <a:off x="6623781" y="2559108"/>
          <a:ext cx="4918872" cy="3352800"/>
        </p:xfrm>
        <a:graphic>
          <a:graphicData uri="http://schemas.openxmlformats.org/drawingml/2006/table">
            <a:tbl>
              <a:tblPr firstRow="1" bandRow="1">
                <a:tableStyleId>{5940675A-B579-460E-94D1-54222C63F5DA}</a:tableStyleId>
              </a:tblPr>
              <a:tblGrid>
                <a:gridCol w="784184">
                  <a:extLst>
                    <a:ext uri="{9D8B030D-6E8A-4147-A177-3AD203B41FA5}">
                      <a16:colId xmlns:a16="http://schemas.microsoft.com/office/drawing/2014/main" val="20000"/>
                    </a:ext>
                  </a:extLst>
                </a:gridCol>
                <a:gridCol w="967409">
                  <a:extLst>
                    <a:ext uri="{9D8B030D-6E8A-4147-A177-3AD203B41FA5}">
                      <a16:colId xmlns:a16="http://schemas.microsoft.com/office/drawing/2014/main" val="20001"/>
                    </a:ext>
                  </a:extLst>
                </a:gridCol>
                <a:gridCol w="980661">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72218">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34</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7</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rPr>
                        <a:t>82,9%</a:t>
                      </a:r>
                    </a:p>
                  </a:txBody>
                  <a:tcPr marL="121920" marR="121920" marT="60960" marB="60960"/>
                </a:tc>
                <a:tc>
                  <a:txBody>
                    <a:bodyPr/>
                    <a:lstStyle/>
                    <a:p>
                      <a:pPr algn="ctr">
                        <a:buNone/>
                      </a:pPr>
                      <a:r>
                        <a:rPr lang="en-US" sz="2700" i="1" dirty="0">
                          <a:solidFill>
                            <a:schemeClr val="accent6">
                              <a:lumMod val="50000"/>
                            </a:schemeClr>
                          </a:solidFill>
                        </a:rPr>
                        <a:t>17,1%</a:t>
                      </a:r>
                    </a:p>
                  </a:txBody>
                  <a:tcPr marL="121920" marR="121920" marT="60960" marB="60960"/>
                </a:tc>
                <a:tc>
                  <a:txBody>
                    <a:bodyPr/>
                    <a:lstStyle/>
                    <a:p>
                      <a:pPr algn="ctr">
                        <a:buNone/>
                      </a:pPr>
                      <a:r>
                        <a:rPr lang="en-US" sz="2700" i="1" dirty="0">
                          <a:solidFill>
                            <a:schemeClr val="accent6">
                              <a:lumMod val="50000"/>
                            </a:schemeClr>
                          </a:solidFill>
                        </a:rPr>
                        <a:t>0 %</a:t>
                      </a:r>
                    </a:p>
                  </a:txBody>
                  <a:tcPr marL="121920" marR="121920" marT="60960" marB="60960"/>
                </a:tc>
                <a:tc>
                  <a:txBody>
                    <a:bodyPr/>
                    <a:lstStyle/>
                    <a:p>
                      <a:pPr algn="ctr">
                        <a:buNone/>
                      </a:pPr>
                      <a:r>
                        <a:rPr lang="en-US" sz="2700" i="1" dirty="0">
                          <a:solidFill>
                            <a:schemeClr val="accent6">
                              <a:lumMod val="50000"/>
                            </a:schemeClr>
                          </a:solidFill>
                        </a:rPr>
                        <a:t>0%</a:t>
                      </a:r>
                    </a:p>
                  </a:txBody>
                  <a:tcPr marL="121920" marR="121920" marT="60960" marB="60960"/>
                </a:tc>
                <a:extLst>
                  <a:ext uri="{0D108BD9-81ED-4DB2-BD59-A6C34878D82A}">
                    <a16:rowId xmlns:a16="http://schemas.microsoft.com/office/drawing/2014/main" val="10002"/>
                  </a:ext>
                </a:extLst>
              </a:tr>
            </a:tbl>
          </a:graphicData>
        </a:graphic>
      </p:graphicFrame>
      <p:pic>
        <p:nvPicPr>
          <p:cNvPr id="10" name="Picture 7">
            <a:extLst>
              <a:ext uri="{FF2B5EF4-FFF2-40B4-BE49-F238E27FC236}">
                <a16:creationId xmlns:a16="http://schemas.microsoft.com/office/drawing/2014/main" id="{1E9E21AF-AB24-44A1-BD25-C61BA1C319E6}"/>
              </a:ext>
            </a:extLst>
          </p:cNvPr>
          <p:cNvPicPr>
            <a:picLocks noChangeAspect="1"/>
          </p:cNvPicPr>
          <p:nvPr/>
        </p:nvPicPr>
        <p:blipFill>
          <a:blip r:embed="rId4"/>
          <a:stretch>
            <a:fillRect/>
          </a:stretch>
        </p:blipFill>
        <p:spPr>
          <a:xfrm>
            <a:off x="6453817" y="457458"/>
            <a:ext cx="2452543" cy="2064636"/>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a:spLocks noGrp="1"/>
          </p:cNvSpPr>
          <p:nvPr>
            <p:ph type="title"/>
          </p:nvPr>
        </p:nvSpPr>
        <p:spPr>
          <a:xfrm>
            <a:off x="575808" y="457458"/>
            <a:ext cx="5440680" cy="1064835"/>
          </a:xfrm>
          <a:prstGeom prst="rect">
            <a:avLst/>
          </a:prstGeom>
        </p:spPr>
        <p:txBody>
          <a:bodyPr spcFirstLastPara="1" vert="horz" wrap="square" lIns="121900" tIns="121900" rIns="121900" bIns="121900" rtlCol="0" anchor="t" anchorCtr="0">
            <a:noAutofit/>
          </a:bodyPr>
          <a:lstStyle/>
          <a:p>
            <a:r>
              <a:rPr lang="en-US" altLang="en-GB" sz="3200" dirty="0">
                <a:solidFill>
                  <a:srgbClr val="FF0066"/>
                </a:solidFill>
                <a:latin typeface="Times New Roman" panose="02020603050405020304" pitchFamily="18" charset="0"/>
                <a:cs typeface="Times New Roman" panose="02020603050405020304" pitchFamily="18" charset="0"/>
              </a:rPr>
              <a:t>KẾT QUẢ HAI MẶT GIÁO DỤC LỚP 6A1 HKI NH 21-22</a:t>
            </a:r>
          </a:p>
        </p:txBody>
      </p:sp>
      <p:pic>
        <p:nvPicPr>
          <p:cNvPr id="492" name="Google Shape;492;p48"/>
          <p:cNvPicPr preferRelativeResize="0"/>
          <p:nvPr/>
        </p:nvPicPr>
        <p:blipFill rotWithShape="1">
          <a:blip r:embed="rId3"/>
          <a:srcRect t="16734" r="8892" b="18300"/>
          <a:stretch>
            <a:fillRect/>
          </a:stretch>
        </p:blipFill>
        <p:spPr>
          <a:xfrm rot="-5400000">
            <a:off x="9336120" y="483115"/>
            <a:ext cx="2281400" cy="1010371"/>
          </a:xfrm>
          <a:prstGeom prst="rect">
            <a:avLst/>
          </a:prstGeom>
          <a:noFill/>
          <a:ln>
            <a:noFill/>
          </a:ln>
        </p:spPr>
      </p:pic>
      <p:pic>
        <p:nvPicPr>
          <p:cNvPr id="493" name="Google Shape;493;p48"/>
          <p:cNvPicPr preferRelativeResize="0"/>
          <p:nvPr/>
        </p:nvPicPr>
        <p:blipFill rotWithShape="1">
          <a:blip r:embed="rId3"/>
          <a:srcRect t="16734" r="8892" b="18300"/>
          <a:stretch>
            <a:fillRect/>
          </a:stretch>
        </p:blipFill>
        <p:spPr>
          <a:xfrm rot="-5400000">
            <a:off x="9967887" y="483115"/>
            <a:ext cx="2281400" cy="1010371"/>
          </a:xfrm>
          <a:prstGeom prst="rect">
            <a:avLst/>
          </a:prstGeom>
          <a:noFill/>
          <a:ln>
            <a:noFill/>
          </a:ln>
        </p:spPr>
      </p:pic>
      <p:sp>
        <p:nvSpPr>
          <p:cNvPr id="2" name="Text Box 1"/>
          <p:cNvSpPr txBox="1"/>
          <p:nvPr/>
        </p:nvSpPr>
        <p:spPr>
          <a:xfrm>
            <a:off x="1907540" y="1674707"/>
            <a:ext cx="2280265" cy="584775"/>
          </a:xfrm>
          <a:prstGeom prst="rect">
            <a:avLst/>
          </a:prstGeom>
          <a:noFill/>
        </p:spPr>
        <p:txBody>
          <a:bodyPr wrap="square" rtlCol="0" anchor="t">
            <a:spAutoFit/>
          </a:bodyPr>
          <a:lstStyle/>
          <a:p>
            <a:r>
              <a:rPr lang="en-US" altLang="en-GB" sz="3200" b="1" dirty="0">
                <a:latin typeface="Times New Roman" panose="02020603050405020304" pitchFamily="18" charset="0"/>
                <a:cs typeface="Times New Roman" panose="02020603050405020304" pitchFamily="18" charset="0"/>
                <a:sym typeface="+mn-ea"/>
              </a:rPr>
              <a:t>HỌC TẬP</a:t>
            </a:r>
          </a:p>
        </p:txBody>
      </p:sp>
      <p:sp>
        <p:nvSpPr>
          <p:cNvPr id="3" name="Text Box 2"/>
          <p:cNvSpPr txBox="1"/>
          <p:nvPr/>
        </p:nvSpPr>
        <p:spPr>
          <a:xfrm>
            <a:off x="8805032" y="1831303"/>
            <a:ext cx="2864949" cy="584775"/>
          </a:xfrm>
          <a:prstGeom prst="rect">
            <a:avLst/>
          </a:prstGeom>
          <a:noFill/>
        </p:spPr>
        <p:txBody>
          <a:bodyPr wrap="square" rtlCol="0" anchor="t">
            <a:spAutoFit/>
          </a:bodyPr>
          <a:lstStyle/>
          <a:p>
            <a:r>
              <a:rPr lang="en-US" altLang="en-GB" sz="3200" b="1" dirty="0">
                <a:latin typeface="+mj-lt"/>
                <a:sym typeface="+mn-ea"/>
              </a:rPr>
              <a:t> </a:t>
            </a:r>
            <a:r>
              <a:rPr lang="en-US" altLang="en-GB" sz="3200" b="1" dirty="0">
                <a:latin typeface="Times New Roman" panose="02020603050405020304" pitchFamily="18" charset="0"/>
                <a:cs typeface="Times New Roman" panose="02020603050405020304" pitchFamily="18" charset="0"/>
                <a:sym typeface="+mn-ea"/>
              </a:rPr>
              <a:t>RÈN LUYỆN</a:t>
            </a:r>
          </a:p>
        </p:txBody>
      </p:sp>
      <p:graphicFrame>
        <p:nvGraphicFramePr>
          <p:cNvPr id="4" name="Table 3"/>
          <p:cNvGraphicFramePr/>
          <p:nvPr>
            <p:extLst>
              <p:ext uri="{D42A27DB-BD31-4B8C-83A1-F6EECF244321}">
                <p14:modId xmlns:p14="http://schemas.microsoft.com/office/powerpoint/2010/main" val="1592344291"/>
              </p:ext>
            </p:extLst>
          </p:nvPr>
        </p:nvGraphicFramePr>
        <p:xfrm>
          <a:off x="650240" y="2438400"/>
          <a:ext cx="5029201" cy="3352800"/>
        </p:xfrm>
        <a:graphic>
          <a:graphicData uri="http://schemas.openxmlformats.org/drawingml/2006/table">
            <a:tbl>
              <a:tblPr firstRow="1" bandRow="1">
                <a:tableStyleId>{5940675A-B579-460E-94D1-54222C63F5DA}</a:tableStyleId>
              </a:tblPr>
              <a:tblGrid>
                <a:gridCol w="900264">
                  <a:extLst>
                    <a:ext uri="{9D8B030D-6E8A-4147-A177-3AD203B41FA5}">
                      <a16:colId xmlns:a16="http://schemas.microsoft.com/office/drawing/2014/main" val="20000"/>
                    </a:ext>
                  </a:extLst>
                </a:gridCol>
                <a:gridCol w="1086679">
                  <a:extLst>
                    <a:ext uri="{9D8B030D-6E8A-4147-A177-3AD203B41FA5}">
                      <a16:colId xmlns:a16="http://schemas.microsoft.com/office/drawing/2014/main" val="20001"/>
                    </a:ext>
                  </a:extLst>
                </a:gridCol>
                <a:gridCol w="980660">
                  <a:extLst>
                    <a:ext uri="{9D8B030D-6E8A-4147-A177-3AD203B41FA5}">
                      <a16:colId xmlns:a16="http://schemas.microsoft.com/office/drawing/2014/main" val="20002"/>
                    </a:ext>
                  </a:extLst>
                </a:gridCol>
                <a:gridCol w="901148">
                  <a:extLst>
                    <a:ext uri="{9D8B030D-6E8A-4147-A177-3AD203B41FA5}">
                      <a16:colId xmlns:a16="http://schemas.microsoft.com/office/drawing/2014/main" val="20003"/>
                    </a:ext>
                  </a:extLst>
                </a:gridCol>
                <a:gridCol w="1160450">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endParaRPr>
                    </a:p>
                    <a:p>
                      <a:pPr algn="ctr">
                        <a:buNone/>
                      </a:pPr>
                      <a:endParaRPr lang="en-US" sz="2900" dirty="0">
                        <a:solidFill>
                          <a:schemeClr val="accent6">
                            <a:lumMod val="50000"/>
                          </a:schemeClr>
                        </a:solidFill>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17</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16</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41,5%</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39%</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9,75%</a:t>
                      </a:r>
                    </a:p>
                  </a:txBody>
                  <a:tcPr marL="121920" marR="121920" marT="60960" marB="60960"/>
                </a:tc>
                <a:tc>
                  <a:txBody>
                    <a:bodyPr/>
                    <a:lstStyle/>
                    <a:p>
                      <a:pPr algn="ctr">
                        <a:buNone/>
                      </a:pPr>
                      <a:r>
                        <a:rPr lang="en-US" sz="2700" i="1" dirty="0">
                          <a:solidFill>
                            <a:schemeClr val="accent6">
                              <a:lumMod val="50000"/>
                            </a:schemeClr>
                          </a:solidFill>
                          <a:latin typeface="Times New Roman" panose="02020603050405020304" pitchFamily="18" charset="0"/>
                          <a:cs typeface="Times New Roman" panose="02020603050405020304" pitchFamily="18" charset="0"/>
                        </a:rPr>
                        <a:t>9,75%</a:t>
                      </a:r>
                    </a:p>
                  </a:txBody>
                  <a:tcPr marL="121920" marR="121920" marT="60960" marB="60960"/>
                </a:tc>
                <a:extLst>
                  <a:ext uri="{0D108BD9-81ED-4DB2-BD59-A6C34878D82A}">
                    <a16:rowId xmlns:a16="http://schemas.microsoft.com/office/drawing/2014/main" val="10002"/>
                  </a:ext>
                </a:extLst>
              </a:tr>
            </a:tbl>
          </a:graphicData>
        </a:graphic>
      </p:graphicFrame>
      <p:graphicFrame>
        <p:nvGraphicFramePr>
          <p:cNvPr id="9" name="Table 8"/>
          <p:cNvGraphicFramePr/>
          <p:nvPr>
            <p:extLst>
              <p:ext uri="{D42A27DB-BD31-4B8C-83A1-F6EECF244321}">
                <p14:modId xmlns:p14="http://schemas.microsoft.com/office/powerpoint/2010/main" val="2542914849"/>
              </p:ext>
            </p:extLst>
          </p:nvPr>
        </p:nvGraphicFramePr>
        <p:xfrm>
          <a:off x="6623781" y="2559108"/>
          <a:ext cx="4918872" cy="3352800"/>
        </p:xfrm>
        <a:graphic>
          <a:graphicData uri="http://schemas.openxmlformats.org/drawingml/2006/table">
            <a:tbl>
              <a:tblPr firstRow="1" bandRow="1">
                <a:tableStyleId>{5940675A-B579-460E-94D1-54222C63F5DA}</a:tableStyleId>
              </a:tblPr>
              <a:tblGrid>
                <a:gridCol w="784184">
                  <a:extLst>
                    <a:ext uri="{9D8B030D-6E8A-4147-A177-3AD203B41FA5}">
                      <a16:colId xmlns:a16="http://schemas.microsoft.com/office/drawing/2014/main" val="20000"/>
                    </a:ext>
                  </a:extLst>
                </a:gridCol>
                <a:gridCol w="967409">
                  <a:extLst>
                    <a:ext uri="{9D8B030D-6E8A-4147-A177-3AD203B41FA5}">
                      <a16:colId xmlns:a16="http://schemas.microsoft.com/office/drawing/2014/main" val="20001"/>
                    </a:ext>
                  </a:extLst>
                </a:gridCol>
                <a:gridCol w="980661">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72218">
                  <a:extLst>
                    <a:ext uri="{9D8B030D-6E8A-4147-A177-3AD203B41FA5}">
                      <a16:colId xmlns:a16="http://schemas.microsoft.com/office/drawing/2014/main" val="20004"/>
                    </a:ext>
                  </a:extLst>
                </a:gridCol>
              </a:tblGrid>
              <a:tr h="1117600">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SĨ SỐ</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TỐT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KHÁ</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ĐẠT</a:t>
                      </a:r>
                    </a:p>
                  </a:txBody>
                  <a:tcPr marL="121920" marR="121920" marT="60960" marB="60960">
                    <a:solidFill>
                      <a:schemeClr val="tx2"/>
                    </a:solidFill>
                  </a:tcPr>
                </a:tc>
                <a:tc>
                  <a:txBody>
                    <a:bodyPr/>
                    <a:lstStyle/>
                    <a:p>
                      <a:pPr algn="ctr">
                        <a:buNone/>
                      </a:pPr>
                      <a:r>
                        <a:rPr lang="en-US" sz="2400" b="1" dirty="0">
                          <a:solidFill>
                            <a:srgbClr val="FFFF00"/>
                          </a:solidFill>
                          <a:latin typeface="Times New Roman" panose="02020603050405020304" pitchFamily="18" charset="0"/>
                          <a:cs typeface="Times New Roman" panose="02020603050405020304" pitchFamily="18" charset="0"/>
                        </a:rPr>
                        <a:t>CH</a:t>
                      </a:r>
                      <a:r>
                        <a:rPr lang="vi-VN" sz="2400" b="1" dirty="0">
                          <a:solidFill>
                            <a:srgbClr val="FFFF00"/>
                          </a:solidFill>
                          <a:latin typeface="Times New Roman" panose="02020603050405020304" pitchFamily="18" charset="0"/>
                          <a:cs typeface="Times New Roman" panose="02020603050405020304" pitchFamily="18" charset="0"/>
                        </a:rPr>
                        <a:t>Ư</a:t>
                      </a:r>
                      <a:r>
                        <a:rPr lang="en-US" sz="2400" b="1" dirty="0">
                          <a:solidFill>
                            <a:srgbClr val="FFFF00"/>
                          </a:solidFill>
                          <a:latin typeface="Times New Roman" panose="02020603050405020304" pitchFamily="18" charset="0"/>
                          <a:cs typeface="Times New Roman" panose="02020603050405020304" pitchFamily="18" charset="0"/>
                        </a:rPr>
                        <a:t>A ĐẠT</a:t>
                      </a:r>
                    </a:p>
                  </a:txBody>
                  <a:tcPr marL="121920" marR="121920" marT="60960" marB="60960">
                    <a:solidFill>
                      <a:schemeClr val="tx2"/>
                    </a:solidFill>
                  </a:tcPr>
                </a:tc>
                <a:extLst>
                  <a:ext uri="{0D108BD9-81ED-4DB2-BD59-A6C34878D82A}">
                    <a16:rowId xmlns:a16="http://schemas.microsoft.com/office/drawing/2014/main" val="10000"/>
                  </a:ext>
                </a:extLst>
              </a:tr>
              <a:tr h="1117600">
                <a:tc rowSpan="2">
                  <a:txBody>
                    <a:bodyPr/>
                    <a:lstStyle/>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endParaRPr lang="en-US" sz="2900" dirty="0">
                        <a:solidFill>
                          <a:schemeClr val="accent6">
                            <a:lumMod val="50000"/>
                          </a:schemeClr>
                        </a:solidFill>
                        <a:latin typeface="Times New Roman" panose="02020603050405020304" pitchFamily="18" charset="0"/>
                        <a:cs typeface="Times New Roman" panose="02020603050405020304" pitchFamily="18" charset="0"/>
                      </a:endParaRPr>
                    </a:p>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41</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39</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2</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tc>
                  <a:txBody>
                    <a:bodyPr/>
                    <a:lstStyle/>
                    <a:p>
                      <a:pPr algn="ctr">
                        <a:buNone/>
                      </a:pPr>
                      <a:r>
                        <a:rPr lang="en-US" sz="2900" b="1" dirty="0">
                          <a:solidFill>
                            <a:schemeClr val="accent6">
                              <a:lumMod val="50000"/>
                            </a:schemeClr>
                          </a:solidFill>
                          <a:latin typeface="Times New Roman" panose="02020603050405020304" pitchFamily="18" charset="0"/>
                          <a:cs typeface="Times New Roman" panose="02020603050405020304" pitchFamily="18" charset="0"/>
                        </a:rPr>
                        <a:t>0</a:t>
                      </a:r>
                    </a:p>
                  </a:txBody>
                  <a:tcPr marL="121920" marR="121920" marT="60960" marB="60960"/>
                </a:tc>
                <a:extLst>
                  <a:ext uri="{0D108BD9-81ED-4DB2-BD59-A6C34878D82A}">
                    <a16:rowId xmlns:a16="http://schemas.microsoft.com/office/drawing/2014/main" val="10001"/>
                  </a:ext>
                </a:extLst>
              </a:tr>
              <a:tr h="1117600">
                <a:tc vMerge="1">
                  <a:txBody>
                    <a:bodyPr/>
                    <a:lstStyle/>
                    <a:p>
                      <a:endParaRPr lang="en-US"/>
                    </a:p>
                  </a:txBody>
                  <a:tcPr/>
                </a:tc>
                <a:tc>
                  <a:txBody>
                    <a:bodyPr/>
                    <a:lstStyle/>
                    <a:p>
                      <a:pPr algn="ctr">
                        <a:buNone/>
                      </a:pPr>
                      <a:r>
                        <a:rPr lang="en-US" sz="2700" i="1" dirty="0">
                          <a:solidFill>
                            <a:schemeClr val="accent6">
                              <a:lumMod val="50000"/>
                            </a:schemeClr>
                          </a:solidFill>
                        </a:rPr>
                        <a:t>95,1%</a:t>
                      </a:r>
                    </a:p>
                  </a:txBody>
                  <a:tcPr marL="121920" marR="121920" marT="60960" marB="60960"/>
                </a:tc>
                <a:tc>
                  <a:txBody>
                    <a:bodyPr/>
                    <a:lstStyle/>
                    <a:p>
                      <a:pPr algn="ctr">
                        <a:buNone/>
                      </a:pPr>
                      <a:r>
                        <a:rPr lang="en-US" sz="2700" i="1" dirty="0">
                          <a:solidFill>
                            <a:schemeClr val="accent6">
                              <a:lumMod val="50000"/>
                            </a:schemeClr>
                          </a:solidFill>
                        </a:rPr>
                        <a:t>4,9%</a:t>
                      </a:r>
                    </a:p>
                  </a:txBody>
                  <a:tcPr marL="121920" marR="121920" marT="60960" marB="60960"/>
                </a:tc>
                <a:tc>
                  <a:txBody>
                    <a:bodyPr/>
                    <a:lstStyle/>
                    <a:p>
                      <a:pPr algn="ctr">
                        <a:buNone/>
                      </a:pPr>
                      <a:r>
                        <a:rPr lang="en-US" sz="2700" i="1" dirty="0">
                          <a:solidFill>
                            <a:schemeClr val="accent6">
                              <a:lumMod val="50000"/>
                            </a:schemeClr>
                          </a:solidFill>
                        </a:rPr>
                        <a:t>0 %</a:t>
                      </a:r>
                    </a:p>
                  </a:txBody>
                  <a:tcPr marL="121920" marR="121920" marT="60960" marB="60960"/>
                </a:tc>
                <a:tc>
                  <a:txBody>
                    <a:bodyPr/>
                    <a:lstStyle/>
                    <a:p>
                      <a:pPr algn="ctr">
                        <a:buNone/>
                      </a:pPr>
                      <a:r>
                        <a:rPr lang="en-US" sz="2700" i="1" dirty="0">
                          <a:solidFill>
                            <a:schemeClr val="accent6">
                              <a:lumMod val="50000"/>
                            </a:schemeClr>
                          </a:solidFill>
                        </a:rPr>
                        <a:t>0%</a:t>
                      </a:r>
                    </a:p>
                  </a:txBody>
                  <a:tcPr marL="121920" marR="121920" marT="60960" marB="60960"/>
                </a:tc>
                <a:extLst>
                  <a:ext uri="{0D108BD9-81ED-4DB2-BD59-A6C34878D82A}">
                    <a16:rowId xmlns:a16="http://schemas.microsoft.com/office/drawing/2014/main" val="10002"/>
                  </a:ext>
                </a:extLst>
              </a:tr>
            </a:tbl>
          </a:graphicData>
        </a:graphic>
      </p:graphicFrame>
      <p:pic>
        <p:nvPicPr>
          <p:cNvPr id="10" name="Picture 7">
            <a:extLst>
              <a:ext uri="{FF2B5EF4-FFF2-40B4-BE49-F238E27FC236}">
                <a16:creationId xmlns:a16="http://schemas.microsoft.com/office/drawing/2014/main" id="{1E9E21AF-AB24-44A1-BD25-C61BA1C319E6}"/>
              </a:ext>
            </a:extLst>
          </p:cNvPr>
          <p:cNvPicPr>
            <a:picLocks noChangeAspect="1"/>
          </p:cNvPicPr>
          <p:nvPr/>
        </p:nvPicPr>
        <p:blipFill>
          <a:blip r:embed="rId4"/>
          <a:stretch>
            <a:fillRect/>
          </a:stretch>
        </p:blipFill>
        <p:spPr>
          <a:xfrm>
            <a:off x="6453817" y="457458"/>
            <a:ext cx="2452543" cy="2064636"/>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2052033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7BC99B-D574-4E2E-84DE-4B477EA02112}"/>
              </a:ext>
            </a:extLst>
          </p:cNvPr>
          <p:cNvSpPr/>
          <p:nvPr/>
        </p:nvSpPr>
        <p:spPr>
          <a:xfrm>
            <a:off x="437321" y="1030138"/>
            <a:ext cx="7046691" cy="4797724"/>
          </a:xfrm>
          <a:prstGeom prst="rect">
            <a:avLst/>
          </a:prstGeom>
        </p:spPr>
        <p:txBody>
          <a:bodyPr wrap="square">
            <a:spAutoFit/>
          </a:bodyPr>
          <a:lstStyle/>
          <a:p>
            <a:pPr indent="457200" algn="just">
              <a:lnSpc>
                <a:spcPct val="110000"/>
              </a:lnSpc>
              <a:spcAft>
                <a:spcPts val="0"/>
              </a:spcAft>
            </a:pPr>
            <a:r>
              <a:rPr lang="en-US" sz="2800" b="1" dirty="0" err="1">
                <a:solidFill>
                  <a:srgbClr val="000000"/>
                </a:solidFill>
                <a:latin typeface="Times New Roman" panose="02020603050405020304" pitchFamily="18" charset="0"/>
                <a:ea typeface="SimSun" panose="02010600030101010101" pitchFamily="2" charset="-122"/>
              </a:rPr>
              <a:t>Đây</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là</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biện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pháp</a:t>
            </a:r>
            <a:r>
              <a:rPr lang="en-US" sz="2800" b="1" dirty="0">
                <a:solidFill>
                  <a:srgbClr val="000000"/>
                </a:solidFill>
                <a:latin typeface="Times New Roman" panose="02020603050405020304" pitchFamily="18" charset="0"/>
                <a:ea typeface="SimSun" panose="02010600030101010101" pitchFamily="2" charset="-122"/>
              </a:rPr>
              <a:t> </a:t>
            </a:r>
            <a:r>
              <a:rPr lang="vi-VN" sz="2800" b="1" dirty="0">
                <a:solidFill>
                  <a:srgbClr val="000000"/>
                </a:solidFill>
                <a:latin typeface="Times New Roman" panose="02020603050405020304" pitchFamily="18" charset="0"/>
                <a:ea typeface="SimSun" panose="02010600030101010101" pitchFamily="2" charset="-122"/>
              </a:rPr>
              <a:t>nhằm nâng cao vai trò </a:t>
            </a:r>
            <a:r>
              <a:rPr lang="en-US" sz="2800" b="1" dirty="0" err="1">
                <a:solidFill>
                  <a:srgbClr val="000000"/>
                </a:solidFill>
                <a:latin typeface="Times New Roman" panose="02020603050405020304" pitchFamily="18" charset="0"/>
                <a:ea typeface="SimSun" panose="02010600030101010101" pitchFamily="2" charset="-122"/>
              </a:rPr>
              <a:t>của</a:t>
            </a:r>
            <a:r>
              <a:rPr lang="en-US" sz="2800" b="1" dirty="0">
                <a:solidFill>
                  <a:srgbClr val="000000"/>
                </a:solidFill>
                <a:latin typeface="Times New Roman" panose="02020603050405020304" pitchFamily="18" charset="0"/>
                <a:ea typeface="SimSun" panose="02010600030101010101" pitchFamily="2" charset="-122"/>
              </a:rPr>
              <a:t> </a:t>
            </a:r>
            <a:r>
              <a:rPr lang="vi-VN" sz="2800" b="1" dirty="0">
                <a:solidFill>
                  <a:srgbClr val="000000"/>
                </a:solidFill>
                <a:latin typeface="Times New Roman" panose="02020603050405020304" pitchFamily="18" charset="0"/>
                <a:ea typeface="SimSun" panose="02010600030101010101" pitchFamily="2" charset="-122"/>
              </a:rPr>
              <a:t>giáo viên chủ nhiệm </a:t>
            </a:r>
            <a:r>
              <a:rPr lang="en-US" sz="2800" b="1" dirty="0" err="1">
                <a:solidFill>
                  <a:srgbClr val="000000"/>
                </a:solidFill>
                <a:latin typeface="Times New Roman" panose="02020603050405020304" pitchFamily="18" charset="0"/>
                <a:ea typeface="SimSun" panose="02010600030101010101" pitchFamily="2" charset="-122"/>
              </a:rPr>
              <a:t>sao</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cho</a:t>
            </a:r>
            <a:r>
              <a:rPr lang="en-US" sz="2800" b="1" dirty="0">
                <a:solidFill>
                  <a:srgbClr val="000000"/>
                </a:solidFill>
                <a:latin typeface="Times New Roman" panose="02020603050405020304" pitchFamily="18" charset="0"/>
                <a:ea typeface="SimSun" panose="02010600030101010101" pitchFamily="2" charset="-122"/>
              </a:rPr>
              <a:t> khoa </a:t>
            </a:r>
            <a:r>
              <a:rPr lang="en-US" sz="2800" b="1" dirty="0" err="1">
                <a:solidFill>
                  <a:srgbClr val="000000"/>
                </a:solidFill>
                <a:latin typeface="Times New Roman" panose="02020603050405020304" pitchFamily="18" charset="0"/>
                <a:ea typeface="SimSun" panose="02010600030101010101" pitchFamily="2" charset="-122"/>
              </a:rPr>
              <a:t>học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và</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hiệu</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quả</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xây</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dựng</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cho</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các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em</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một</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môi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trường</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học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tập</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lành</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mạnh</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có</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nhận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thức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đúng</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đắn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về</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mục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tiêu</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học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tập</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và</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rèn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luyện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đạo</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đức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góp</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phần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xây</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dựng</a:t>
            </a:r>
            <a:r>
              <a:rPr lang="en-US" sz="2800" b="1" dirty="0">
                <a:solidFill>
                  <a:srgbClr val="000000"/>
                </a:solidFill>
                <a:latin typeface="Times New Roman" panose="02020603050405020304" pitchFamily="18" charset="0"/>
                <a:ea typeface="SimSun" panose="02010600030101010101" pitchFamily="2" charset="-122"/>
              </a:rPr>
              <a:t> con </a:t>
            </a:r>
            <a:r>
              <a:rPr lang="en-US" sz="2800" b="1" dirty="0" err="1">
                <a:solidFill>
                  <a:srgbClr val="000000"/>
                </a:solidFill>
                <a:latin typeface="Times New Roman" panose="02020603050405020304" pitchFamily="18" charset="0"/>
                <a:ea typeface="SimSun" panose="02010600030101010101" pitchFamily="2" charset="-122"/>
              </a:rPr>
              <a:t>người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mới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xã</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hội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chủ</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nghĩa</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phát</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triển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toàn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diện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cả</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đức</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lẫn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tài</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Biện</a:t>
            </a:r>
            <a:r>
              <a:rPr lang="en-US" sz="2800" b="1" dirty="0">
                <a:solidFill>
                  <a:srgbClr val="000000"/>
                </a:solidFill>
                <a:latin typeface="Times New Roman" panose="02020603050405020304" pitchFamily="18" charset="0"/>
                <a:ea typeface="SimSun" panose="02010600030101010101" pitchFamily="2" charset="-122"/>
              </a:rPr>
              <a:t> </a:t>
            </a:r>
            <a:r>
              <a:rPr lang="en-US" sz="2800" b="1" dirty="0" err="1">
                <a:solidFill>
                  <a:srgbClr val="000000"/>
                </a:solidFill>
                <a:latin typeface="Times New Roman" panose="02020603050405020304" pitchFamily="18" charset="0"/>
                <a:ea typeface="SimSun" panose="02010600030101010101" pitchFamily="2" charset="-122"/>
              </a:rPr>
              <a:t>pháp</a:t>
            </a:r>
            <a:r>
              <a:rPr lang="vi-VN" sz="2800" b="1" dirty="0">
                <a:solidFill>
                  <a:srgbClr val="000000"/>
                </a:solidFill>
                <a:latin typeface="Times New Roman" panose="02020603050405020304" pitchFamily="18" charset="0"/>
                <a:ea typeface="SimSun" panose="02010600030101010101" pitchFamily="2" charset="-122"/>
              </a:rPr>
              <a:t> cũng góp phần thay đổi về suy nghĩ, tâm lí lo sợ khi dịch bệnh diễn biến phức tạp.</a:t>
            </a:r>
            <a:endParaRPr lang="en-US" sz="2800" b="1" dirty="0">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82250B9B-36BF-43CE-8581-28A2190C81EC}"/>
              </a:ext>
            </a:extLst>
          </p:cNvPr>
          <p:cNvPicPr>
            <a:picLocks noChangeAspect="1"/>
          </p:cNvPicPr>
          <p:nvPr/>
        </p:nvPicPr>
        <p:blipFill rotWithShape="1">
          <a:blip r:embed="rId3"/>
          <a:srcRect l="42338" t="2135" r="2655" b="-2135"/>
          <a:stretch/>
        </p:blipFill>
        <p:spPr>
          <a:xfrm>
            <a:off x="7566130" y="1378633"/>
            <a:ext cx="4188550" cy="3432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307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673330" y="1143887"/>
            <a:ext cx="10872675" cy="4865434"/>
          </a:xfrm>
          <a:prstGeom prst="rect">
            <a:avLst/>
          </a:prstGeom>
        </p:spPr>
        <p:txBody>
          <a:bodyPr wrap="square">
            <a:spAutoFit/>
          </a:bodyPr>
          <a:lstStyle/>
          <a:p>
            <a:pPr indent="442913" algn="just" defTabSz="914377">
              <a:lnSpc>
                <a:spcPct val="120000"/>
              </a:lnSpc>
            </a:pPr>
            <a:r>
              <a:rPr lang="vi-VN" altLang="zh-CN" sz="2900" b="1" dirty="0">
                <a:solidFill>
                  <a:srgbClr val="00B050"/>
                </a:solidFill>
                <a:latin typeface="+mj-lt"/>
                <a:ea typeface="Tahoma" panose="020B0604030504040204" pitchFamily="34" charset="0"/>
                <a:cs typeface="Tahoma" panose="020B0604030504040204" pitchFamily="34" charset="0"/>
                <a:sym typeface="字魂36号-正文宋楷" panose="02000000000000000000" pitchFamily="2" charset="-122"/>
              </a:rPr>
              <a:t>+ Giáo viên bộ môn phối hợp chặt chẽ với giáo viên chủ nhiệm trong công tác giảng dạy và giáo dục đạo đức học sinh.</a:t>
            </a:r>
          </a:p>
          <a:p>
            <a:pPr indent="442913" algn="just" defTabSz="914377">
              <a:lnSpc>
                <a:spcPct val="120000"/>
              </a:lnSpc>
            </a:pPr>
            <a:r>
              <a:rPr lang="vi-VN"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 Phụ huynh học sinh</a:t>
            </a:r>
            <a:r>
              <a:rPr lang="en-US"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en-US" altLang="zh-CN" sz="29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quan</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tâm</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con </a:t>
            </a:r>
            <a:r>
              <a:rPr lang="en-US" altLang="zh-CN" sz="29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em</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h</a:t>
            </a:r>
            <a:r>
              <a:rPr lang="vi-VN"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ơ</a:t>
            </a:r>
            <a:r>
              <a:rPr lang="en-US"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n</a:t>
            </a:r>
            <a:r>
              <a:rPr lang="vi-VN" altLang="zh-CN" sz="29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vi-VN" altLang="zh-CN" sz="29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để nắm bắt tình hình học tập và các biểu hiện của các em. </a:t>
            </a:r>
          </a:p>
          <a:p>
            <a:pPr indent="442913" algn="just" defTabSz="914377">
              <a:lnSpc>
                <a:spcPct val="120000"/>
              </a:lnSpc>
            </a:pP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Phòng</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Giáo</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dục</a:t>
            </a:r>
            <a:r>
              <a:rPr lang="vi-VN"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29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và</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Ban </a:t>
            </a:r>
            <a:r>
              <a:rPr lang="en-US" altLang="zh-CN" sz="29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G</a:t>
            </a: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iám hiệu nhà trường</a:t>
            </a:r>
            <a:r>
              <a:rPr lang="en-US"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2900" b="1" dirty="0">
                <a:solidFill>
                  <a:srgbClr val="002060"/>
                </a:solidFill>
                <a:latin typeface="+mj-lt"/>
                <a:ea typeface="Tahoma" panose="020B0604030504040204" pitchFamily="34" charset="0"/>
                <a:cs typeface="Tahoma" panose="020B0604030504040204" pitchFamily="34" charset="0"/>
                <a:sym typeface="字魂36号-正文宋楷" panose="02000000000000000000" pitchFamily="2" charset="-122"/>
              </a:rPr>
              <a:t>mở các chuyên đề về công tác chủ nhiệm để tất cả giáo viên trong trường có thể học hỏi lẫn nhau, nâng cao trình độ quản lí và giáo dục học sinh, góp phần nâng cao chất lượng dạy và học đặc biệt trong thời gian dịch bệnh diễn biến phức tạp.</a:t>
            </a:r>
          </a:p>
        </p:txBody>
      </p:sp>
      <p:sp>
        <p:nvSpPr>
          <p:cNvPr id="17" name="Rectangle 16">
            <a:extLst>
              <a:ext uri="{FF2B5EF4-FFF2-40B4-BE49-F238E27FC236}">
                <a16:creationId xmlns:a16="http://schemas.microsoft.com/office/drawing/2014/main" id="{D9AB482C-EFB2-4501-B20B-4A37DF862AB0}"/>
              </a:ext>
            </a:extLst>
          </p:cNvPr>
          <p:cNvSpPr/>
          <p:nvPr/>
        </p:nvSpPr>
        <p:spPr>
          <a:xfrm>
            <a:off x="843941" y="420328"/>
            <a:ext cx="10447882" cy="584775"/>
          </a:xfrm>
          <a:prstGeom prst="rect">
            <a:avLst/>
          </a:prstGeom>
        </p:spPr>
        <p:txBody>
          <a:bodyPr wrap="square">
            <a:spAutoFit/>
          </a:bodyPr>
          <a:lstStyle/>
          <a:p>
            <a:r>
              <a:rPr lang="en-US" sz="3200" b="1" dirty="0" err="1">
                <a:latin typeface="Times New Roman" panose="02020603050405020304" pitchFamily="18" charset="0"/>
                <a:ea typeface="Tahoma" panose="020B0604030504040204" pitchFamily="34" charset="0"/>
                <a:cs typeface="Times New Roman" panose="02020603050405020304" pitchFamily="18" charset="0"/>
              </a:rPr>
              <a:t>Đề</a:t>
            </a:r>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ea typeface="Tahoma" panose="020B0604030504040204" pitchFamily="34" charset="0"/>
                <a:cs typeface="Times New Roman" panose="02020603050405020304" pitchFamily="18" charset="0"/>
              </a:rPr>
              <a:t>xuất</a:t>
            </a:r>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ea typeface="Tahoma" panose="020B0604030504040204" pitchFamily="34" charset="0"/>
                <a:cs typeface="Times New Roman" panose="02020603050405020304" pitchFamily="18" charset="0"/>
              </a:rPr>
              <a:t>kiến</a:t>
            </a:r>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ea typeface="Tahoma" panose="020B0604030504040204" pitchFamily="34" charset="0"/>
                <a:cs typeface="Times New Roman" panose="02020603050405020304" pitchFamily="18" charset="0"/>
              </a:rPr>
              <a:t>nghị</a:t>
            </a:r>
            <a:r>
              <a:rPr lang="en-US" sz="3200" b="1" dirty="0">
                <a:latin typeface="Times New Roman" panose="02020603050405020304" pitchFamily="18" charset="0"/>
                <a:ea typeface="Tahoma" panose="020B0604030504040204" pitchFamily="34" charset="0"/>
                <a:cs typeface="Times New Roman" panose="02020603050405020304" pitchFamily="18" charset="0"/>
              </a:rPr>
              <a: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5394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43F7BD-C864-4EE9-AA29-8F6BC6800E1F}"/>
              </a:ext>
            </a:extLst>
          </p:cNvPr>
          <p:cNvPicPr>
            <a:picLocks noChangeAspect="1"/>
          </p:cNvPicPr>
          <p:nvPr/>
        </p:nvPicPr>
        <p:blipFill rotWithShape="1">
          <a:blip r:embed="rId3">
            <a:extLst>
              <a:ext uri="{28A0092B-C50C-407E-A947-70E740481C1C}">
                <a14:useLocalDpi xmlns:a14="http://schemas.microsoft.com/office/drawing/2010/main" val="0"/>
              </a:ext>
            </a:extLst>
          </a:blip>
          <a:srcRect r="36275"/>
          <a:stretch/>
        </p:blipFill>
        <p:spPr>
          <a:xfrm>
            <a:off x="0" y="1762098"/>
            <a:ext cx="7674267" cy="5017842"/>
          </a:xfrm>
          <a:prstGeom prst="rect">
            <a:avLst/>
          </a:prstGeom>
        </p:spPr>
      </p:pic>
      <p:pic>
        <p:nvPicPr>
          <p:cNvPr id="8" name="图片 7">
            <a:extLst>
              <a:ext uri="{FF2B5EF4-FFF2-40B4-BE49-F238E27FC236}">
                <a16:creationId xmlns:a16="http://schemas.microsoft.com/office/drawing/2014/main" id="{53FF33AF-2099-425B-99D3-107EF4E9F73D}"/>
              </a:ext>
            </a:extLst>
          </p:cNvPr>
          <p:cNvPicPr>
            <a:picLocks noChangeAspect="1"/>
          </p:cNvPicPr>
          <p:nvPr/>
        </p:nvPicPr>
        <p:blipFill rotWithShape="1">
          <a:blip r:embed="rId3">
            <a:extLst>
              <a:ext uri="{28A0092B-C50C-407E-A947-70E740481C1C}">
                <a14:useLocalDpi xmlns:a14="http://schemas.microsoft.com/office/drawing/2010/main" val="0"/>
              </a:ext>
            </a:extLst>
          </a:blip>
          <a:srcRect l="82345" t="61873" r="-1619" b="222"/>
          <a:stretch/>
        </p:blipFill>
        <p:spPr>
          <a:xfrm>
            <a:off x="9860556" y="4869364"/>
            <a:ext cx="2331444" cy="1910576"/>
          </a:xfrm>
          <a:prstGeom prst="rect">
            <a:avLst/>
          </a:prstGeom>
        </p:spPr>
      </p:pic>
      <p:sp>
        <p:nvSpPr>
          <p:cNvPr id="17" name="文本框 16">
            <a:extLst>
              <a:ext uri="{FF2B5EF4-FFF2-40B4-BE49-F238E27FC236}">
                <a16:creationId xmlns:a16="http://schemas.microsoft.com/office/drawing/2014/main" id="{D9C11300-8448-4CA0-A986-D57626307612}"/>
              </a:ext>
            </a:extLst>
          </p:cNvPr>
          <p:cNvSpPr txBox="1"/>
          <p:nvPr/>
        </p:nvSpPr>
        <p:spPr>
          <a:xfrm>
            <a:off x="4717769" y="702365"/>
            <a:ext cx="7036904" cy="2769989"/>
          </a:xfrm>
          <a:prstGeom prst="rect">
            <a:avLst/>
          </a:prstGeom>
          <a:noFill/>
        </p:spPr>
        <p:txBody>
          <a:bodyPr wrap="square" rtlCol="0">
            <a:spAutoFit/>
          </a:bodyPr>
          <a:lstStyle/>
          <a:p>
            <a:pPr algn="just"/>
            <a:r>
              <a:rPr lang="vi-VN" altLang="zh-CN" sz="2900" b="1" dirty="0">
                <a:solidFill>
                  <a:srgbClr val="FFFF00"/>
                </a:solidFill>
                <a:latin typeface="+mj-lt"/>
                <a:ea typeface="Tahoma" panose="020B0604030504040204" pitchFamily="34" charset="0"/>
                <a:cs typeface="Tahoma" panose="020B0604030504040204" pitchFamily="34" charset="0"/>
              </a:rPr>
              <a:t>Trên đây là biện pháp </a:t>
            </a:r>
            <a:endParaRPr lang="en-US" altLang="zh-CN" sz="2900" b="1" dirty="0">
              <a:solidFill>
                <a:srgbClr val="FFFF00"/>
              </a:solidFill>
              <a:latin typeface="+mj-lt"/>
              <a:ea typeface="Tahoma" panose="020B0604030504040204" pitchFamily="34" charset="0"/>
              <a:cs typeface="Tahoma" panose="020B0604030504040204" pitchFamily="34" charset="0"/>
            </a:endParaRPr>
          </a:p>
          <a:p>
            <a:pPr algn="just"/>
            <a:r>
              <a:rPr lang="vi-VN" altLang="zh-CN" sz="2900" b="1" dirty="0">
                <a:solidFill>
                  <a:srgbClr val="FFFF00"/>
                </a:solidFill>
                <a:latin typeface="+mj-lt"/>
                <a:ea typeface="Tahoma" panose="020B0604030504040204" pitchFamily="34" charset="0"/>
                <a:cs typeface="Tahoma" panose="020B0604030504040204" pitchFamily="34" charset="0"/>
              </a:rPr>
              <a:t>“Biện pháp giáo dục học sinh lớp chủ nhiệm kỹ năng thích nghi với sự thay đổi trong thời kì dịch bệnh covid-19” được tô</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i</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áp</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dụng</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sinh</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lớp</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6a1 tr</a:t>
            </a:r>
            <a:r>
              <a:rPr lang="vi-VN"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ư</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ờng</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THCS Kim </a:t>
            </a:r>
            <a:r>
              <a:rPr lang="en-US" altLang="zh-CN" sz="29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Đồng</a:t>
            </a:r>
            <a:r>
              <a:rPr lang="en-US" altLang="zh-CN" sz="29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t>
            </a:r>
            <a:endParaRPr lang="zh-CN" altLang="en-US" sz="29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310844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J023">
            <a:extLst>
              <a:ext uri="{FF2B5EF4-FFF2-40B4-BE49-F238E27FC236}">
                <a16:creationId xmlns:a16="http://schemas.microsoft.com/office/drawing/2014/main" id="{0EB0B655-23D3-40AE-8AB2-A18598D0E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34" t="5556" r="5833" b="3333"/>
          <a:stretch>
            <a:fillRect/>
          </a:stretch>
        </p:blipFill>
        <p:spPr bwMode="auto">
          <a:xfrm>
            <a:off x="119269" y="0"/>
            <a:ext cx="119534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hythmFluteDance-VA-AlbumMelodyO_pvxd.mp3">
            <a:hlinkClick r:id="" action="ppaction://media"/>
            <a:extLst>
              <a:ext uri="{FF2B5EF4-FFF2-40B4-BE49-F238E27FC236}">
                <a16:creationId xmlns:a16="http://schemas.microsoft.com/office/drawing/2014/main" id="{5C3C3A8F-DAD6-41FD-8C37-1BAC88CCD830}"/>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438400" y="5181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2">
            <a:extLst>
              <a:ext uri="{FF2B5EF4-FFF2-40B4-BE49-F238E27FC236}">
                <a16:creationId xmlns:a16="http://schemas.microsoft.com/office/drawing/2014/main" id="{2EB2FC43-AA7D-4617-B81C-A1381E02EF39}"/>
              </a:ext>
            </a:extLst>
          </p:cNvPr>
          <p:cNvSpPr>
            <a:spLocks noChangeArrowheads="1" noChangeShapeType="1" noTextEdit="1"/>
          </p:cNvSpPr>
          <p:nvPr/>
        </p:nvSpPr>
        <p:spPr bwMode="auto">
          <a:xfrm>
            <a:off x="2956894" y="2100468"/>
            <a:ext cx="6000750" cy="3054626"/>
          </a:xfrm>
          <a:prstGeom prst="rect">
            <a:avLst/>
          </a:prstGeom>
        </p:spPr>
        <p:txBody>
          <a:bodyPr spcFirstLastPara="1" wrap="none" fromWordArt="1">
            <a:prstTxWarp prst="textButton">
              <a:avLst>
                <a:gd name="adj" fmla="val 10672926"/>
              </a:avLst>
            </a:prstTxWarp>
          </a:bodyPr>
          <a:lstStyle/>
          <a:p>
            <a:pPr algn="ctr"/>
            <a:r>
              <a:rPr lang="en-US" sz="2700" b="1" kern="10" dirty="0">
                <a:ln w="28575">
                  <a:solidFill>
                    <a:srgbClr val="FF0000"/>
                  </a:solidFill>
                  <a:round/>
                </a:ln>
                <a:solidFill>
                  <a:srgbClr val="FF0000"/>
                </a:solidFill>
                <a:latin typeface="Times New Roman" panose="02020603050405020304"/>
                <a:cs typeface="Times New Roman" panose="02020603050405020304"/>
              </a:rPr>
              <a:t>Xin </a:t>
            </a:r>
            <a:r>
              <a:rPr lang="en-US" sz="2700" b="1" kern="10" dirty="0" err="1">
                <a:ln w="28575">
                  <a:solidFill>
                    <a:srgbClr val="FF0000"/>
                  </a:solidFill>
                  <a:round/>
                </a:ln>
                <a:solidFill>
                  <a:srgbClr val="FF0000"/>
                </a:solidFill>
                <a:latin typeface="Times New Roman" panose="02020603050405020304"/>
                <a:cs typeface="Times New Roman" panose="02020603050405020304"/>
              </a:rPr>
              <a:t>trân</a:t>
            </a:r>
            <a:r>
              <a:rPr lang="en-US" sz="2700" b="1" kern="10" dirty="0">
                <a:ln w="28575">
                  <a:solidFill>
                    <a:srgbClr val="FF0000"/>
                  </a:solidFill>
                  <a:round/>
                </a:ln>
                <a:solidFill>
                  <a:srgbClr val="FF0000"/>
                </a:solidFill>
                <a:latin typeface="Times New Roman" panose="02020603050405020304"/>
                <a:cs typeface="Times New Roman" panose="02020603050405020304"/>
              </a:rPr>
              <a:t> </a:t>
            </a:r>
            <a:r>
              <a:rPr lang="en-US" sz="2700" b="1" kern="10" dirty="0" err="1">
                <a:ln w="28575">
                  <a:solidFill>
                    <a:srgbClr val="FF0000"/>
                  </a:solidFill>
                  <a:round/>
                </a:ln>
                <a:solidFill>
                  <a:srgbClr val="FF0000"/>
                </a:solidFill>
                <a:latin typeface="Times New Roman" panose="02020603050405020304"/>
                <a:cs typeface="Times New Roman" panose="02020603050405020304"/>
              </a:rPr>
              <a:t>trọng</a:t>
            </a:r>
            <a:r>
              <a:rPr lang="en-US" sz="2700" b="1" kern="10" dirty="0">
                <a:ln w="28575">
                  <a:solidFill>
                    <a:srgbClr val="FF0000"/>
                  </a:solidFill>
                  <a:round/>
                </a:ln>
                <a:solidFill>
                  <a:srgbClr val="FF0000"/>
                </a:solidFill>
                <a:latin typeface="Times New Roman" panose="02020603050405020304"/>
                <a:cs typeface="Times New Roman" panose="02020603050405020304"/>
              </a:rPr>
              <a:t> </a:t>
            </a:r>
            <a:r>
              <a:rPr lang="en-US" sz="2700" b="1" kern="10" dirty="0" err="1">
                <a:ln w="28575">
                  <a:solidFill>
                    <a:srgbClr val="FF0000"/>
                  </a:solidFill>
                  <a:round/>
                </a:ln>
                <a:solidFill>
                  <a:srgbClr val="FF0000"/>
                </a:solidFill>
                <a:latin typeface="Times New Roman" panose="02020603050405020304"/>
                <a:cs typeface="Times New Roman" panose="02020603050405020304"/>
              </a:rPr>
              <a:t>cảm</a:t>
            </a:r>
            <a:r>
              <a:rPr lang="en-US" sz="2700" b="1" kern="10" dirty="0">
                <a:ln w="28575">
                  <a:solidFill>
                    <a:srgbClr val="FF0000"/>
                  </a:solidFill>
                  <a:round/>
                </a:ln>
                <a:solidFill>
                  <a:srgbClr val="FF0000"/>
                </a:solidFill>
                <a:latin typeface="Times New Roman" panose="02020603050405020304"/>
                <a:cs typeface="Times New Roman" panose="02020603050405020304"/>
              </a:rPr>
              <a:t> </a:t>
            </a:r>
            <a:r>
              <a:rPr lang="en-US" sz="2700" b="1" kern="10" dirty="0" err="1">
                <a:ln w="28575">
                  <a:solidFill>
                    <a:srgbClr val="FF0000"/>
                  </a:solidFill>
                  <a:round/>
                </a:ln>
                <a:solidFill>
                  <a:srgbClr val="FF0000"/>
                </a:solidFill>
                <a:latin typeface="Times New Roman" panose="02020603050405020304"/>
                <a:cs typeface="Times New Roman" panose="02020603050405020304"/>
              </a:rPr>
              <a:t>ơn</a:t>
            </a:r>
            <a:r>
              <a:rPr lang="en-US" sz="2700" b="1" kern="10" dirty="0">
                <a:ln w="28575">
                  <a:solidFill>
                    <a:srgbClr val="FF0000"/>
                  </a:solidFill>
                  <a:round/>
                </a:ln>
                <a:solidFill>
                  <a:srgbClr val="FF0000"/>
                </a:solidFill>
                <a:latin typeface="Times New Roman" panose="02020603050405020304"/>
                <a:cs typeface="Times New Roman" panose="02020603050405020304"/>
              </a:rPr>
              <a:t>!</a:t>
            </a:r>
          </a:p>
        </p:txBody>
      </p:sp>
    </p:spTree>
    <p:extLst>
      <p:ext uri="{BB962C8B-B14F-4D97-AF65-F5344CB8AC3E}">
        <p14:creationId xmlns:p14="http://schemas.microsoft.com/office/powerpoint/2010/main" val="1682273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0241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5022062-5E23-4942-A985-C6E09BD21AE3}"/>
              </a:ext>
            </a:extLst>
          </p:cNvPr>
          <p:cNvGrpSpPr/>
          <p:nvPr/>
        </p:nvGrpSpPr>
        <p:grpSpPr>
          <a:xfrm>
            <a:off x="5245018" y="1323977"/>
            <a:ext cx="2568447" cy="3464625"/>
            <a:chOff x="988598" y="1104998"/>
            <a:chExt cx="2610497" cy="3464625"/>
          </a:xfrm>
        </p:grpSpPr>
        <p:sp>
          <p:nvSpPr>
            <p:cNvPr id="5" name="文本框 4">
              <a:extLst>
                <a:ext uri="{FF2B5EF4-FFF2-40B4-BE49-F238E27FC236}">
                  <a16:creationId xmlns:a16="http://schemas.microsoft.com/office/drawing/2014/main" id="{362191A3-B57D-4963-AA43-6C54D758ED55}"/>
                </a:ext>
              </a:extLst>
            </p:cNvPr>
            <p:cNvSpPr txBox="1"/>
            <p:nvPr/>
          </p:nvSpPr>
          <p:spPr>
            <a:xfrm>
              <a:off x="1367346" y="1104998"/>
              <a:ext cx="1852999" cy="3170099"/>
            </a:xfrm>
            <a:prstGeom prst="rect">
              <a:avLst/>
            </a:prstGeom>
            <a:noFill/>
          </p:spPr>
          <p:txBody>
            <a:bodyPr wrap="square" rtlCol="0">
              <a:spAutoFit/>
            </a:bodyPr>
            <a:lstStyle/>
            <a:p>
              <a:pPr algn="ctr"/>
              <a:r>
                <a:rPr lang="vi-VN" altLang="zh-CN" sz="20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mn-lt"/>
                </a:rPr>
                <a:t>I.</a:t>
              </a:r>
              <a:endParaRPr lang="zh-CN" altLang="en-US" sz="20000" dirty="0">
                <a:solidFill>
                  <a:srgbClr val="FFC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6" name="文本框 5">
              <a:extLst>
                <a:ext uri="{FF2B5EF4-FFF2-40B4-BE49-F238E27FC236}">
                  <a16:creationId xmlns:a16="http://schemas.microsoft.com/office/drawing/2014/main" id="{57D231AC-1F68-4432-A489-890BA5166D90}"/>
                </a:ext>
              </a:extLst>
            </p:cNvPr>
            <p:cNvSpPr txBox="1"/>
            <p:nvPr/>
          </p:nvSpPr>
          <p:spPr>
            <a:xfrm>
              <a:off x="988598" y="4107958"/>
              <a:ext cx="2610497" cy="461665"/>
            </a:xfrm>
            <a:prstGeom prst="rect">
              <a:avLst/>
            </a:prstGeom>
            <a:noFill/>
          </p:spPr>
          <p:txBody>
            <a:bodyPr wrap="square" rtlCol="0">
              <a:spAutoFit/>
            </a:bodyPr>
            <a:lstStyle/>
            <a:p>
              <a:pPr algn="ctr"/>
              <a:endParaRPr lang="zh-CN" altLang="en-US" sz="2400" b="1" dirty="0">
                <a:solidFill>
                  <a:schemeClr val="bg1"/>
                </a:solidFill>
                <a:latin typeface="Tahoma" panose="020B0604030504040204" pitchFamily="34" charset="0"/>
                <a:ea typeface="字魂59号-创粗黑" panose="00000500000000000000" pitchFamily="2" charset="-122"/>
                <a:cs typeface="Tahoma" panose="020B0604030504040204" pitchFamily="34" charset="0"/>
                <a:sym typeface="+mn-lt"/>
              </a:endParaRPr>
            </a:p>
          </p:txBody>
        </p:sp>
      </p:grpSp>
      <p:sp>
        <p:nvSpPr>
          <p:cNvPr id="8" name="文本框 7">
            <a:extLst>
              <a:ext uri="{FF2B5EF4-FFF2-40B4-BE49-F238E27FC236}">
                <a16:creationId xmlns:a16="http://schemas.microsoft.com/office/drawing/2014/main" id="{3368AEED-9D66-4B7B-B777-1881DB1EF50C}"/>
              </a:ext>
            </a:extLst>
          </p:cNvPr>
          <p:cNvSpPr txBox="1"/>
          <p:nvPr/>
        </p:nvSpPr>
        <p:spPr>
          <a:xfrm>
            <a:off x="7441247" y="3088616"/>
            <a:ext cx="3725091" cy="784830"/>
          </a:xfrm>
          <a:prstGeom prst="rect">
            <a:avLst/>
          </a:prstGeom>
          <a:noFill/>
        </p:spPr>
        <p:txBody>
          <a:bodyPr wrap="square" rtlCol="0">
            <a:spAutoFit/>
          </a:bodyPr>
          <a:lstStyle/>
          <a:p>
            <a:r>
              <a:rPr lang="vi-VN" altLang="zh-CN" sz="4500" b="1" dirty="0">
                <a:solidFill>
                  <a:srgbClr val="FFFF00"/>
                </a:solidFill>
                <a:latin typeface="+mj-lt"/>
                <a:ea typeface="字魂105号-简雅黑" panose="00000500000000000000" pitchFamily="2" charset="-122"/>
                <a:cs typeface="Tahoma" panose="020B0604030504040204" pitchFamily="34" charset="0"/>
                <a:sym typeface="+mn-lt"/>
              </a:rPr>
              <a:t>ĐẶT VẤN ĐỀ</a:t>
            </a:r>
            <a:endParaRPr lang="zh-CN" altLang="en-US" sz="4500" b="1" dirty="0">
              <a:solidFill>
                <a:srgbClr val="FFFF00"/>
              </a:solidFill>
              <a:latin typeface="+mj-lt"/>
              <a:ea typeface="字魂105号-简雅黑" panose="00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8265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586928" y="4939584"/>
            <a:ext cx="1745177" cy="1745177"/>
          </a:xfrm>
          <a:prstGeom prst="ellipse">
            <a:avLst/>
          </a:prstGeom>
          <a:solidFill>
            <a:schemeClr val="tx1"/>
          </a:solidFill>
          <a:ln w="38100"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32" name="Picture 31"/>
          <p:cNvPicPr preferRelativeResize="0">
            <a:picLocks/>
          </p:cNvPicPr>
          <p:nvPr/>
        </p:nvPicPr>
        <p:blipFill>
          <a:blip r:embed="rId4">
            <a:extLst>
              <a:ext uri="{28A0092B-C50C-407E-A947-70E740481C1C}">
                <a14:useLocalDpi xmlns:a14="http://schemas.microsoft.com/office/drawing/2010/main" val="0"/>
              </a:ext>
            </a:extLst>
          </a:blip>
          <a:srcRect l="118" r="118"/>
          <a:stretch/>
        </p:blipFill>
        <p:spPr>
          <a:xfrm>
            <a:off x="586928" y="2979691"/>
            <a:ext cx="1745177" cy="1656576"/>
          </a:xfrm>
          <a:prstGeom prst="ellipse">
            <a:avLst/>
          </a:prstGeom>
          <a:solidFill>
            <a:schemeClr val="tx1"/>
          </a:solidFill>
          <a:ln w="38100"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33" name="Picture 32"/>
          <p:cNvPicPr preferRelativeResize="0">
            <a:picLocks/>
          </p:cNvPicPr>
          <p:nvPr/>
        </p:nvPicPr>
        <p:blipFill>
          <a:blip r:embed="rId5">
            <a:extLst>
              <a:ext uri="{28A0092B-C50C-407E-A947-70E740481C1C}">
                <a14:useLocalDpi xmlns:a14="http://schemas.microsoft.com/office/drawing/2010/main" val="0"/>
              </a:ext>
            </a:extLst>
          </a:blip>
          <a:srcRect l="10445" r="10445"/>
          <a:stretch/>
        </p:blipFill>
        <p:spPr>
          <a:xfrm>
            <a:off x="586929" y="1014467"/>
            <a:ext cx="1745177" cy="1656576"/>
          </a:xfrm>
          <a:prstGeom prst="ellipse">
            <a:avLst/>
          </a:prstGeom>
          <a:solidFill>
            <a:schemeClr val="tx1"/>
          </a:solidFill>
          <a:ln w="38100"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sp>
        <p:nvSpPr>
          <p:cNvPr id="23" name="Rectangle: Rounded Corners 22">
            <a:extLst>
              <a:ext uri="{FF2B5EF4-FFF2-40B4-BE49-F238E27FC236}">
                <a16:creationId xmlns:a16="http://schemas.microsoft.com/office/drawing/2014/main" id="{2F2F7FD7-0926-48E2-A21F-B366D7C48CC4}"/>
              </a:ext>
            </a:extLst>
          </p:cNvPr>
          <p:cNvSpPr/>
          <p:nvPr/>
        </p:nvSpPr>
        <p:spPr>
          <a:xfrm>
            <a:off x="5179189" y="97375"/>
            <a:ext cx="4073867" cy="763971"/>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1. Đ</a:t>
            </a:r>
            <a:r>
              <a:rPr lang="vi-VN" altLang="zh-CN" sz="4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rPr>
              <a:t>ẶT VẤN ĐỀ</a:t>
            </a:r>
            <a:endParaRPr lang="zh-CN" altLang="en-US" sz="4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sym typeface="+mn-lt"/>
            </a:endParaRPr>
          </a:p>
        </p:txBody>
      </p:sp>
      <p:sp>
        <p:nvSpPr>
          <p:cNvPr id="24" name="Rectangle: Rounded Corners 23">
            <a:extLst>
              <a:ext uri="{FF2B5EF4-FFF2-40B4-BE49-F238E27FC236}">
                <a16:creationId xmlns:a16="http://schemas.microsoft.com/office/drawing/2014/main" id="{07CD0813-7354-4697-9C5F-97A193913ADA}"/>
              </a:ext>
            </a:extLst>
          </p:cNvPr>
          <p:cNvSpPr/>
          <p:nvPr/>
        </p:nvSpPr>
        <p:spPr>
          <a:xfrm>
            <a:off x="2868771" y="1014467"/>
            <a:ext cx="9010192" cy="1656576"/>
          </a:xfrm>
          <a:prstGeom prst="roundRect">
            <a:avLst/>
          </a:prstGeom>
          <a:solidFill>
            <a:srgbClr val="9F3F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GVCN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lớp</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là</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người</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thay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mặt</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hiệu</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trưởng</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nhà</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trường</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quản</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lý</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tổ</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chức</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giáo</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dục</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học</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sinh trong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một</a:t>
            </a:r>
            <a:r>
              <a:rPr lang="vi-VN" altLang="zh-CN" sz="3200" b="1" dirty="0">
                <a:solidFill>
                  <a:schemeClr val="bg1"/>
                </a:solidFill>
                <a:ea typeface="Tahoma" panose="020B0604030504040204" pitchFamily="34" charset="0"/>
                <a:cs typeface="Tahoma" panose="020B0604030504040204" pitchFamily="34" charset="0"/>
                <a:sym typeface="字魂36号-正文宋楷" panose="02000000000000000000" pitchFamily="2" charset="-122"/>
              </a:rPr>
              <a:t> </a:t>
            </a:r>
            <a:r>
              <a:rPr lang="vi-VN" altLang="zh-CN" sz="3200" b="1" dirty="0" err="1">
                <a:solidFill>
                  <a:schemeClr val="bg1"/>
                </a:solidFill>
                <a:ea typeface="Tahoma" panose="020B0604030504040204" pitchFamily="34" charset="0"/>
                <a:cs typeface="Tahoma" panose="020B0604030504040204" pitchFamily="34" charset="0"/>
                <a:sym typeface="字魂36号-正文宋楷" panose="02000000000000000000" pitchFamily="2" charset="-122"/>
              </a:rPr>
              <a:t>lớp</a:t>
            </a:r>
            <a:endParaRPr lang="en-US" sz="6400" dirty="0">
              <a:solidFill>
                <a:schemeClr val="bg1"/>
              </a:solidFill>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54728F9C-188D-4485-9886-D69C898B3630}"/>
              </a:ext>
            </a:extLst>
          </p:cNvPr>
          <p:cNvSpPr/>
          <p:nvPr/>
        </p:nvSpPr>
        <p:spPr>
          <a:xfrm>
            <a:off x="2868771" y="2977284"/>
            <a:ext cx="9010192" cy="1656576"/>
          </a:xfrm>
          <a:prstGeom prst="roundRect">
            <a:avLst/>
          </a:prstGeom>
          <a:solidFill>
            <a:srgbClr val="1443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Khả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năng</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thích</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nghi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với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thay</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đổi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của</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học</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sinh</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khác</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nhau</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HS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lớp</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6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còn</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nhiều</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bỡ</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ngỡ</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ở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môi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trường</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học</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tập</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mới</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a:t>
            </a:r>
          </a:p>
        </p:txBody>
      </p:sp>
      <p:sp>
        <p:nvSpPr>
          <p:cNvPr id="26" name="Rectangle: Rounded Corners 25">
            <a:extLst>
              <a:ext uri="{FF2B5EF4-FFF2-40B4-BE49-F238E27FC236}">
                <a16:creationId xmlns:a16="http://schemas.microsoft.com/office/drawing/2014/main" id="{D1A278D3-CB26-4FC4-B864-43A5D5CCC603}"/>
              </a:ext>
            </a:extLst>
          </p:cNvPr>
          <p:cNvSpPr/>
          <p:nvPr/>
        </p:nvSpPr>
        <p:spPr>
          <a:xfrm>
            <a:off x="2868771" y="4939583"/>
            <a:ext cx="9010192" cy="1763712"/>
          </a:xfrm>
          <a:prstGeom prst="roundRect">
            <a:avLst/>
          </a:prstGeom>
          <a:solidFill>
            <a:srgbClr val="E05C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D</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ịch</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bệnh</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Covid</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19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diễn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biến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hết</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sức</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phức</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tạp</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Mọi</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hoạt</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động</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giáo</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dục</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và</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rèn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luyện</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cần</a:t>
            </a:r>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linh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hoạt</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theo </a:t>
            </a:r>
            <a:r>
              <a:rPr lang="vi-VN"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từng</a:t>
            </a:r>
            <a:r>
              <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giai</a:t>
            </a:r>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 </a:t>
            </a:r>
            <a:r>
              <a:rPr lang="en-US" altLang="zh-CN" sz="3200" b="1" dirty="0" err="1">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đoạn</a:t>
            </a:r>
            <a:r>
              <a:rPr lang="en-US"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a:t>
            </a:r>
            <a:endParaRPr lang="vi-VN" altLang="zh-CN" sz="3200" b="1" dirty="0">
              <a:solidFill>
                <a:schemeClr val="bg1"/>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endParaRP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767E0184-2D99-4E9C-A604-8F2206DE5D61}"/>
                  </a:ext>
                </a:extLst>
              </p14:cNvPr>
              <p14:cNvContentPartPr/>
              <p14:nvPr/>
            </p14:nvContentPartPr>
            <p14:xfrm>
              <a:off x="9100800" y="4071600"/>
              <a:ext cx="360" cy="360"/>
            </p14:xfrm>
          </p:contentPart>
        </mc:Choice>
        <mc:Fallback>
          <p:pic>
            <p:nvPicPr>
              <p:cNvPr id="2" name="Ink 1">
                <a:extLst>
                  <a:ext uri="{FF2B5EF4-FFF2-40B4-BE49-F238E27FC236}">
                    <a16:creationId xmlns:a16="http://schemas.microsoft.com/office/drawing/2014/main" id="{767E0184-2D99-4E9C-A604-8F2206DE5D61}"/>
                  </a:ext>
                </a:extLst>
              </p:cNvPr>
              <p:cNvPicPr/>
              <p:nvPr/>
            </p:nvPicPr>
            <p:blipFill>
              <a:blip r:embed="rId7"/>
              <a:stretch>
                <a:fillRect/>
              </a:stretch>
            </p:blipFill>
            <p:spPr>
              <a:xfrm>
                <a:off x="9091440" y="4062240"/>
                <a:ext cx="19080" cy="19080"/>
              </a:xfrm>
              <a:prstGeom prst="rect">
                <a:avLst/>
              </a:prstGeom>
            </p:spPr>
          </p:pic>
        </mc:Fallback>
      </mc:AlternateContent>
    </p:spTree>
    <p:extLst>
      <p:ext uri="{BB962C8B-B14F-4D97-AF65-F5344CB8AC3E}">
        <p14:creationId xmlns:p14="http://schemas.microsoft.com/office/powerpoint/2010/main" val="6058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5022062-5E23-4942-A985-C6E09BD21AE3}"/>
              </a:ext>
            </a:extLst>
          </p:cNvPr>
          <p:cNvGrpSpPr/>
          <p:nvPr/>
        </p:nvGrpSpPr>
        <p:grpSpPr>
          <a:xfrm>
            <a:off x="4519534" y="1423565"/>
            <a:ext cx="3020796" cy="3464625"/>
            <a:chOff x="988598" y="1104998"/>
            <a:chExt cx="3070252" cy="3464625"/>
          </a:xfrm>
        </p:grpSpPr>
        <p:sp>
          <p:nvSpPr>
            <p:cNvPr id="5" name="文本框 4">
              <a:extLst>
                <a:ext uri="{FF2B5EF4-FFF2-40B4-BE49-F238E27FC236}">
                  <a16:creationId xmlns:a16="http://schemas.microsoft.com/office/drawing/2014/main" id="{362191A3-B57D-4963-AA43-6C54D758ED55}"/>
                </a:ext>
              </a:extLst>
            </p:cNvPr>
            <p:cNvSpPr txBox="1"/>
            <p:nvPr/>
          </p:nvSpPr>
          <p:spPr>
            <a:xfrm>
              <a:off x="1367346" y="1104998"/>
              <a:ext cx="2691504" cy="3170099"/>
            </a:xfrm>
            <a:prstGeom prst="rect">
              <a:avLst/>
            </a:prstGeom>
            <a:noFill/>
          </p:spPr>
          <p:txBody>
            <a:bodyPr wrap="square" rtlCol="0">
              <a:spAutoFit/>
            </a:bodyPr>
            <a:lstStyle/>
            <a:p>
              <a:pPr algn="ctr"/>
              <a:r>
                <a:rPr lang="vi-VN" altLang="zh-CN" sz="20000" dirty="0">
                  <a:solidFill>
                    <a:srgbClr val="FFFF00"/>
                  </a:solidFill>
                  <a:latin typeface="+mj-lt"/>
                  <a:ea typeface="Tahoma" panose="020B0604030504040204" pitchFamily="34" charset="0"/>
                  <a:cs typeface="Tahoma" panose="020B0604030504040204" pitchFamily="34" charset="0"/>
                  <a:sym typeface="+mn-lt"/>
                </a:rPr>
                <a:t>II.</a:t>
              </a:r>
              <a:endParaRPr lang="zh-CN" altLang="en-US" sz="20000" dirty="0">
                <a:solidFill>
                  <a:srgbClr val="FFFF00"/>
                </a:solidFill>
                <a:latin typeface="+mj-lt"/>
                <a:ea typeface="字魂59号-创粗黑" panose="00000500000000000000" pitchFamily="2" charset="-122"/>
                <a:cs typeface="Tahoma" panose="020B0604030504040204" pitchFamily="34" charset="0"/>
                <a:sym typeface="+mn-lt"/>
              </a:endParaRPr>
            </a:p>
          </p:txBody>
        </p:sp>
        <p:sp>
          <p:nvSpPr>
            <p:cNvPr id="6" name="文本框 5">
              <a:extLst>
                <a:ext uri="{FF2B5EF4-FFF2-40B4-BE49-F238E27FC236}">
                  <a16:creationId xmlns:a16="http://schemas.microsoft.com/office/drawing/2014/main" id="{57D231AC-1F68-4432-A489-890BA5166D90}"/>
                </a:ext>
              </a:extLst>
            </p:cNvPr>
            <p:cNvSpPr txBox="1"/>
            <p:nvPr/>
          </p:nvSpPr>
          <p:spPr>
            <a:xfrm>
              <a:off x="988598" y="4107958"/>
              <a:ext cx="2610497" cy="461665"/>
            </a:xfrm>
            <a:prstGeom prst="rect">
              <a:avLst/>
            </a:prstGeom>
            <a:noFill/>
          </p:spPr>
          <p:txBody>
            <a:bodyPr wrap="square" rtlCol="0">
              <a:spAutoFit/>
            </a:bodyPr>
            <a:lstStyle/>
            <a:p>
              <a:pPr algn="ctr"/>
              <a:endParaRPr lang="zh-CN" altLang="en-US" sz="2400" b="1" dirty="0">
                <a:solidFill>
                  <a:schemeClr val="bg1"/>
                </a:solidFill>
                <a:latin typeface="Tahoma" panose="020B0604030504040204" pitchFamily="34" charset="0"/>
                <a:ea typeface="字魂59号-创粗黑" panose="00000500000000000000" pitchFamily="2" charset="-122"/>
                <a:cs typeface="Tahoma" panose="020B0604030504040204" pitchFamily="34" charset="0"/>
                <a:sym typeface="+mn-lt"/>
              </a:endParaRPr>
            </a:p>
          </p:txBody>
        </p:sp>
      </p:grpSp>
      <p:sp>
        <p:nvSpPr>
          <p:cNvPr id="8" name="文本框 7">
            <a:extLst>
              <a:ext uri="{FF2B5EF4-FFF2-40B4-BE49-F238E27FC236}">
                <a16:creationId xmlns:a16="http://schemas.microsoft.com/office/drawing/2014/main" id="{3368AEED-9D66-4B7B-B777-1881DB1EF50C}"/>
              </a:ext>
            </a:extLst>
          </p:cNvPr>
          <p:cNvSpPr txBox="1"/>
          <p:nvPr/>
        </p:nvSpPr>
        <p:spPr>
          <a:xfrm>
            <a:off x="7468380" y="2464901"/>
            <a:ext cx="4551342" cy="1569660"/>
          </a:xfrm>
          <a:prstGeom prst="rect">
            <a:avLst/>
          </a:prstGeom>
          <a:noFill/>
        </p:spPr>
        <p:txBody>
          <a:bodyPr wrap="square" rtlCol="0">
            <a:spAutoFit/>
          </a:bodyPr>
          <a:lstStyle/>
          <a:p>
            <a:r>
              <a:rPr lang="vi-VN" altLang="zh-CN" sz="4800" b="1" dirty="0">
                <a:solidFill>
                  <a:srgbClr val="FFFF00"/>
                </a:solidFill>
                <a:latin typeface="+mj-lt"/>
                <a:ea typeface="字魂105号-简雅黑" panose="00000500000000000000" pitchFamily="2" charset="-122"/>
                <a:cs typeface="Tahoma" panose="020B0604030504040204" pitchFamily="34" charset="0"/>
                <a:sym typeface="+mn-lt"/>
              </a:rPr>
              <a:t>GIẢI QUYẾT VẤN ĐỀ</a:t>
            </a:r>
            <a:endParaRPr lang="zh-CN" altLang="en-US" sz="4800" b="1" dirty="0">
              <a:solidFill>
                <a:srgbClr val="FFFF00"/>
              </a:solidFill>
              <a:latin typeface="+mj-lt"/>
              <a:ea typeface="字魂105号-简雅黑" panose="00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17039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470779" y="2216021"/>
            <a:ext cx="7398409" cy="2088264"/>
          </a:xfrm>
          <a:prstGeom prst="rect">
            <a:avLst/>
          </a:prstGeom>
        </p:spPr>
        <p:txBody>
          <a:bodyPr wrap="square">
            <a:spAutoFit/>
          </a:bodyPr>
          <a:lstStyle/>
          <a:p>
            <a:pPr indent="442913" algn="just" defTabSz="914377">
              <a:lnSpc>
                <a:spcPct val="120000"/>
              </a:lnSpc>
            </a:pPr>
            <a:r>
              <a:rPr lang="vi-VN" altLang="zh-CN" sz="22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Câu hỏi 1: Trước tình hình dịch bệnh phức tạp, em có sẵn sàng tham gia lớp học trực tuyến không?</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a. Sẵn sàng tham gia với tâm thế hào hứng, phấn khởi.</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b. Tham gia với tâm thế chấp hành nội quy trường lớp</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c. Tham gia với tâm thế chưa thật thoải mái</a:t>
            </a:r>
          </a:p>
        </p:txBody>
      </p:sp>
      <p:sp>
        <p:nvSpPr>
          <p:cNvPr id="17" name="Rectangle 16">
            <a:extLst>
              <a:ext uri="{FF2B5EF4-FFF2-40B4-BE49-F238E27FC236}">
                <a16:creationId xmlns:a16="http://schemas.microsoft.com/office/drawing/2014/main" id="{D9AB482C-EFB2-4501-B20B-4A37DF862AB0}"/>
              </a:ext>
            </a:extLst>
          </p:cNvPr>
          <p:cNvSpPr/>
          <p:nvPr/>
        </p:nvSpPr>
        <p:spPr>
          <a:xfrm>
            <a:off x="244518" y="254781"/>
            <a:ext cx="11536664" cy="1161857"/>
          </a:xfrm>
          <a:prstGeom prst="rect">
            <a:avLst/>
          </a:prstGeom>
        </p:spPr>
        <p:txBody>
          <a:bodyPr wrap="square">
            <a:spAutoFit/>
          </a:bodyPr>
          <a:lstStyle/>
          <a:p>
            <a:pPr indent="442913" algn="just" defTabSz="914377">
              <a:lnSpc>
                <a:spcPct val="120000"/>
              </a:lnSpc>
            </a:pPr>
            <a:r>
              <a:rPr lang="en-US" altLang="zh-CN" sz="3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Biện</a:t>
            </a:r>
            <a:r>
              <a:rPr lang="en-US" altLang="zh-CN" sz="3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a:t>
            </a:r>
            <a:r>
              <a:rPr lang="en-US" altLang="zh-CN" sz="3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pháp</a:t>
            </a:r>
            <a:r>
              <a:rPr lang="en-US" altLang="zh-CN" sz="3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sym typeface="字魂36号-正文宋楷" panose="02000000000000000000" pitchFamily="2" charset="-122"/>
              </a:rPr>
              <a:t> 1: </a:t>
            </a:r>
            <a:r>
              <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Tìm hiểu khả năng thích ứng của học sinh lớp chủ nhiệm trước sự thay </a:t>
            </a:r>
            <a:r>
              <a:rPr lang="vi-VN" altLang="zh-CN" sz="30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đổi</a:t>
            </a:r>
            <a:r>
              <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a:t>
            </a:r>
            <a:r>
              <a:rPr lang="vi-VN" altLang="zh-CN" sz="3000" b="1" dirty="0" err="1">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khẩn</a:t>
            </a:r>
            <a:r>
              <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 cấp” của các hình thức học tập</a:t>
            </a:r>
            <a:r>
              <a:rPr lang="en-US"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rPr>
              <a:t>.</a:t>
            </a:r>
            <a:endParaRPr lang="vi-VN" altLang="zh-CN" sz="3000" b="1" dirty="0">
              <a:solidFill>
                <a:srgbClr val="0070C0"/>
              </a:solidFill>
              <a:latin typeface="+mj-lt"/>
              <a:ea typeface="Tahoma" panose="020B0604030504040204" pitchFamily="34" charset="0"/>
              <a:cs typeface="Tahoma" panose="020B0604030504040204" pitchFamily="34" charset="0"/>
              <a:sym typeface="字魂36号-正文宋楷" panose="02000000000000000000" pitchFamily="2" charset="-122"/>
            </a:endParaRPr>
          </a:p>
        </p:txBody>
      </p:sp>
      <p:sp>
        <p:nvSpPr>
          <p:cNvPr id="2" name="Rectangle 1"/>
          <p:cNvSpPr/>
          <p:nvPr/>
        </p:nvSpPr>
        <p:spPr>
          <a:xfrm>
            <a:off x="470781" y="4281446"/>
            <a:ext cx="7398407" cy="2088264"/>
          </a:xfrm>
          <a:prstGeom prst="rect">
            <a:avLst/>
          </a:prstGeom>
        </p:spPr>
        <p:txBody>
          <a:bodyPr wrap="square">
            <a:spAutoFit/>
          </a:bodyPr>
          <a:lstStyle/>
          <a:p>
            <a:pPr indent="442913" algn="just" defTabSz="914377">
              <a:lnSpc>
                <a:spcPct val="120000"/>
              </a:lnSpc>
            </a:pPr>
            <a:r>
              <a:rPr lang="vi-VN" altLang="zh-CN" sz="2200" b="1" dirty="0">
                <a:solidFill>
                  <a:srgbClr val="C00000"/>
                </a:solidFill>
                <a:latin typeface="+mj-lt"/>
                <a:ea typeface="Tahoma" panose="020B0604030504040204" pitchFamily="34" charset="0"/>
                <a:cs typeface="Tahoma" panose="020B0604030504040204" pitchFamily="34" charset="0"/>
                <a:sym typeface="字魂36号-正文宋楷" panose="02000000000000000000" pitchFamily="2" charset="-122"/>
              </a:rPr>
              <a:t>Câu hỏi 2: Khi tham gia học tập tại lớp học trực tuyến em có thường xuyên vào muộn không?</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a. Không bao giờ vào muộn</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b. Thỉnh thoảng có vào muộn </a:t>
            </a:r>
          </a:p>
          <a:p>
            <a:pPr indent="442913" algn="just" defTabSz="914377">
              <a:lnSpc>
                <a:spcPct val="120000"/>
              </a:lnSpc>
            </a:pPr>
            <a:r>
              <a:rPr lang="vi-VN" altLang="zh-CN" sz="2200" b="1" dirty="0">
                <a:solidFill>
                  <a:schemeClr val="tx1">
                    <a:lumMod val="95000"/>
                    <a:lumOff val="5000"/>
                  </a:schemeClr>
                </a:solidFill>
                <a:latin typeface="+mj-lt"/>
                <a:ea typeface="Tahoma" panose="020B0604030504040204" pitchFamily="34" charset="0"/>
                <a:cs typeface="Tahoma" panose="020B0604030504040204" pitchFamily="34" charset="0"/>
                <a:sym typeface="字魂36号-正文宋楷" panose="02000000000000000000" pitchFamily="2" charset="-122"/>
              </a:rPr>
              <a:t>c. Thường xuyên vào lớp muộn</a:t>
            </a:r>
          </a:p>
        </p:txBody>
      </p:sp>
      <p:sp>
        <p:nvSpPr>
          <p:cNvPr id="4" name="Rectangle 3"/>
          <p:cNvSpPr/>
          <p:nvPr/>
        </p:nvSpPr>
        <p:spPr>
          <a:xfrm>
            <a:off x="366894" y="1543258"/>
            <a:ext cx="10043600" cy="642227"/>
          </a:xfrm>
          <a:prstGeom prst="rect">
            <a:avLst/>
          </a:prstGeom>
        </p:spPr>
        <p:txBody>
          <a:bodyPr wrap="square">
            <a:spAutoFit/>
          </a:bodyPr>
          <a:lstStyle/>
          <a:p>
            <a:pPr indent="442913" algn="just" defTabSz="914377">
              <a:lnSpc>
                <a:spcPct val="120000"/>
              </a:lnSpc>
            </a:pPr>
            <a:r>
              <a:rPr lang="vi-VN" sz="3200" b="1" dirty="0">
                <a:solidFill>
                  <a:srgbClr val="0070C0"/>
                </a:solidFill>
                <a:latin typeface="+mj-lt"/>
                <a:ea typeface="Tahoma" panose="020B0604030504040204" pitchFamily="34" charset="0"/>
                <a:cs typeface="Tahoma" panose="020B0604030504040204" pitchFamily="34" charset="0"/>
              </a:rPr>
              <a:t>+ Thời điểm 1: Học sinh bắt đầu học trực tuyến:</a:t>
            </a:r>
            <a:endParaRPr lang="en-US" sz="3200" b="1" dirty="0">
              <a:solidFill>
                <a:srgbClr val="0070C0"/>
              </a:solidFill>
              <a:latin typeface="+mj-lt"/>
              <a:ea typeface="Tahoma" panose="020B0604030504040204" pitchFamily="34" charset="0"/>
              <a:cs typeface="Tahoma" panose="020B0604030504040204" pitchFamily="34" charset="0"/>
            </a:endParaRPr>
          </a:p>
        </p:txBody>
      </p:sp>
      <p:pic>
        <p:nvPicPr>
          <p:cNvPr id="24" name="图片 22">
            <a:extLst>
              <a:ext uri="{FF2B5EF4-FFF2-40B4-BE49-F238E27FC236}">
                <a16:creationId xmlns:a16="http://schemas.microsoft.com/office/drawing/2014/main" id="{80D63204-E4FE-4E1D-A317-255D16083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4808" y="2421478"/>
            <a:ext cx="3765614" cy="3765614"/>
          </a:xfrm>
          <a:prstGeom prst="rect">
            <a:avLst/>
          </a:prstGeom>
        </p:spPr>
      </p:pic>
    </p:spTree>
    <p:extLst>
      <p:ext uri="{BB962C8B-B14F-4D97-AF65-F5344CB8AC3E}">
        <p14:creationId xmlns:p14="http://schemas.microsoft.com/office/powerpoint/2010/main" val="1948400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889925" y="289810"/>
            <a:ext cx="6677066" cy="2612416"/>
          </a:xfrm>
          <a:prstGeom prst="rect">
            <a:avLst/>
          </a:prstGeom>
        </p:spPr>
        <p:txBody>
          <a:bodyPr wrap="square">
            <a:spAutoFit/>
          </a:bodyPr>
          <a:lstStyle/>
          <a:p>
            <a:pPr indent="442913" algn="just" defTabSz="914377">
              <a:lnSpc>
                <a:spcPct val="120000"/>
              </a:lnSpc>
            </a:pP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Câu 3: Các tiết</a:t>
            </a:r>
            <a:r>
              <a:rPr lang="en-US" altLang="zh-CN" sz="28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2800" b="1" dirty="0">
                <a:solidFill>
                  <a:srgbClr val="C00000"/>
                </a:solidFill>
                <a:latin typeface="+mj-lt"/>
                <a:ea typeface="字魂59号-创粗黑" panose="00000500000000000000" pitchFamily="2" charset="-122"/>
                <a:sym typeface="字魂36号-正文宋楷" panose="02000000000000000000" pitchFamily="2" charset="-122"/>
              </a:rPr>
              <a:t>học tập trực tuyến khiến em cảm thấy như thế nào?</a:t>
            </a:r>
          </a:p>
          <a:p>
            <a:pPr indent="442913" algn="just" defTabSz="914377">
              <a:lnSpc>
                <a:spcPct val="120000"/>
              </a:lnSpc>
            </a:pPr>
            <a:r>
              <a:rPr lang="vi-VN" altLang="zh-CN" sz="2800" b="1" dirty="0">
                <a:latin typeface="+mj-lt"/>
                <a:ea typeface="字魂59号-创粗黑" panose="00000500000000000000" pitchFamily="2" charset="-122"/>
                <a:sym typeface="字魂36号-正文宋楷" panose="02000000000000000000" pitchFamily="2" charset="-122"/>
              </a:rPr>
              <a:t>a. Khó tiếp thu</a:t>
            </a:r>
          </a:p>
          <a:p>
            <a:pPr indent="442913" algn="just" defTabSz="914377">
              <a:lnSpc>
                <a:spcPct val="120000"/>
              </a:lnSpc>
            </a:pPr>
            <a:r>
              <a:rPr lang="vi-VN" altLang="zh-CN" sz="2800" b="1" dirty="0">
                <a:latin typeface="+mj-lt"/>
                <a:ea typeface="字魂59号-创粗黑" panose="00000500000000000000" pitchFamily="2" charset="-122"/>
                <a:sym typeface="字魂36号-正文宋楷" panose="02000000000000000000" pitchFamily="2" charset="-122"/>
              </a:rPr>
              <a:t>b. Tiếp thu dễ dàng</a:t>
            </a:r>
          </a:p>
          <a:p>
            <a:pPr indent="442913" algn="just" defTabSz="914377">
              <a:lnSpc>
                <a:spcPct val="120000"/>
              </a:lnSpc>
            </a:pPr>
            <a:r>
              <a:rPr lang="vi-VN" altLang="zh-CN" sz="2800" b="1" dirty="0">
                <a:latin typeface="+mj-lt"/>
                <a:ea typeface="字魂59号-创粗黑" panose="00000500000000000000" pitchFamily="2" charset="-122"/>
                <a:sym typeface="字魂36号-正文宋楷" panose="02000000000000000000" pitchFamily="2" charset="-122"/>
              </a:rPr>
              <a:t>c. Không có ý kiến gì</a:t>
            </a:r>
          </a:p>
        </p:txBody>
      </p:sp>
      <p:sp>
        <p:nvSpPr>
          <p:cNvPr id="2" name="Rectangle 1"/>
          <p:cNvSpPr/>
          <p:nvPr/>
        </p:nvSpPr>
        <p:spPr>
          <a:xfrm>
            <a:off x="889924" y="2928730"/>
            <a:ext cx="5948197" cy="564257"/>
          </a:xfrm>
          <a:prstGeom prst="rect">
            <a:avLst/>
          </a:prstGeom>
        </p:spPr>
        <p:txBody>
          <a:bodyPr wrap="square">
            <a:spAutoFit/>
          </a:bodyPr>
          <a:lstStyle/>
          <a:p>
            <a:pPr indent="442913" algn="just" defTabSz="914377">
              <a:lnSpc>
                <a:spcPct val="120000"/>
              </a:lnSpc>
            </a:pPr>
            <a:r>
              <a:rPr lang="vi-VN" altLang="zh-CN" sz="2800" b="1" dirty="0">
                <a:solidFill>
                  <a:srgbClr val="0070C0"/>
                </a:solidFill>
                <a:latin typeface="+mj-lt"/>
                <a:ea typeface="字魂59号-创粗黑" panose="00000500000000000000" pitchFamily="2" charset="-122"/>
                <a:sym typeface="字魂36号-正文宋楷" panose="02000000000000000000" pitchFamily="2" charset="-122"/>
              </a:rPr>
              <a:t>* Kết quả khảo sát như sau:</a:t>
            </a:r>
          </a:p>
        </p:txBody>
      </p:sp>
      <p:graphicFrame>
        <p:nvGraphicFramePr>
          <p:cNvPr id="5" name="Table 4"/>
          <p:cNvGraphicFramePr>
            <a:graphicFrameLocks noGrp="1"/>
          </p:cNvGraphicFramePr>
          <p:nvPr>
            <p:extLst>
              <p:ext uri="{D42A27DB-BD31-4B8C-83A1-F6EECF244321}">
                <p14:modId xmlns:p14="http://schemas.microsoft.com/office/powerpoint/2010/main" val="1649901562"/>
              </p:ext>
            </p:extLst>
          </p:nvPr>
        </p:nvGraphicFramePr>
        <p:xfrm>
          <a:off x="1193032" y="3738196"/>
          <a:ext cx="5948195" cy="1548049"/>
        </p:xfrm>
        <a:graphic>
          <a:graphicData uri="http://schemas.openxmlformats.org/drawingml/2006/table">
            <a:tbl>
              <a:tblPr/>
              <a:tblGrid>
                <a:gridCol w="1053835">
                  <a:extLst>
                    <a:ext uri="{9D8B030D-6E8A-4147-A177-3AD203B41FA5}">
                      <a16:colId xmlns:a16="http://schemas.microsoft.com/office/drawing/2014/main" val="20000"/>
                    </a:ext>
                  </a:extLst>
                </a:gridCol>
                <a:gridCol w="555277">
                  <a:extLst>
                    <a:ext uri="{9D8B030D-6E8A-4147-A177-3AD203B41FA5}">
                      <a16:colId xmlns:a16="http://schemas.microsoft.com/office/drawing/2014/main" val="20001"/>
                    </a:ext>
                  </a:extLst>
                </a:gridCol>
                <a:gridCol w="547343">
                  <a:extLst>
                    <a:ext uri="{9D8B030D-6E8A-4147-A177-3AD203B41FA5}">
                      <a16:colId xmlns:a16="http://schemas.microsoft.com/office/drawing/2014/main" val="20002"/>
                    </a:ext>
                  </a:extLst>
                </a:gridCol>
                <a:gridCol w="571141">
                  <a:extLst>
                    <a:ext uri="{9D8B030D-6E8A-4147-A177-3AD203B41FA5}">
                      <a16:colId xmlns:a16="http://schemas.microsoft.com/office/drawing/2014/main" val="20003"/>
                    </a:ext>
                  </a:extLst>
                </a:gridCol>
                <a:gridCol w="642534">
                  <a:extLst>
                    <a:ext uri="{9D8B030D-6E8A-4147-A177-3AD203B41FA5}">
                      <a16:colId xmlns:a16="http://schemas.microsoft.com/office/drawing/2014/main" val="20004"/>
                    </a:ext>
                  </a:extLst>
                </a:gridCol>
                <a:gridCol w="515613">
                  <a:extLst>
                    <a:ext uri="{9D8B030D-6E8A-4147-A177-3AD203B41FA5}">
                      <a16:colId xmlns:a16="http://schemas.microsoft.com/office/drawing/2014/main" val="20005"/>
                    </a:ext>
                  </a:extLst>
                </a:gridCol>
                <a:gridCol w="515613">
                  <a:extLst>
                    <a:ext uri="{9D8B030D-6E8A-4147-A177-3AD203B41FA5}">
                      <a16:colId xmlns:a16="http://schemas.microsoft.com/office/drawing/2014/main" val="20006"/>
                    </a:ext>
                  </a:extLst>
                </a:gridCol>
                <a:gridCol w="515613">
                  <a:extLst>
                    <a:ext uri="{9D8B030D-6E8A-4147-A177-3AD203B41FA5}">
                      <a16:colId xmlns:a16="http://schemas.microsoft.com/office/drawing/2014/main" val="20007"/>
                    </a:ext>
                  </a:extLst>
                </a:gridCol>
                <a:gridCol w="515613">
                  <a:extLst>
                    <a:ext uri="{9D8B030D-6E8A-4147-A177-3AD203B41FA5}">
                      <a16:colId xmlns:a16="http://schemas.microsoft.com/office/drawing/2014/main" val="20008"/>
                    </a:ext>
                  </a:extLst>
                </a:gridCol>
                <a:gridCol w="515613">
                  <a:extLst>
                    <a:ext uri="{9D8B030D-6E8A-4147-A177-3AD203B41FA5}">
                      <a16:colId xmlns:a16="http://schemas.microsoft.com/office/drawing/2014/main" val="20009"/>
                    </a:ext>
                  </a:extLst>
                </a:gridCol>
              </a:tblGrid>
              <a:tr h="441313">
                <a:tc>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Lớp</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Câu 1</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Câu 2</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400" b="1" dirty="0">
                          <a:solidFill>
                            <a:srgbClr val="C00000"/>
                          </a:solidFill>
                          <a:effectLst/>
                          <a:latin typeface="Times New Roman" panose="02020603050405020304" pitchFamily="18" charset="0"/>
                          <a:ea typeface="Times New Roman" panose="02020603050405020304" pitchFamily="18" charset="0"/>
                        </a:rPr>
                        <a:t>Câu 3</a:t>
                      </a:r>
                      <a:endParaRPr lang="en-US" sz="24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3719">
                <a:tc>
                  <a:txBody>
                    <a:bodyPr/>
                    <a:lstStyle/>
                    <a:p>
                      <a:pPr algn="ctr">
                        <a:lnSpc>
                          <a:spcPct val="150000"/>
                        </a:lnSpc>
                        <a:spcAft>
                          <a:spcPts val="1000"/>
                        </a:spcAft>
                      </a:pPr>
                      <a:r>
                        <a:rPr lang="en-US" sz="2400" b="1" dirty="0">
                          <a:solidFill>
                            <a:srgbClr val="00B0F0"/>
                          </a:solidFill>
                          <a:effectLst/>
                          <a:latin typeface="Times New Roman" panose="02020603050405020304" pitchFamily="18" charset="0"/>
                          <a:ea typeface="Times New Roman" panose="02020603050405020304" pitchFamily="18" charset="0"/>
                        </a:rPr>
                        <a:t>41 </a:t>
                      </a:r>
                      <a:r>
                        <a:rPr lang="vi-VN" sz="2400" b="1" dirty="0">
                          <a:solidFill>
                            <a:srgbClr val="00B0F0"/>
                          </a:solidFill>
                          <a:effectLst/>
                          <a:latin typeface="Times New Roman" panose="02020603050405020304" pitchFamily="18" charset="0"/>
                          <a:ea typeface="Times New Roman" panose="02020603050405020304" pitchFamily="18" charset="0"/>
                        </a:rPr>
                        <a:t>HS</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a</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b</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c</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a</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b</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c</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a</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b</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F0"/>
                          </a:solidFill>
                          <a:effectLst/>
                          <a:latin typeface="Times New Roman" panose="02020603050405020304" pitchFamily="18" charset="0"/>
                          <a:ea typeface="Times New Roman" panose="02020603050405020304" pitchFamily="18" charset="0"/>
                        </a:rPr>
                        <a:t>c</a:t>
                      </a:r>
                      <a:endParaRPr lang="en-US" sz="24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1412">
                <a:tc>
                  <a:txBody>
                    <a:bodyPr/>
                    <a:lstStyle/>
                    <a:p>
                      <a:pPr algn="ctr">
                        <a:lnSpc>
                          <a:spcPct val="150000"/>
                        </a:lnSpc>
                        <a:spcAft>
                          <a:spcPts val="1000"/>
                        </a:spcAft>
                      </a:pPr>
                      <a:r>
                        <a:rPr lang="vi-VN" sz="2400" b="1">
                          <a:solidFill>
                            <a:srgbClr val="000000"/>
                          </a:solidFill>
                          <a:effectLst/>
                          <a:latin typeface="Times New Roman" panose="02020603050405020304" pitchFamily="18" charset="0"/>
                          <a:ea typeface="Times New Roman" panose="02020603050405020304" pitchFamily="18" charset="0"/>
                        </a:rPr>
                        <a:t> </a:t>
                      </a:r>
                      <a:endParaRPr lang="en-US" sz="2400" b="1">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400" b="1" dirty="0">
                          <a:solidFill>
                            <a:srgbClr val="00B050"/>
                          </a:solidFill>
                          <a:effectLst/>
                          <a:latin typeface="Times New Roman" panose="02020603050405020304" pitchFamily="18" charset="0"/>
                          <a:ea typeface="SimSun" panose="02010600030101010101" pitchFamily="2" charset="-122"/>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a:t>
                      </a:r>
                      <a:r>
                        <a:rPr lang="en-US" sz="2400" b="1" dirty="0">
                          <a:solidFill>
                            <a:srgbClr val="00B050"/>
                          </a:solidFill>
                          <a:effectLst/>
                          <a:latin typeface="Times New Roman" panose="02020603050405020304" pitchFamily="18" charset="0"/>
                          <a:ea typeface="Times New Roman" panose="02020603050405020304" pitchFamily="18" charset="0"/>
                        </a:rPr>
                        <a:t>3</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18</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400" b="1" dirty="0">
                          <a:solidFill>
                            <a:srgbClr val="00B050"/>
                          </a:solidFill>
                          <a:effectLst/>
                          <a:latin typeface="Times New Roman" panose="02020603050405020304" pitchFamily="18" charset="0"/>
                          <a:ea typeface="SimSun" panose="02010600030101010101" pitchFamily="2" charset="-122"/>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12</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400" b="1" dirty="0">
                          <a:solidFill>
                            <a:srgbClr val="00B050"/>
                          </a:solidFill>
                          <a:effectLst/>
                          <a:latin typeface="Times New Roman" panose="02020603050405020304" pitchFamily="18" charset="0"/>
                          <a:ea typeface="SimSun" panose="02010600030101010101" pitchFamily="2" charset="-122"/>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18</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1</a:t>
                      </a:r>
                      <a:r>
                        <a:rPr lang="en-US" sz="2400" b="1" dirty="0">
                          <a:solidFill>
                            <a:srgbClr val="00B050"/>
                          </a:solidFill>
                          <a:effectLst/>
                          <a:latin typeface="Times New Roman" panose="02020603050405020304" pitchFamily="18" charset="0"/>
                          <a:ea typeface="Times New Roman" panose="02020603050405020304" pitchFamily="18" charset="0"/>
                        </a:rPr>
                        <a:t>7</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400" b="1" dirty="0">
                          <a:solidFill>
                            <a:srgbClr val="00B050"/>
                          </a:solidFill>
                          <a:effectLst/>
                          <a:latin typeface="Times New Roman" panose="02020603050405020304" pitchFamily="18" charset="0"/>
                          <a:ea typeface="Times New Roman" panose="02020603050405020304" pitchFamily="18" charset="0"/>
                        </a:rPr>
                        <a:t>6</a:t>
                      </a:r>
                      <a:endParaRPr lang="en-US" sz="24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9" name="图片 15">
            <a:extLst>
              <a:ext uri="{FF2B5EF4-FFF2-40B4-BE49-F238E27FC236}">
                <a16:creationId xmlns:a16="http://schemas.microsoft.com/office/drawing/2014/main" id="{5643C142-401C-4F85-AF06-9CC701D41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231" y="829101"/>
            <a:ext cx="4664689" cy="4664689"/>
          </a:xfrm>
          <a:prstGeom prst="rect">
            <a:avLst/>
          </a:prstGeom>
        </p:spPr>
      </p:pic>
    </p:spTree>
    <p:extLst>
      <p:ext uri="{BB962C8B-B14F-4D97-AF65-F5344CB8AC3E}">
        <p14:creationId xmlns:p14="http://schemas.microsoft.com/office/powerpoint/2010/main" val="321818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AB482C-EFB2-4501-B20B-4A37DF862AB0}"/>
              </a:ext>
            </a:extLst>
          </p:cNvPr>
          <p:cNvSpPr/>
          <p:nvPr/>
        </p:nvSpPr>
        <p:spPr>
          <a:xfrm>
            <a:off x="503583" y="958539"/>
            <a:ext cx="6904382" cy="5819501"/>
          </a:xfrm>
          <a:prstGeom prst="rect">
            <a:avLst/>
          </a:prstGeom>
        </p:spPr>
        <p:txBody>
          <a:bodyPr wrap="square">
            <a:spAutoFit/>
          </a:bodyPr>
          <a:lstStyle/>
          <a:p>
            <a:pPr indent="442913" algn="just" defTabSz="914377">
              <a:lnSpc>
                <a:spcPct val="120000"/>
              </a:lnSpc>
            </a:pP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Câu</a:t>
            </a:r>
            <a:r>
              <a:rPr lang="en-US" altLang="zh-CN" sz="2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1: Khi trở lại trường em tham gia học tập với tâm thế như thế nào?</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a.</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Sẵn sàng tham gia với tâm thế hào hứng, phấn khởi.</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b.</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Tham gia với tâm thế chấp hành nội quy trường lớp</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c.</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Tham gia với tâm thế chưa thật thoải mái</a:t>
            </a:r>
            <a:endParaRPr lang="en-US" altLang="zh-CN" sz="2200" b="1" dirty="0">
              <a:latin typeface="+mj-lt"/>
              <a:ea typeface="字魂59号-创粗黑" panose="00000500000000000000" pitchFamily="2" charset="-122"/>
              <a:sym typeface="字魂36号-正文宋楷" panose="02000000000000000000" pitchFamily="2" charset="-122"/>
            </a:endParaRPr>
          </a:p>
          <a:p>
            <a:pPr indent="442913" algn="just" defTabSz="914377">
              <a:lnSpc>
                <a:spcPct val="120000"/>
              </a:lnSpc>
            </a:pPr>
            <a:endParaRPr lang="vi-VN" altLang="zh-CN" sz="2200" b="1" dirty="0">
              <a:latin typeface="+mj-lt"/>
              <a:ea typeface="字魂59号-创粗黑" panose="00000500000000000000" pitchFamily="2" charset="-122"/>
              <a:sym typeface="字魂36号-正文宋楷" panose="02000000000000000000" pitchFamily="2" charset="-122"/>
            </a:endParaRPr>
          </a:p>
          <a:p>
            <a:pPr indent="442913" algn="just" defTabSz="914377">
              <a:lnSpc>
                <a:spcPct val="120000"/>
              </a:lnSpc>
            </a:pP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Câu</a:t>
            </a:r>
            <a:r>
              <a:rPr lang="en-US" altLang="zh-CN" sz="2200" b="1" dirty="0">
                <a:solidFill>
                  <a:srgbClr val="C00000"/>
                </a:solidFill>
                <a:latin typeface="+mj-lt"/>
                <a:ea typeface="字魂59号-创粗黑" panose="00000500000000000000" pitchFamily="2" charset="-122"/>
                <a:sym typeface="字魂36号-正文宋楷" panose="02000000000000000000" pitchFamily="2" charset="-122"/>
              </a:rPr>
              <a:t> </a:t>
            </a:r>
            <a:r>
              <a:rPr lang="vi-VN" altLang="zh-CN" sz="2200" b="1" dirty="0">
                <a:solidFill>
                  <a:srgbClr val="C00000"/>
                </a:solidFill>
                <a:latin typeface="+mj-lt"/>
                <a:ea typeface="字魂59号-创粗黑" panose="00000500000000000000" pitchFamily="2" charset="-122"/>
                <a:sym typeface="字魂36号-正文宋楷" panose="02000000000000000000" pitchFamily="2" charset="-122"/>
              </a:rPr>
              <a:t>2: Những ngày đầu đi học trực tiếp em có thường xuyên vào muộn không?</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a.</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Không bao giờ vào muộn</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b.</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Thỉnh thoảng có vào muộn </a:t>
            </a:r>
          </a:p>
          <a:p>
            <a:pPr indent="442913" algn="just" defTabSz="914377">
              <a:lnSpc>
                <a:spcPct val="120000"/>
              </a:lnSpc>
            </a:pPr>
            <a:r>
              <a:rPr lang="vi-VN" altLang="zh-CN" sz="2200" b="1" dirty="0">
                <a:latin typeface="+mj-lt"/>
                <a:ea typeface="字魂59号-创粗黑" panose="00000500000000000000" pitchFamily="2" charset="-122"/>
                <a:sym typeface="字魂36号-正文宋楷" panose="02000000000000000000" pitchFamily="2" charset="-122"/>
              </a:rPr>
              <a:t>c.</a:t>
            </a:r>
            <a:r>
              <a:rPr lang="en-US" altLang="zh-CN" sz="2200" b="1" dirty="0">
                <a:latin typeface="+mj-lt"/>
                <a:ea typeface="字魂59号-创粗黑" panose="00000500000000000000" pitchFamily="2" charset="-122"/>
                <a:sym typeface="字魂36号-正文宋楷" panose="02000000000000000000" pitchFamily="2" charset="-122"/>
              </a:rPr>
              <a:t> </a:t>
            </a:r>
            <a:r>
              <a:rPr lang="vi-VN" altLang="zh-CN" sz="2200" b="1" dirty="0">
                <a:latin typeface="+mj-lt"/>
                <a:ea typeface="字魂59号-创粗黑" panose="00000500000000000000" pitchFamily="2" charset="-122"/>
                <a:sym typeface="字魂36号-正文宋楷" panose="02000000000000000000" pitchFamily="2" charset="-122"/>
              </a:rPr>
              <a:t>Thường xuyên vào lớp muộn</a:t>
            </a:r>
            <a:endParaRPr lang="en-US" altLang="zh-CN" sz="2200" b="1" dirty="0">
              <a:latin typeface="+mj-lt"/>
              <a:ea typeface="字魂59号-创粗黑" panose="00000500000000000000" pitchFamily="2" charset="-122"/>
              <a:sym typeface="字魂36号-正文宋楷" panose="02000000000000000000" pitchFamily="2" charset="-122"/>
            </a:endParaRPr>
          </a:p>
          <a:p>
            <a:pPr indent="442913" algn="just" defTabSz="914377">
              <a:lnSpc>
                <a:spcPct val="120000"/>
              </a:lnSpc>
            </a:pPr>
            <a:endParaRPr lang="vi-VN" altLang="zh-CN" sz="2000" b="1" dirty="0">
              <a:solidFill>
                <a:srgbClr val="00B050"/>
              </a:solidFill>
              <a:latin typeface="+mj-lt"/>
              <a:ea typeface="字魂59号-创粗黑" panose="00000500000000000000" pitchFamily="2" charset="-122"/>
              <a:sym typeface="字魂36号-正文宋楷" panose="02000000000000000000" pitchFamily="2" charset="-122"/>
            </a:endParaRPr>
          </a:p>
        </p:txBody>
      </p:sp>
      <p:sp>
        <p:nvSpPr>
          <p:cNvPr id="4" name="Rectangle 3"/>
          <p:cNvSpPr/>
          <p:nvPr/>
        </p:nvSpPr>
        <p:spPr>
          <a:xfrm>
            <a:off x="439633" y="316312"/>
            <a:ext cx="8772938" cy="642227"/>
          </a:xfrm>
          <a:prstGeom prst="rect">
            <a:avLst/>
          </a:prstGeom>
        </p:spPr>
        <p:txBody>
          <a:bodyPr wrap="square">
            <a:spAutoFit/>
          </a:bodyPr>
          <a:lstStyle/>
          <a:p>
            <a:pPr indent="442913" algn="just" defTabSz="914377">
              <a:lnSpc>
                <a:spcPct val="120000"/>
              </a:lnSpc>
            </a:pPr>
            <a:r>
              <a:rPr lang="vi-VN" sz="3200" b="1" dirty="0">
                <a:solidFill>
                  <a:srgbClr val="0070C0"/>
                </a:solidFill>
                <a:latin typeface="+mj-lt"/>
                <a:ea typeface="字魂59号-创粗黑" panose="00000500000000000000" pitchFamily="2" charset="-122"/>
              </a:rPr>
              <a:t>+ Thời điểm 2: Học sinh quay trở lại trường</a:t>
            </a:r>
            <a:endParaRPr lang="en-US" sz="3200" b="1" dirty="0">
              <a:solidFill>
                <a:srgbClr val="0070C0"/>
              </a:solidFill>
              <a:latin typeface="+mj-lt"/>
              <a:ea typeface="字魂59号-创粗黑" panose="00000500000000000000" pitchFamily="2" charset="-122"/>
            </a:endParaRPr>
          </a:p>
        </p:txBody>
      </p:sp>
      <p:pic>
        <p:nvPicPr>
          <p:cNvPr id="6" name="图片 18">
            <a:extLst>
              <a:ext uri="{FF2B5EF4-FFF2-40B4-BE49-F238E27FC236}">
                <a16:creationId xmlns:a16="http://schemas.microsoft.com/office/drawing/2014/main" id="{4125F2B1-2AC8-4350-BE66-A6412D606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132" y="1146314"/>
            <a:ext cx="4753147" cy="4753147"/>
          </a:xfrm>
          <a:prstGeom prst="rect">
            <a:avLst/>
          </a:prstGeom>
        </p:spPr>
      </p:pic>
    </p:spTree>
    <p:extLst>
      <p:ext uri="{BB962C8B-B14F-4D97-AF65-F5344CB8AC3E}">
        <p14:creationId xmlns:p14="http://schemas.microsoft.com/office/powerpoint/2010/main" val="15879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9EFC0D2-F545-4AC3-8D78-C25F4092E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78" y="980853"/>
            <a:ext cx="3938984" cy="3938984"/>
          </a:xfrm>
          <a:prstGeom prst="rect">
            <a:avLst/>
          </a:prstGeom>
        </p:spPr>
      </p:pic>
      <p:sp>
        <p:nvSpPr>
          <p:cNvPr id="2" name="Rectangle 1"/>
          <p:cNvSpPr/>
          <p:nvPr/>
        </p:nvSpPr>
        <p:spPr>
          <a:xfrm>
            <a:off x="4943061" y="3154029"/>
            <a:ext cx="5804452" cy="631711"/>
          </a:xfrm>
          <a:prstGeom prst="rect">
            <a:avLst/>
          </a:prstGeom>
        </p:spPr>
        <p:txBody>
          <a:bodyPr wrap="square">
            <a:spAutoFit/>
          </a:bodyPr>
          <a:lstStyle/>
          <a:p>
            <a:pPr indent="442913" algn="just" defTabSz="914377">
              <a:lnSpc>
                <a:spcPct val="120000"/>
              </a:lnSpc>
            </a:pPr>
            <a:r>
              <a:rPr lang="vi-VN" altLang="zh-CN" sz="3200" b="1" dirty="0">
                <a:solidFill>
                  <a:srgbClr val="0070C0"/>
                </a:solidFill>
                <a:latin typeface="+mj-lt"/>
                <a:ea typeface="字魂59号-创粗黑" panose="00000500000000000000" pitchFamily="2" charset="-122"/>
                <a:sym typeface="字魂36号-正文宋楷" panose="02000000000000000000" pitchFamily="2" charset="-122"/>
              </a:rPr>
              <a:t>* Kết quả khảo sát như sau:</a:t>
            </a:r>
          </a:p>
        </p:txBody>
      </p:sp>
      <p:graphicFrame>
        <p:nvGraphicFramePr>
          <p:cNvPr id="5" name="Table 4"/>
          <p:cNvGraphicFramePr>
            <a:graphicFrameLocks noGrp="1"/>
          </p:cNvGraphicFramePr>
          <p:nvPr>
            <p:extLst>
              <p:ext uri="{D42A27DB-BD31-4B8C-83A1-F6EECF244321}">
                <p14:modId xmlns:p14="http://schemas.microsoft.com/office/powerpoint/2010/main" val="3437628529"/>
              </p:ext>
            </p:extLst>
          </p:nvPr>
        </p:nvGraphicFramePr>
        <p:xfrm>
          <a:off x="4993104" y="3936550"/>
          <a:ext cx="6257992" cy="1690463"/>
        </p:xfrm>
        <a:graphic>
          <a:graphicData uri="http://schemas.openxmlformats.org/drawingml/2006/table">
            <a:tbl>
              <a:tblPr/>
              <a:tblGrid>
                <a:gridCol w="1108721">
                  <a:extLst>
                    <a:ext uri="{9D8B030D-6E8A-4147-A177-3AD203B41FA5}">
                      <a16:colId xmlns:a16="http://schemas.microsoft.com/office/drawing/2014/main" val="20000"/>
                    </a:ext>
                  </a:extLst>
                </a:gridCol>
                <a:gridCol w="584196">
                  <a:extLst>
                    <a:ext uri="{9D8B030D-6E8A-4147-A177-3AD203B41FA5}">
                      <a16:colId xmlns:a16="http://schemas.microsoft.com/office/drawing/2014/main" val="20001"/>
                    </a:ext>
                  </a:extLst>
                </a:gridCol>
                <a:gridCol w="575850">
                  <a:extLst>
                    <a:ext uri="{9D8B030D-6E8A-4147-A177-3AD203B41FA5}">
                      <a16:colId xmlns:a16="http://schemas.microsoft.com/office/drawing/2014/main" val="20002"/>
                    </a:ext>
                  </a:extLst>
                </a:gridCol>
                <a:gridCol w="600887">
                  <a:extLst>
                    <a:ext uri="{9D8B030D-6E8A-4147-A177-3AD203B41FA5}">
                      <a16:colId xmlns:a16="http://schemas.microsoft.com/office/drawing/2014/main" val="20003"/>
                    </a:ext>
                  </a:extLst>
                </a:gridCol>
                <a:gridCol w="675998">
                  <a:extLst>
                    <a:ext uri="{9D8B030D-6E8A-4147-A177-3AD203B41FA5}">
                      <a16:colId xmlns:a16="http://schemas.microsoft.com/office/drawing/2014/main" val="20004"/>
                    </a:ext>
                  </a:extLst>
                </a:gridCol>
                <a:gridCol w="542468">
                  <a:extLst>
                    <a:ext uri="{9D8B030D-6E8A-4147-A177-3AD203B41FA5}">
                      <a16:colId xmlns:a16="http://schemas.microsoft.com/office/drawing/2014/main" val="20005"/>
                    </a:ext>
                  </a:extLst>
                </a:gridCol>
                <a:gridCol w="542468">
                  <a:extLst>
                    <a:ext uri="{9D8B030D-6E8A-4147-A177-3AD203B41FA5}">
                      <a16:colId xmlns:a16="http://schemas.microsoft.com/office/drawing/2014/main" val="20006"/>
                    </a:ext>
                  </a:extLst>
                </a:gridCol>
                <a:gridCol w="542468">
                  <a:extLst>
                    <a:ext uri="{9D8B030D-6E8A-4147-A177-3AD203B41FA5}">
                      <a16:colId xmlns:a16="http://schemas.microsoft.com/office/drawing/2014/main" val="20007"/>
                    </a:ext>
                  </a:extLst>
                </a:gridCol>
                <a:gridCol w="542468">
                  <a:extLst>
                    <a:ext uri="{9D8B030D-6E8A-4147-A177-3AD203B41FA5}">
                      <a16:colId xmlns:a16="http://schemas.microsoft.com/office/drawing/2014/main" val="20008"/>
                    </a:ext>
                  </a:extLst>
                </a:gridCol>
                <a:gridCol w="542468">
                  <a:extLst>
                    <a:ext uri="{9D8B030D-6E8A-4147-A177-3AD203B41FA5}">
                      <a16:colId xmlns:a16="http://schemas.microsoft.com/office/drawing/2014/main" val="20009"/>
                    </a:ext>
                  </a:extLst>
                </a:gridCol>
              </a:tblGrid>
              <a:tr h="441313">
                <a:tc>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Lớp</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Câu 1</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Câu 2</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lnSpc>
                          <a:spcPct val="150000"/>
                        </a:lnSpc>
                        <a:spcAft>
                          <a:spcPts val="1000"/>
                        </a:spcAft>
                      </a:pPr>
                      <a:r>
                        <a:rPr lang="vi-VN" sz="2800" b="1" dirty="0">
                          <a:solidFill>
                            <a:srgbClr val="C00000"/>
                          </a:solidFill>
                          <a:effectLst/>
                          <a:latin typeface="Times New Roman" panose="02020603050405020304" pitchFamily="18" charset="0"/>
                          <a:ea typeface="Times New Roman" panose="02020603050405020304" pitchFamily="18" charset="0"/>
                        </a:rPr>
                        <a:t>Câu 3</a:t>
                      </a:r>
                      <a:endParaRPr lang="en-US" sz="2800" b="1" dirty="0">
                        <a:solidFill>
                          <a:srgbClr val="C0000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3719">
                <a:tc>
                  <a:txBody>
                    <a:bodyPr/>
                    <a:lstStyle/>
                    <a:p>
                      <a:pPr algn="ctr">
                        <a:lnSpc>
                          <a:spcPct val="150000"/>
                        </a:lnSpc>
                        <a:spcAft>
                          <a:spcPts val="1000"/>
                        </a:spcAft>
                      </a:pPr>
                      <a:r>
                        <a:rPr lang="en-US" sz="2800" b="1" dirty="0">
                          <a:solidFill>
                            <a:srgbClr val="00B0F0"/>
                          </a:solidFill>
                          <a:effectLst/>
                          <a:latin typeface="Times New Roman" panose="02020603050405020304" pitchFamily="18" charset="0"/>
                          <a:ea typeface="Times New Roman" panose="02020603050405020304" pitchFamily="18" charset="0"/>
                        </a:rPr>
                        <a:t>41 </a:t>
                      </a:r>
                      <a:r>
                        <a:rPr lang="vi-VN" sz="2800" b="1" dirty="0">
                          <a:solidFill>
                            <a:srgbClr val="00B0F0"/>
                          </a:solidFill>
                          <a:effectLst/>
                          <a:latin typeface="Times New Roman" panose="02020603050405020304" pitchFamily="18" charset="0"/>
                          <a:ea typeface="Times New Roman" panose="02020603050405020304" pitchFamily="18" charset="0"/>
                        </a:rPr>
                        <a:t>HS</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a</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b</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F0"/>
                          </a:solidFill>
                          <a:effectLst/>
                          <a:latin typeface="Times New Roman" panose="02020603050405020304" pitchFamily="18" charset="0"/>
                          <a:ea typeface="SimSun" panose="02010600030101010101" pitchFamily="2" charset="-122"/>
                        </a:rPr>
                        <a:t>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a</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b</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c</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a</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b</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F0"/>
                          </a:solidFill>
                          <a:effectLst/>
                          <a:latin typeface="Times New Roman" panose="02020603050405020304" pitchFamily="18" charset="0"/>
                          <a:ea typeface="Times New Roman" panose="02020603050405020304" pitchFamily="18" charset="0"/>
                        </a:rPr>
                        <a:t>c</a:t>
                      </a:r>
                      <a:endParaRPr lang="en-US" sz="2800" b="1" dirty="0">
                        <a:solidFill>
                          <a:srgbClr val="00B0F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1412">
                <a:tc>
                  <a:txBody>
                    <a:bodyPr/>
                    <a:lstStyle/>
                    <a:p>
                      <a:pPr algn="ctr">
                        <a:lnSpc>
                          <a:spcPct val="150000"/>
                        </a:lnSpc>
                        <a:spcAft>
                          <a:spcPts val="1000"/>
                        </a:spcAft>
                      </a:pPr>
                      <a:r>
                        <a:rPr lang="vi-VN" sz="2800" b="1">
                          <a:solidFill>
                            <a:srgbClr val="000000"/>
                          </a:solidFill>
                          <a:effectLst/>
                          <a:latin typeface="Times New Roman" panose="02020603050405020304" pitchFamily="18" charset="0"/>
                          <a:ea typeface="Times New Roman" panose="02020603050405020304" pitchFamily="18" charset="0"/>
                        </a:rPr>
                        <a:t> </a:t>
                      </a:r>
                      <a:endParaRPr lang="en-US" sz="2800" b="1">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a:t>
                      </a:r>
                      <a:r>
                        <a:rPr lang="en-US" sz="2800" b="1" dirty="0">
                          <a:solidFill>
                            <a:srgbClr val="00B050"/>
                          </a:solidFill>
                          <a:effectLst/>
                          <a:latin typeface="Times New Roman" panose="02020603050405020304" pitchFamily="18" charset="0"/>
                          <a:ea typeface="Times New Roman" panose="02020603050405020304" pitchFamily="18" charset="0"/>
                        </a:rPr>
                        <a:t>5</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a:t>
                      </a:r>
                      <a:r>
                        <a:rPr lang="en-US" sz="2800" b="1" dirty="0">
                          <a:solidFill>
                            <a:srgbClr val="00B050"/>
                          </a:solidFill>
                          <a:effectLst/>
                          <a:latin typeface="Times New Roman" panose="02020603050405020304" pitchFamily="18" charset="0"/>
                          <a:ea typeface="Times New Roman" panose="02020603050405020304" pitchFamily="18" charset="0"/>
                        </a:rPr>
                        <a:t>3</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18</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00B050"/>
                          </a:solidFill>
                          <a:effectLst/>
                          <a:latin typeface="Times New Roman" panose="02020603050405020304" pitchFamily="18" charset="0"/>
                          <a:ea typeface="Times New Roman" panose="02020603050405020304" pitchFamily="18" charset="0"/>
                        </a:rPr>
                        <a:t>1</a:t>
                      </a:r>
                      <a:r>
                        <a:rPr lang="en-US" sz="2800" b="1" dirty="0">
                          <a:solidFill>
                            <a:srgbClr val="00B050"/>
                          </a:solidFill>
                          <a:effectLst/>
                          <a:latin typeface="Times New Roman" panose="02020603050405020304" pitchFamily="18" charset="0"/>
                          <a:ea typeface="Times New Roman" panose="02020603050405020304" pitchFamily="18" charset="0"/>
                        </a:rPr>
                        <a:t>1</a:t>
                      </a:r>
                      <a:endParaRPr lang="en-US" sz="2800" b="1" dirty="0">
                        <a:solidFill>
                          <a:srgbClr val="00B050"/>
                        </a:solidFill>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n-US" sz="2800" b="1" dirty="0">
                          <a:solidFill>
                            <a:srgbClr val="00B050"/>
                          </a:solidFill>
                          <a:effectLst/>
                          <a:latin typeface="Times New Roman" panose="02020603050405020304" pitchFamily="18" charset="0"/>
                          <a:ea typeface="SimSun" panose="02010600030101010101" pitchFamily="2" charset="-122"/>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4426226" y="556592"/>
            <a:ext cx="7364188" cy="2723310"/>
          </a:xfrm>
          <a:prstGeom prst="rect">
            <a:avLst/>
          </a:prstGeom>
        </p:spPr>
        <p:txBody>
          <a:bodyPr wrap="square">
            <a:spAutoFit/>
          </a:bodyPr>
          <a:lstStyle/>
          <a:p>
            <a:pPr lvl="0" indent="442913" algn="just" defTabSz="914377">
              <a:lnSpc>
                <a:spcPct val="120000"/>
              </a:lnSpc>
            </a:pPr>
            <a:r>
              <a:rPr lang="vi-VN"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Câu 3: Các tiết  học trên lớp và hoạt động sinh hoạt </a:t>
            </a:r>
            <a:r>
              <a:rPr lang="vi-VN" altLang="zh-CN" sz="2900" b="1" dirty="0" err="1">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tập</a:t>
            </a:r>
            <a:r>
              <a:rPr lang="vi-VN"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err="1">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thể</a:t>
            </a:r>
            <a:r>
              <a:rPr lang="en-US"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a:solidFill>
                  <a:srgbClr val="C00000"/>
                </a:solidFill>
                <a:latin typeface="Times New Roman" panose="02020603050405020304" pitchFamily="18" charset="0"/>
                <a:ea typeface="字魂59号-创粗黑" panose="00000500000000000000" pitchFamily="2" charset="-122"/>
                <a:sym typeface="字魂36号-正文宋楷" panose="02000000000000000000" pitchFamily="2" charset="-122"/>
              </a:rPr>
              <a:t>em cảm thấy như thế nào?</a:t>
            </a:r>
          </a:p>
          <a:p>
            <a:pPr lvl="0" indent="442913" algn="just" defTabSz="914377">
              <a:lnSpc>
                <a:spcPct val="120000"/>
              </a:lnSpc>
            </a:pP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a.</a:t>
            </a:r>
            <a:r>
              <a:rPr lang="en-US"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Không còn hào hứng như trước</a:t>
            </a:r>
          </a:p>
          <a:p>
            <a:pPr lvl="0" indent="442913" algn="just" defTabSz="914377">
              <a:lnSpc>
                <a:spcPct val="120000"/>
              </a:lnSpc>
            </a:pP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b.</a:t>
            </a:r>
            <a:r>
              <a:rPr lang="en-US"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 </a:t>
            </a: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Tiếp thu dễ dàng và cảm thấy hào hứng</a:t>
            </a:r>
          </a:p>
          <a:p>
            <a:pPr lvl="0" indent="442913" algn="just" defTabSz="914377">
              <a:lnSpc>
                <a:spcPct val="120000"/>
              </a:lnSpc>
            </a:pPr>
            <a:r>
              <a:rPr lang="vi-VN" altLang="zh-CN" sz="2900" b="1" dirty="0">
                <a:latin typeface="Times New Roman" panose="02020603050405020304" pitchFamily="18" charset="0"/>
                <a:ea typeface="字魂59号-创粗黑" panose="00000500000000000000" pitchFamily="2" charset="-122"/>
                <a:sym typeface="字魂36号-正文宋楷" panose="02000000000000000000" pitchFamily="2" charset="-122"/>
              </a:rPr>
              <a:t>c. Không có ý kiến gì</a:t>
            </a:r>
          </a:p>
        </p:txBody>
      </p:sp>
    </p:spTree>
    <p:extLst>
      <p:ext uri="{BB962C8B-B14F-4D97-AF65-F5344CB8AC3E}">
        <p14:creationId xmlns:p14="http://schemas.microsoft.com/office/powerpoint/2010/main" val="3611258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3818</Words>
  <Application>Microsoft Office PowerPoint</Application>
  <PresentationFormat>Widescreen</PresentationFormat>
  <Paragraphs>295</Paragraphs>
  <Slides>29</Slides>
  <Notes>28</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29</vt:i4>
      </vt:variant>
    </vt:vector>
  </HeadingPairs>
  <TitlesOfParts>
    <vt:vector size="48" baseType="lpstr">
      <vt:lpstr>等线</vt:lpstr>
      <vt:lpstr>等线 Light</vt:lpstr>
      <vt:lpstr>宋体</vt:lpstr>
      <vt:lpstr>宋体</vt:lpstr>
      <vt:lpstr>#9Slide03 Kaleko 105 Round Bold</vt:lpstr>
      <vt:lpstr>#9Slide03 Open Sans ExtraBold</vt:lpstr>
      <vt:lpstr>#9Slide03 SVNEvery Movie Every </vt:lpstr>
      <vt:lpstr>Arial</vt:lpstr>
      <vt:lpstr>Calibri</vt:lpstr>
      <vt:lpstr>Calibri Light</vt:lpstr>
      <vt:lpstr>Cambria</vt:lpstr>
      <vt:lpstr>Tahoma</vt:lpstr>
      <vt:lpstr>Times New Roman</vt:lpstr>
      <vt:lpstr>字魂105号-简雅黑</vt:lpstr>
      <vt:lpstr>字魂36号-正文宋楷</vt:lpstr>
      <vt:lpstr>字魂59号-创粗黑</vt:lpstr>
      <vt:lpstr>字魂70号-灵悦黑体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XÂY DỰNG NỘI QUY LỚP HỌC – TẬP THỂ LỚP</vt:lpstr>
      <vt:lpstr> XÂY DỰNG NỘI QUY LỚP HỌC – TẬP THỂ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lưu ý:</vt:lpstr>
      <vt:lpstr>PowerPoint Presentation</vt:lpstr>
      <vt:lpstr>PowerPoint Presentation</vt:lpstr>
      <vt:lpstr>KẾT QUẢ HAI MẶT GIÁO DỤC LỚP 6A1 HKI NH 21-22</vt:lpstr>
      <vt:lpstr>KẾT QUẢ HAI MẶT GIÁO DỤC LỚP 6A1 HKI NH 21-22</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Administrator</cp:lastModifiedBy>
  <cp:revision>141</cp:revision>
  <dcterms:created xsi:type="dcterms:W3CDTF">2020-03-13T08:26:27Z</dcterms:created>
  <dcterms:modified xsi:type="dcterms:W3CDTF">2022-05-19T11:59:14Z</dcterms:modified>
</cp:coreProperties>
</file>