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8VvHbS8vRKgLT/S3PdqRAgju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slide" Target="/ppt/slides/slide2.xml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04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6131" l="39315" r="38455" t="62197"/>
          <a:stretch/>
        </p:blipFill>
        <p:spPr>
          <a:xfrm>
            <a:off x="166423" y="3676366"/>
            <a:ext cx="5552332" cy="26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52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0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1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>
            <p:ph idx="1" type="body"/>
          </p:nvPr>
        </p:nvPicPr>
        <p:blipFill rotWithShape="1">
          <a:blip r:embed="rId12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i="0" sz="3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30" name="Google Shape;130;p3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1500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51" name="Google Shape;151;p4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28641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6064376" y="6267741"/>
            <a:ext cx="12363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2500</a:t>
            </a: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72" name="Google Shape;172;p5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6064377" y="6267741"/>
            <a:ext cx="10165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/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3315542" y="-4467861"/>
            <a:ext cx="4802427" cy="4116917"/>
            <a:chOff x="-607652" y="229391"/>
            <a:chExt cx="3606328" cy="3091552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183" name="Google Shape;183;p6"/>
              <p:cNvPicPr preferRelativeResize="0"/>
              <p:nvPr/>
            </p:nvPicPr>
            <p:blipFill rotWithShape="1">
              <a:blip r:embed="rId4">
                <a:alphaModFix/>
              </a:blip>
              <a:srcRect b="43958" l="71508" r="8249" t="7482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53072" r="0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8" name="Google Shape;188;p6"/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3000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2020-04-09T18:31:27Z</dcterms:created>
  <dc:creator>Ngô Hoàng</dc:creator>
</cp:coreProperties>
</file>