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86"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576"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6323029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699" r:id="rId8"/>
    <p:sldLayoutId id="2147483717"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651" r:id="rId2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1.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1241600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Arrival">
      <a:dk1>
        <a:srgbClr val="262626"/>
      </a:dk1>
      <a:lt1>
        <a:sysClr val="window" lastClr="FFFFFF"/>
      </a:lt1>
      <a:dk2>
        <a:srgbClr val="313C41"/>
      </a:dk2>
      <a:lt2>
        <a:srgbClr val="FFFFFF"/>
      </a:lt2>
      <a:accent1>
        <a:srgbClr val="FF4C5B"/>
      </a:accent1>
      <a:accent2>
        <a:srgbClr val="FFA72B"/>
      </a:accent2>
      <a:accent3>
        <a:srgbClr val="33D7FF"/>
      </a:accent3>
      <a:accent4>
        <a:srgbClr val="0097FF"/>
      </a:accent4>
      <a:accent5>
        <a:srgbClr val="2B87EC"/>
      </a:accent5>
      <a:accent6>
        <a:srgbClr val="B62EE8"/>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5469</TotalTime>
  <Words>1978</Words>
  <Application>Microsoft Office PowerPoint</Application>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ICONIC</dc:title>
  <dc:creator>Musedsmh</dc:creator>
  <cp:lastModifiedBy>muse</cp:lastModifiedBy>
  <cp:revision>388</cp:revision>
  <dcterms:created xsi:type="dcterms:W3CDTF">2017-01-10T11:09:36Z</dcterms:created>
  <dcterms:modified xsi:type="dcterms:W3CDTF">2020-06-13T12:43:17Z</dcterms:modified>
</cp:coreProperties>
</file>