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81" r:id="rId4"/>
    <p:sldId id="265" r:id="rId5"/>
    <p:sldId id="279" r:id="rId6"/>
    <p:sldId id="273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44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EF4"/>
    <a:srgbClr val="FFFFFF"/>
    <a:srgbClr val="E191C7"/>
    <a:srgbClr val="0000FF"/>
    <a:srgbClr val="F8F0BF"/>
    <a:srgbClr val="FEF5BE"/>
    <a:srgbClr val="D9ECFA"/>
    <a:srgbClr val="FBD7B3"/>
    <a:srgbClr val="FCD8B5"/>
    <a:srgbClr val="FD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62" autoAdjust="0"/>
  </p:normalViewPr>
  <p:slideViewPr>
    <p:cSldViewPr>
      <p:cViewPr varScale="1">
        <p:scale>
          <a:sx n="52" d="100"/>
          <a:sy n="52" d="100"/>
        </p:scale>
        <p:origin x="-1176" y="-96"/>
      </p:cViewPr>
      <p:guideLst>
        <p:guide orient="horz" pos="2544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2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2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98396" y="3891358"/>
            <a:ext cx="13079846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Toán lớp 3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90: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TÌM THÀNH PHẦN CHƯA BIẾT CỦA PHÉP TÍNH 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332BF0-168F-9C50-B1B9-3073415DA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691"/>
          <a:stretch/>
        </p:blipFill>
        <p:spPr>
          <a:xfrm>
            <a:off x="235960" y="1962530"/>
            <a:ext cx="15806305" cy="52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3EFCD9-3243-B3DD-A862-708E8FB4F17F}"/>
              </a:ext>
            </a:extLst>
          </p:cNvPr>
          <p:cNvSpPr txBox="1"/>
          <p:nvPr/>
        </p:nvSpPr>
        <p:spPr>
          <a:xfrm>
            <a:off x="746919" y="1815303"/>
            <a:ext cx="1324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Tìm một số hạng trong một tổng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253A2946-AFD9-C59A-2D17-3836AEEF8F10}"/>
              </a:ext>
            </a:extLst>
          </p:cNvPr>
          <p:cNvSpPr/>
          <p:nvPr/>
        </p:nvSpPr>
        <p:spPr>
          <a:xfrm>
            <a:off x="4556919" y="3048000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E0D693-D677-FF8E-D64C-D930D0C49A95}"/>
              </a:ext>
            </a:extLst>
          </p:cNvPr>
          <p:cNvSpPr/>
          <p:nvPr/>
        </p:nvSpPr>
        <p:spPr>
          <a:xfrm>
            <a:off x="2270919" y="304800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5CC794B-FF34-BD8F-BAB8-450FDE9A055D}"/>
              </a:ext>
            </a:extLst>
          </p:cNvPr>
          <p:cNvSpPr/>
          <p:nvPr/>
        </p:nvSpPr>
        <p:spPr>
          <a:xfrm>
            <a:off x="7071519" y="320040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DA4608-AEAA-7971-C334-3F3234D65854}"/>
              </a:ext>
            </a:extLst>
          </p:cNvPr>
          <p:cNvSpPr txBox="1"/>
          <p:nvPr/>
        </p:nvSpPr>
        <p:spPr>
          <a:xfrm>
            <a:off x="3718719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D9F12CF-4669-4AC4-14E2-4B352F232D34}"/>
              </a:ext>
            </a:extLst>
          </p:cNvPr>
          <p:cNvSpPr txBox="1"/>
          <p:nvPr/>
        </p:nvSpPr>
        <p:spPr>
          <a:xfrm>
            <a:off x="6045785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xmlns="" id="{7A05652A-15D5-EC5F-3342-3DFE71BB608C}"/>
              </a:ext>
            </a:extLst>
          </p:cNvPr>
          <p:cNvSpPr/>
          <p:nvPr/>
        </p:nvSpPr>
        <p:spPr>
          <a:xfrm>
            <a:off x="2256520" y="4563411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3B02BE-35A6-B014-F9B7-FB5ECC7D1AAC}"/>
              </a:ext>
            </a:extLst>
          </p:cNvPr>
          <p:cNvSpPr txBox="1"/>
          <p:nvPr/>
        </p:nvSpPr>
        <p:spPr>
          <a:xfrm>
            <a:off x="3490119" y="4694874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2082379-8B6F-89A2-29C8-C9C432779396}"/>
              </a:ext>
            </a:extLst>
          </p:cNvPr>
          <p:cNvSpPr/>
          <p:nvPr/>
        </p:nvSpPr>
        <p:spPr>
          <a:xfrm>
            <a:off x="4588180" y="4715811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E00EA7A-EA72-C1D2-14CA-62B8A08D875E}"/>
              </a:ext>
            </a:extLst>
          </p:cNvPr>
          <p:cNvSpPr txBox="1"/>
          <p:nvPr/>
        </p:nvSpPr>
        <p:spPr>
          <a:xfrm>
            <a:off x="6093870" y="469487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5839C55-3A8C-A1D2-7107-CE940751A798}"/>
              </a:ext>
            </a:extLst>
          </p:cNvPr>
          <p:cNvSpPr/>
          <p:nvPr/>
        </p:nvSpPr>
        <p:spPr>
          <a:xfrm>
            <a:off x="6919119" y="4563411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6A3264D8-49BC-C93A-0C64-BED4E4CBC7FF}"/>
              </a:ext>
            </a:extLst>
          </p:cNvPr>
          <p:cNvSpPr/>
          <p:nvPr/>
        </p:nvSpPr>
        <p:spPr>
          <a:xfrm>
            <a:off x="2270919" y="6078822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3676F1D-5372-6EBC-583E-3E05A90F60A0}"/>
              </a:ext>
            </a:extLst>
          </p:cNvPr>
          <p:cNvSpPr txBox="1"/>
          <p:nvPr/>
        </p:nvSpPr>
        <p:spPr>
          <a:xfrm>
            <a:off x="3503112" y="619169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17F63F4-8C77-1357-3BCD-61D123AE5C78}"/>
              </a:ext>
            </a:extLst>
          </p:cNvPr>
          <p:cNvSpPr/>
          <p:nvPr/>
        </p:nvSpPr>
        <p:spPr>
          <a:xfrm>
            <a:off x="4629760" y="6078822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3E662D0-5C59-E707-F927-436C5B12E5ED}"/>
              </a:ext>
            </a:extLst>
          </p:cNvPr>
          <p:cNvSpPr txBox="1"/>
          <p:nvPr/>
        </p:nvSpPr>
        <p:spPr>
          <a:xfrm>
            <a:off x="6137408" y="6026324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xmlns="" id="{63B6D658-2D3C-09B2-6990-A252264EBD30}"/>
              </a:ext>
            </a:extLst>
          </p:cNvPr>
          <p:cNvSpPr/>
          <p:nvPr/>
        </p:nvSpPr>
        <p:spPr>
          <a:xfrm>
            <a:off x="7038620" y="5915744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B8CD6B5-FC25-E445-695C-38A4B008BC44}"/>
              </a:ext>
            </a:extLst>
          </p:cNvPr>
          <p:cNvSpPr/>
          <p:nvPr/>
        </p:nvSpPr>
        <p:spPr>
          <a:xfrm>
            <a:off x="9773655" y="3967490"/>
            <a:ext cx="5679864" cy="2058834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một số hạng ta lấy tổng trừ đi số hạng kia. 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3" grpId="0" animBg="1"/>
      <p:bldP spid="18" grpId="0" animBg="1"/>
      <p:bldP spid="19" grpId="0" animBg="1"/>
      <p:bldP spid="20" grpId="0"/>
      <p:bldP spid="46" grpId="0"/>
      <p:bldP spid="47" grpId="0" animBg="1"/>
      <p:bldP spid="48" grpId="0"/>
      <p:bldP spid="49" grpId="0" animBg="1"/>
      <p:bldP spid="50" grpId="0"/>
      <p:bldP spid="51" grpId="0" animBg="1"/>
      <p:bldP spid="53" grpId="0" animBg="1"/>
      <p:bldP spid="54" grpId="0"/>
      <p:bldP spid="55" grpId="0" animBg="1"/>
      <p:bldP spid="56" grpId="0"/>
      <p:bldP spid="5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607A4B-1BF7-CF09-79EB-C9FDC992C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6" t="11056" r="89725" b="74708"/>
          <a:stretch/>
        </p:blipFill>
        <p:spPr>
          <a:xfrm>
            <a:off x="1204119" y="1634382"/>
            <a:ext cx="914400" cy="926907"/>
          </a:xfrm>
          <a:prstGeom prst="rect">
            <a:avLst/>
          </a:prstGeom>
        </p:spPr>
      </p:pic>
      <p:sp>
        <p:nvSpPr>
          <p:cNvPr id="75" name="Text Box 14">
            <a:extLst>
              <a:ext uri="{FF2B5EF4-FFF2-40B4-BE49-F238E27FC236}">
                <a16:creationId xmlns:a16="http://schemas.microsoft.com/office/drawing/2014/main" xmlns="" id="{CC60037C-F456-931D-2B22-50765080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7F3439-AE53-7969-C50B-E709EC765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70"/>
          <a:stretch/>
        </p:blipFill>
        <p:spPr>
          <a:xfrm>
            <a:off x="362544" y="2578293"/>
            <a:ext cx="15551550" cy="2372926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3763E15-3DEA-3B9F-2D89-14CDD87076AC}"/>
              </a:ext>
            </a:extLst>
          </p:cNvPr>
          <p:cNvSpPr txBox="1"/>
          <p:nvPr/>
        </p:nvSpPr>
        <p:spPr>
          <a:xfrm>
            <a:off x="2099427" y="1703825"/>
            <a:ext cx="1324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phần chưa biết trong các phép tính sau: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E1622C-CFB2-55D1-230D-584070AC2823}"/>
              </a:ext>
            </a:extLst>
          </p:cNvPr>
          <p:cNvSpPr/>
          <p:nvPr/>
        </p:nvSpPr>
        <p:spPr>
          <a:xfrm>
            <a:off x="2118519" y="2878596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D855FF38-8294-CB99-E49D-4BDB4CF6C880}"/>
              </a:ext>
            </a:extLst>
          </p:cNvPr>
          <p:cNvSpPr/>
          <p:nvPr/>
        </p:nvSpPr>
        <p:spPr>
          <a:xfrm>
            <a:off x="2423319" y="3883378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56B28A0F-FE07-352D-3C61-CD6942150BE3}"/>
              </a:ext>
            </a:extLst>
          </p:cNvPr>
          <p:cNvSpPr/>
          <p:nvPr/>
        </p:nvSpPr>
        <p:spPr>
          <a:xfrm>
            <a:off x="6385719" y="2878596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72A54D31-B2BF-4C06-6CB9-02FE8556B519}"/>
              </a:ext>
            </a:extLst>
          </p:cNvPr>
          <p:cNvSpPr/>
          <p:nvPr/>
        </p:nvSpPr>
        <p:spPr>
          <a:xfrm>
            <a:off x="6233319" y="3883378"/>
            <a:ext cx="10668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7B43DBE2-0F55-B464-3C41-4CD570FDBE09}"/>
              </a:ext>
            </a:extLst>
          </p:cNvPr>
          <p:cNvSpPr/>
          <p:nvPr/>
        </p:nvSpPr>
        <p:spPr>
          <a:xfrm>
            <a:off x="13167519" y="2872638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81B10311-1844-54F9-101C-D21283C064D8}"/>
              </a:ext>
            </a:extLst>
          </p:cNvPr>
          <p:cNvSpPr/>
          <p:nvPr/>
        </p:nvSpPr>
        <p:spPr>
          <a:xfrm>
            <a:off x="11491119" y="3877586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39245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14">
            <a:extLst>
              <a:ext uri="{FF2B5EF4-FFF2-40B4-BE49-F238E27FC236}">
                <a16:creationId xmlns:a16="http://schemas.microsoft.com/office/drawing/2014/main" xmlns="" id="{E2D877C9-A5F4-B18D-9C37-54286D3F8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567876-BC1A-CB2F-825C-12067525B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62" y="1776209"/>
            <a:ext cx="15698782" cy="4524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4880540-99D0-D8CE-6927-F461EC310BBC}"/>
              </a:ext>
            </a:extLst>
          </p:cNvPr>
          <p:cNvSpPr/>
          <p:nvPr/>
        </p:nvSpPr>
        <p:spPr>
          <a:xfrm>
            <a:off x="10476456" y="3629526"/>
            <a:ext cx="1295400" cy="121920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62291B3-ACD7-CDED-D47F-6A4542EA82A1}"/>
              </a:ext>
            </a:extLst>
          </p:cNvPr>
          <p:cNvSpPr/>
          <p:nvPr/>
        </p:nvSpPr>
        <p:spPr>
          <a:xfrm>
            <a:off x="11795919" y="3623095"/>
            <a:ext cx="1295400" cy="121920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24B8918-B447-2587-766A-B9223C54D860}"/>
              </a:ext>
            </a:extLst>
          </p:cNvPr>
          <p:cNvSpPr/>
          <p:nvPr/>
        </p:nvSpPr>
        <p:spPr>
          <a:xfrm>
            <a:off x="13144417" y="2355768"/>
            <a:ext cx="1295400" cy="1249695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8B313BB-9DAC-C36E-4FE4-918FC51BBD37}"/>
              </a:ext>
            </a:extLst>
          </p:cNvPr>
          <p:cNvSpPr/>
          <p:nvPr/>
        </p:nvSpPr>
        <p:spPr>
          <a:xfrm>
            <a:off x="14463880" y="2355768"/>
            <a:ext cx="1295400" cy="1249695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126113D-2500-6F5D-DCB4-7A9AFBA5AE7C}"/>
              </a:ext>
            </a:extLst>
          </p:cNvPr>
          <p:cNvSpPr/>
          <p:nvPr/>
        </p:nvSpPr>
        <p:spPr>
          <a:xfrm>
            <a:off x="7788675" y="4890421"/>
            <a:ext cx="1295400" cy="121920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989317D-82E6-925A-6FC6-462D2E274DE0}"/>
              </a:ext>
            </a:extLst>
          </p:cNvPr>
          <p:cNvSpPr/>
          <p:nvPr/>
        </p:nvSpPr>
        <p:spPr>
          <a:xfrm>
            <a:off x="9129151" y="4878390"/>
            <a:ext cx="1295400" cy="121920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10460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</TotalTime>
  <Words>205</Words>
  <Application>Microsoft Office PowerPoint</Application>
  <PresentationFormat>Custom</PresentationFormat>
  <Paragraphs>55</Paragraphs>
  <Slides>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280</cp:revision>
  <dcterms:created xsi:type="dcterms:W3CDTF">2022-07-10T01:37:20Z</dcterms:created>
  <dcterms:modified xsi:type="dcterms:W3CDTF">2022-08-22T08:05:42Z</dcterms:modified>
</cp:coreProperties>
</file>