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12"/>
  </p:notesMasterIdLst>
  <p:sldIdLst>
    <p:sldId id="256" r:id="rId3"/>
    <p:sldId id="257" r:id="rId4"/>
    <p:sldId id="276" r:id="rId5"/>
    <p:sldId id="260" r:id="rId6"/>
    <p:sldId id="277" r:id="rId7"/>
    <p:sldId id="285" r:id="rId8"/>
    <p:sldId id="288" r:id="rId9"/>
    <p:sldId id="270" r:id="rId10"/>
    <p:sldId id="273" r:id="rId11"/>
  </p:sldIdLst>
  <p:sldSz cx="9144000" cy="5143500" type="screen16x9"/>
  <p:notesSz cx="6858000" cy="9144000"/>
  <p:embeddedFontLst>
    <p:embeddedFont>
      <p:font typeface="宋体" panose="02010600030101010101" pitchFamily="2" charset="-122"/>
      <p:regular r:id="rId13"/>
    </p:embeddedFont>
    <p:embeddedFont>
      <p:font typeface="DFPOP1-W9" panose="020B0604020202020204" charset="-128"/>
      <p:regular r:id="rId14"/>
    </p:embeddedFont>
    <p:embeddedFont>
      <p:font typeface="Calibri" panose="020F0502020204030204" pitchFamily="34" charset="0"/>
      <p:regular r:id="rId15"/>
      <p:bold r:id="rId16"/>
      <p:italic r:id="rId17"/>
      <p:boldItalic r:id="rId18"/>
    </p:embeddedFont>
  </p:embeddedFontLst>
  <p:custDataLst>
    <p:tags r:id="rId1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5B9BD5"/>
    <a:srgbClr val="4CA420"/>
    <a:srgbClr val="66FFFF"/>
    <a:srgbClr val="A9250B"/>
    <a:srgbClr val="C4D836"/>
    <a:srgbClr val="F56636"/>
    <a:srgbClr val="EF2A19"/>
    <a:srgbClr val="FF6600"/>
    <a:srgbClr val="679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4" d="100"/>
          <a:sy n="94" d="100"/>
        </p:scale>
        <p:origin x="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2021/7/18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3446014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02317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78926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83220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341793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2086880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61587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1938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367353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3369283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72392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490759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432826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139788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207306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extLst>
      <p:ext uri="{BB962C8B-B14F-4D97-AF65-F5344CB8AC3E}">
        <p14:creationId xmlns:p14="http://schemas.microsoft.com/office/powerpoint/2010/main" val="219952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extLst>
      <p:ext uri="{BB962C8B-B14F-4D97-AF65-F5344CB8AC3E}">
        <p14:creationId xmlns:p14="http://schemas.microsoft.com/office/powerpoint/2010/main" val="346742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893482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572544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959745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11373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2021/7/18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2021/7/18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2021/7/18</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890458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9.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18127" y="2579138"/>
            <a:ext cx="4872801" cy="1415586"/>
          </a:xfrm>
          <a:prstGeom prst="rect">
            <a:avLst/>
          </a:prstGeom>
          <a:noFill/>
        </p:spPr>
        <p:txBody>
          <a:bodyPr wrap="none" rtlCol="0">
            <a:prstTxWarp prst="textDoubleWave1">
              <a:avLst>
                <a:gd name="adj1" fmla="val 6250"/>
                <a:gd name="adj2" fmla="val 404"/>
              </a:avLst>
            </a:prstTxWarp>
            <a:spAutoFit/>
          </a:bodyPr>
          <a:lstStyle/>
          <a:p>
            <a:r>
              <a:rPr lang="en-US" altLang="zh-CN" sz="6600" b="1" dirty="0" err="1" smtClean="0">
                <a:solidFill>
                  <a:srgbClr val="FF6600"/>
                </a:solidFill>
                <a:latin typeface="Arial" panose="020B0604020202020204" pitchFamily="34" charset="0"/>
                <a:cs typeface="Arial" panose="020B0604020202020204" pitchFamily="34" charset="0"/>
                <a:sym typeface="+mn-lt"/>
              </a:rPr>
              <a:t>Đạo</a:t>
            </a:r>
            <a:r>
              <a:rPr lang="en-US" altLang="zh-CN" sz="6600" b="1" dirty="0" smtClean="0">
                <a:solidFill>
                  <a:srgbClr val="FF6600"/>
                </a:solidFill>
                <a:latin typeface="Arial" panose="020B0604020202020204" pitchFamily="34" charset="0"/>
                <a:cs typeface="Arial" panose="020B0604020202020204" pitchFamily="34" charset="0"/>
                <a:sym typeface="+mn-lt"/>
              </a:rPr>
              <a:t> </a:t>
            </a:r>
            <a:r>
              <a:rPr lang="en-US" altLang="zh-CN" sz="6600" b="1" dirty="0" err="1" smtClean="0">
                <a:solidFill>
                  <a:srgbClr val="FF6600"/>
                </a:solidFill>
                <a:latin typeface="Arial" panose="020B0604020202020204" pitchFamily="34" charset="0"/>
                <a:cs typeface="Arial" panose="020B0604020202020204" pitchFamily="34" charset="0"/>
                <a:sym typeface="+mn-lt"/>
              </a:rPr>
              <a:t>đức</a:t>
            </a:r>
            <a:endParaRPr lang="zh-CN" altLang="en-US" sz="6600" b="1"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58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par>
                                <p:cTn id="11" presetID="22" presetClass="entr" presetSubtype="4"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down)">
                                      <p:cBhvr>
                                        <p:cTn id="19" dur="500"/>
                                        <p:tgtEl>
                                          <p:spTgt spid="112"/>
                                        </p:tgtEl>
                                      </p:cBhvr>
                                    </p:animEffect>
                                  </p:childTnLst>
                                </p:cTn>
                              </p:par>
                              <p:par>
                                <p:cTn id="20" presetID="42"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wipe(left)">
                                      <p:cBhvr>
                                        <p:cTn id="33" dur="500"/>
                                        <p:tgtEl>
                                          <p:spTgt spid="105"/>
                                        </p:tgtEl>
                                      </p:cBhvr>
                                    </p:animEffect>
                                  </p:childTnLst>
                                </p:cTn>
                              </p:par>
                              <p:par>
                                <p:cTn id="34" presetID="8" presetClass="emph" presetSubtype="0" fill="hold" nodeType="withEffect">
                                  <p:stCondLst>
                                    <p:cond delay="0"/>
                                  </p:stCondLst>
                                  <p:childTnLst>
                                    <p:animRot by="21600000">
                                      <p:cBhvr>
                                        <p:cTn id="35" dur="10000" fill="hold"/>
                                        <p:tgtEl>
                                          <p:spTgt spid="23"/>
                                        </p:tgtEl>
                                        <p:attrNameLst>
                                          <p:attrName>r</p:attrName>
                                        </p:attrNameLst>
                                      </p:cBhvr>
                                    </p:animRot>
                                  </p:childTnLst>
                                </p:cTn>
                              </p:par>
                              <p:par>
                                <p:cTn id="36" presetID="22" presetClass="entr" presetSubtype="8" fill="hold"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wipe(left)">
                                      <p:cBhvr>
                                        <p:cTn id="38" dur="500"/>
                                        <p:tgtEl>
                                          <p:spTgt spid="80"/>
                                        </p:tgtEl>
                                      </p:cBhvr>
                                    </p:animEffect>
                                  </p:childTnLst>
                                </p:cTn>
                              </p:par>
                              <p:par>
                                <p:cTn id="39" presetID="22" presetClass="entr" presetSubtype="2"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500"/>
                                        <p:tgtEl>
                                          <p:spTgt spid="86"/>
                                        </p:tgtEl>
                                      </p:cBhvr>
                                    </p:animEffect>
                                  </p:childTnLst>
                                </p:cTn>
                              </p:par>
                              <p:par>
                                <p:cTn id="42" presetID="42" presetClass="entr" presetSubtype="0" fill="hold" nodeType="with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fade">
                                      <p:cBhvr>
                                        <p:cTn id="44" dur="1000"/>
                                        <p:tgtEl>
                                          <p:spTgt spid="108"/>
                                        </p:tgtEl>
                                      </p:cBhvr>
                                    </p:animEffect>
                                    <p:anim calcmode="lin" valueType="num">
                                      <p:cBhvr>
                                        <p:cTn id="45" dur="1000" fill="hold"/>
                                        <p:tgtEl>
                                          <p:spTgt spid="108"/>
                                        </p:tgtEl>
                                        <p:attrNameLst>
                                          <p:attrName>ppt_x</p:attrName>
                                        </p:attrNameLst>
                                      </p:cBhvr>
                                      <p:tavLst>
                                        <p:tav tm="0">
                                          <p:val>
                                            <p:strVal val="#ppt_x"/>
                                          </p:val>
                                        </p:tav>
                                        <p:tav tm="100000">
                                          <p:val>
                                            <p:strVal val="#ppt_x"/>
                                          </p:val>
                                        </p:tav>
                                      </p:tavLst>
                                    </p:anim>
                                    <p:anim calcmode="lin" valueType="num">
                                      <p:cBhvr>
                                        <p:cTn id="46" dur="1000" fill="hold"/>
                                        <p:tgtEl>
                                          <p:spTgt spid="10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1250" fill="hold"/>
                                        <p:tgtEl>
                                          <p:spTgt spid="2"/>
                                        </p:tgtEl>
                                        <p:attrNameLst>
                                          <p:attrName>ppt_w</p:attrName>
                                        </p:attrNameLst>
                                      </p:cBhvr>
                                      <p:tavLst>
                                        <p:tav tm="0">
                                          <p:val>
                                            <p:fltVal val="0"/>
                                          </p:val>
                                        </p:tav>
                                        <p:tav tm="100000">
                                          <p:val>
                                            <p:strVal val="#ppt_w"/>
                                          </p:val>
                                        </p:tav>
                                      </p:tavLst>
                                    </p:anim>
                                    <p:anim calcmode="lin" valueType="num">
                                      <p:cBhvr>
                                        <p:cTn id="55" dur="1250" fill="hold"/>
                                        <p:tgtEl>
                                          <p:spTgt spid="2"/>
                                        </p:tgtEl>
                                        <p:attrNameLst>
                                          <p:attrName>ppt_h</p:attrName>
                                        </p:attrNameLst>
                                      </p:cBhvr>
                                      <p:tavLst>
                                        <p:tav tm="0">
                                          <p:val>
                                            <p:fltVal val="0"/>
                                          </p:val>
                                        </p:tav>
                                        <p:tav tm="100000">
                                          <p:val>
                                            <p:strVal val="#ppt_h"/>
                                          </p:val>
                                        </p:tav>
                                      </p:tavLst>
                                    </p:anim>
                                    <p:animEffect transition="in" filter="fade">
                                      <p:cBhvr>
                                        <p:cTn id="56" dur="1250"/>
                                        <p:tgtEl>
                                          <p:spTgt spid="2"/>
                                        </p:tgtEl>
                                      </p:cBhvr>
                                    </p:animEffect>
                                    <p:anim calcmode="lin" valueType="num">
                                      <p:cBhvr>
                                        <p:cTn id="57" dur="1250" fill="hold"/>
                                        <p:tgtEl>
                                          <p:spTgt spid="2"/>
                                        </p:tgtEl>
                                        <p:attrNameLst>
                                          <p:attrName>ppt_x</p:attrName>
                                        </p:attrNameLst>
                                      </p:cBhvr>
                                      <p:tavLst>
                                        <p:tav tm="0">
                                          <p:val>
                                            <p:fltVal val="0.5"/>
                                          </p:val>
                                        </p:tav>
                                        <p:tav tm="100000">
                                          <p:val>
                                            <p:strVal val="#ppt_x"/>
                                          </p:val>
                                        </p:tav>
                                      </p:tavLst>
                                    </p:anim>
                                    <p:anim calcmode="lin" valueType="num">
                                      <p:cBhvr>
                                        <p:cTn id="58" dur="1250" fill="hold"/>
                                        <p:tgtEl>
                                          <p:spTgt spid="2"/>
                                        </p:tgtEl>
                                        <p:attrNameLst>
                                          <p:attrName>ppt_y</p:attrName>
                                        </p:attrNameLst>
                                      </p:cBhvr>
                                      <p:tavLst>
                                        <p:tav tm="0">
                                          <p:val>
                                            <p:fltVal val="0.5"/>
                                          </p:val>
                                        </p:tav>
                                        <p:tav tm="100000">
                                          <p:val>
                                            <p:strVal val="#ppt_y"/>
                                          </p:val>
                                        </p:tav>
                                      </p:tavLst>
                                    </p:anim>
                                  </p:childTnLst>
                                </p:cTn>
                              </p:par>
                              <p:par>
                                <p:cTn id="59" presetID="2" presetClass="entr" presetSubtype="8" decel="4100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4500" fill="hold"/>
                                        <p:tgtEl>
                                          <p:spTgt spid="28"/>
                                        </p:tgtEl>
                                        <p:attrNameLst>
                                          <p:attrName>ppt_x</p:attrName>
                                        </p:attrNameLst>
                                      </p:cBhvr>
                                      <p:tavLst>
                                        <p:tav tm="0">
                                          <p:val>
                                            <p:strVal val="0-#ppt_w/2"/>
                                          </p:val>
                                        </p:tav>
                                        <p:tav tm="100000">
                                          <p:val>
                                            <p:strVal val="#ppt_x"/>
                                          </p:val>
                                        </p:tav>
                                      </p:tavLst>
                                    </p:anim>
                                    <p:anim calcmode="lin" valueType="num">
                                      <p:cBhvr additive="base">
                                        <p:cTn id="62" dur="4500" fill="hold"/>
                                        <p:tgtEl>
                                          <p:spTgt spid="28"/>
                                        </p:tgtEl>
                                        <p:attrNameLst>
                                          <p:attrName>ppt_y</p:attrName>
                                        </p:attrNameLst>
                                      </p:cBhvr>
                                      <p:tavLst>
                                        <p:tav tm="0">
                                          <p:val>
                                            <p:strVal val="#ppt_y"/>
                                          </p:val>
                                        </p:tav>
                                        <p:tav tm="100000">
                                          <p:val>
                                            <p:strVal val="#ppt_y"/>
                                          </p:val>
                                        </p:tav>
                                      </p:tavLst>
                                    </p:anim>
                                  </p:childTnLst>
                                </p:cTn>
                              </p:par>
                              <p:par>
                                <p:cTn id="63" presetID="6" presetClass="emph" presetSubtype="0" repeatCount="14000" autoRev="1" fill="hold" nodeType="withEffect">
                                  <p:stCondLst>
                                    <p:cond delay="0"/>
                                  </p:stCondLst>
                                  <p:childTnLst>
                                    <p:animScale>
                                      <p:cBhvr>
                                        <p:cTn id="64"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26" grpId="0" animBg="1"/>
      <p:bldP spid="105" grpId="0" animBg="1"/>
      <p:bldP spid="92" grpId="0" animBg="1"/>
      <p:bldP spid="111" grpId="0" animBg="1"/>
      <p:bldP spid="1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60" name="图片 59"/>
          <p:cNvPicPr>
            <a:picLocks noChangeAspect="1"/>
          </p:cNvPicPr>
          <p:nvPr/>
        </p:nvPicPr>
        <p:blipFill rotWithShape="1">
          <a:blip r:embed="rId5">
            <a:extLst>
              <a:ext uri="{28A0092B-C50C-407E-A947-70E740481C1C}">
                <a14:useLocalDpi xmlns:a14="http://schemas.microsoft.com/office/drawing/2010/main" val="0"/>
              </a:ext>
            </a:extLst>
          </a:blip>
          <a:srcRect l="30889" t="27748" r="21866"/>
          <a:stretch>
            <a:fillRect/>
          </a:stretch>
        </p:blipFill>
        <p:spPr>
          <a:xfrm>
            <a:off x="6598506" y="-3022"/>
            <a:ext cx="2545493" cy="2463792"/>
          </a:xfrm>
          <a:prstGeom prst="rect">
            <a:avLst/>
          </a:prstGeom>
        </p:spPr>
      </p:pic>
      <p:sp>
        <p:nvSpPr>
          <p:cNvPr id="62" name="矩形 61"/>
          <p:cNvSpPr/>
          <p:nvPr/>
        </p:nvSpPr>
        <p:spPr>
          <a:xfrm>
            <a:off x="-40843" y="-80394"/>
            <a:ext cx="3029997" cy="769441"/>
          </a:xfrm>
          <a:prstGeom prst="rect">
            <a:avLst/>
          </a:prstGeom>
        </p:spPr>
        <p:txBody>
          <a:bodyPr wrap="none">
            <a:spAutoFit/>
          </a:bodyPr>
          <a:lstStyle/>
          <a:p>
            <a:r>
              <a:rPr lang="en-US" altLang="zh-CN" sz="4400" b="1" dirty="0" err="1" smtClean="0">
                <a:solidFill>
                  <a:srgbClr val="FF6600"/>
                </a:solidFill>
                <a:latin typeface="Arial" panose="020B0604020202020204" pitchFamily="34" charset="0"/>
                <a:cs typeface="Arial" panose="020B0604020202020204" pitchFamily="34" charset="0"/>
                <a:sym typeface="+mn-lt"/>
              </a:rPr>
              <a:t>Khởi</a:t>
            </a:r>
            <a:r>
              <a:rPr lang="en-US" altLang="zh-CN" sz="4400" b="1" dirty="0" smtClean="0">
                <a:solidFill>
                  <a:srgbClr val="FF6600"/>
                </a:solidFill>
                <a:latin typeface="Arial" panose="020B0604020202020204" pitchFamily="34" charset="0"/>
                <a:cs typeface="Arial" panose="020B0604020202020204" pitchFamily="34" charset="0"/>
                <a:sym typeface="+mn-lt"/>
              </a:rPr>
              <a:t> </a:t>
            </a:r>
            <a:r>
              <a:rPr lang="en-US" altLang="zh-CN" sz="4400" b="1" dirty="0" err="1" smtClean="0">
                <a:solidFill>
                  <a:srgbClr val="FF6600"/>
                </a:solidFill>
                <a:latin typeface="Arial" panose="020B0604020202020204" pitchFamily="34" charset="0"/>
                <a:cs typeface="Arial" panose="020B0604020202020204" pitchFamily="34" charset="0"/>
                <a:sym typeface="+mn-lt"/>
              </a:rPr>
              <a:t>động</a:t>
            </a:r>
            <a:endParaRPr lang="zh-CN" altLang="en-US" sz="4000" b="1" dirty="0">
              <a:solidFill>
                <a:srgbClr val="FF6600"/>
              </a:solidFill>
              <a:latin typeface="Arial" panose="020B0604020202020204" pitchFamily="34" charset="0"/>
              <a:cs typeface="Arial" panose="020B0604020202020204" pitchFamily="34" charset="0"/>
              <a:sym typeface="+mn-lt"/>
            </a:endParaRPr>
          </a:p>
        </p:txBody>
      </p:sp>
      <p:pic>
        <p:nvPicPr>
          <p:cNvPr id="3" name="Chim chích bông karaoke - Âm nhạc lớp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689046"/>
            <a:ext cx="9143999" cy="44544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19" y="-156802"/>
            <a:ext cx="9248571" cy="8019887"/>
          </a:xfrm>
          <a:prstGeom prst="rect">
            <a:avLst/>
          </a:prstGeom>
        </p:spPr>
      </p:pic>
      <p:sp>
        <p:nvSpPr>
          <p:cNvPr id="26" name="任意多边形 25"/>
          <p:cNvSpPr/>
          <p:nvPr/>
        </p:nvSpPr>
        <p:spPr>
          <a:xfrm>
            <a:off x="1498946" y="1187976"/>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3180292" y="1655525"/>
            <a:ext cx="2994555" cy="623601"/>
          </a:xfrm>
          <a:prstGeom prst="rect">
            <a:avLst/>
          </a:prstGeom>
          <a:noFill/>
        </p:spPr>
        <p:txBody>
          <a:bodyPr wrap="none" rtlCol="0">
            <a:prstTxWarp prst="textDoubleWave1">
              <a:avLst>
                <a:gd name="adj1" fmla="val 6250"/>
                <a:gd name="adj2" fmla="val 404"/>
              </a:avLst>
            </a:prstTxWarp>
            <a:spAutoFit/>
          </a:bodyPr>
          <a:lstStyle/>
          <a:p>
            <a:r>
              <a:rPr lang="en-US" altLang="zh-CN" sz="4800" b="1" dirty="0" err="1" smtClean="0">
                <a:solidFill>
                  <a:srgbClr val="FF6600"/>
                </a:solidFill>
                <a:latin typeface="Arial" panose="020B0604020202020204" pitchFamily="34" charset="0"/>
                <a:cs typeface="Arial" panose="020B0604020202020204" pitchFamily="34" charset="0"/>
                <a:sym typeface="+mn-lt"/>
              </a:rPr>
              <a:t>Đạo</a:t>
            </a:r>
            <a:r>
              <a:rPr lang="en-US" altLang="zh-CN" sz="4800" b="1" dirty="0" smtClean="0">
                <a:solidFill>
                  <a:srgbClr val="FF6600"/>
                </a:solidFill>
                <a:latin typeface="Arial" panose="020B0604020202020204" pitchFamily="34" charset="0"/>
                <a:cs typeface="Arial" panose="020B0604020202020204" pitchFamily="34" charset="0"/>
                <a:sym typeface="+mn-lt"/>
              </a:rPr>
              <a:t> </a:t>
            </a:r>
            <a:r>
              <a:rPr lang="en-US" altLang="zh-CN" sz="4800" b="1" dirty="0" err="1" smtClean="0">
                <a:solidFill>
                  <a:srgbClr val="FF6600"/>
                </a:solidFill>
                <a:latin typeface="Arial" panose="020B0604020202020204" pitchFamily="34" charset="0"/>
                <a:cs typeface="Arial" panose="020B0604020202020204" pitchFamily="34" charset="0"/>
                <a:sym typeface="+mn-lt"/>
              </a:rPr>
              <a:t>đức</a:t>
            </a:r>
            <a:endParaRPr lang="zh-CN" altLang="en-US" sz="4800" b="1"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51434" y="-12200"/>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78882" y="3663606"/>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
        <p:nvSpPr>
          <p:cNvPr id="4" name="TextBox 3"/>
          <p:cNvSpPr txBox="1"/>
          <p:nvPr/>
        </p:nvSpPr>
        <p:spPr>
          <a:xfrm>
            <a:off x="1612359" y="3105696"/>
            <a:ext cx="6139029" cy="553998"/>
          </a:xfrm>
          <a:prstGeom prst="rect">
            <a:avLst/>
          </a:prstGeom>
          <a:noFill/>
        </p:spPr>
        <p:txBody>
          <a:bodyPr wrap="square" rtlCol="0">
            <a:spAutoFit/>
          </a:bodyPr>
          <a:lstStyle/>
          <a:p>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Quý</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trọng</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a:t>
            </a:r>
            <a:endParaRPr lang="en-US" sz="3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TextBox 23"/>
          <p:cNvSpPr txBox="1"/>
          <p:nvPr/>
        </p:nvSpPr>
        <p:spPr>
          <a:xfrm>
            <a:off x="2012751" y="2415841"/>
            <a:ext cx="6213669" cy="523220"/>
          </a:xfrm>
          <a:prstGeom prst="rect">
            <a:avLst/>
          </a:prstGeom>
          <a:noFill/>
        </p:spPr>
        <p:txBody>
          <a:bodyPr wrap="square" rtlCol="0">
            <a:spAutoFit/>
          </a:bodyPr>
          <a:lstStyle/>
          <a:p>
            <a:r>
              <a:rPr lang="en-US" sz="2800" b="1" dirty="0" err="1" smtClean="0">
                <a:solidFill>
                  <a:srgbClr val="A9250B"/>
                </a:solidFill>
                <a:latin typeface="Arial" panose="020B0604020202020204" pitchFamily="34" charset="0"/>
                <a:cs typeface="Arial" panose="020B0604020202020204" pitchFamily="34" charset="0"/>
              </a:rPr>
              <a:t>Chủ</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đề</a:t>
            </a:r>
            <a:r>
              <a:rPr lang="en-US" sz="2800" b="1" dirty="0" smtClean="0">
                <a:solidFill>
                  <a:srgbClr val="A9250B"/>
                </a:solidFill>
                <a:latin typeface="Arial" panose="020B0604020202020204" pitchFamily="34" charset="0"/>
                <a:cs typeface="Arial" panose="020B0604020202020204" pitchFamily="34" charset="0"/>
              </a:rPr>
              <a:t> 1: </a:t>
            </a:r>
            <a:r>
              <a:rPr lang="en-US" sz="2800" b="1" dirty="0" err="1" smtClean="0">
                <a:solidFill>
                  <a:srgbClr val="A9250B"/>
                </a:solidFill>
                <a:latin typeface="Arial" panose="020B0604020202020204" pitchFamily="34" charset="0"/>
                <a:cs typeface="Arial" panose="020B0604020202020204" pitchFamily="34" charset="0"/>
              </a:rPr>
              <a:t>Quý</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trọng</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thời</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gian</a:t>
            </a:r>
            <a:endParaRPr lang="en-US" sz="2800" b="1" dirty="0">
              <a:solidFill>
                <a:srgbClr val="A9250B"/>
              </a:solidFill>
              <a:latin typeface="Arial" panose="020B0604020202020204" pitchFamily="34" charset="0"/>
              <a:cs typeface="Arial" panose="020B0604020202020204" pitchFamily="34" charset="0"/>
            </a:endParaRPr>
          </a:p>
        </p:txBody>
      </p:sp>
      <p:sp>
        <p:nvSpPr>
          <p:cNvPr id="25" name="TextBox 24"/>
          <p:cNvSpPr txBox="1"/>
          <p:nvPr/>
        </p:nvSpPr>
        <p:spPr>
          <a:xfrm>
            <a:off x="3419629" y="3984653"/>
            <a:ext cx="2717892"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SGK/ </a:t>
            </a:r>
            <a:r>
              <a:rPr lang="en-US" sz="2400" b="1" dirty="0" err="1" smtClean="0">
                <a:latin typeface="Arial" panose="020B0604020202020204" pitchFamily="34" charset="0"/>
                <a:cs typeface="Arial" panose="020B0604020202020204" pitchFamily="34" charset="0"/>
              </a:rPr>
              <a:t>trang</a:t>
            </a:r>
            <a:r>
              <a:rPr lang="en-US" sz="2400" b="1" dirty="0" smtClean="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31516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58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par>
                                <p:cTn id="11" presetID="22" presetClass="entr" presetSubtype="4"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down)">
                                      <p:cBhvr>
                                        <p:cTn id="19" dur="500"/>
                                        <p:tgtEl>
                                          <p:spTgt spid="112"/>
                                        </p:tgtEl>
                                      </p:cBhvr>
                                    </p:animEffect>
                                  </p:childTnLst>
                                </p:cTn>
                              </p:par>
                              <p:par>
                                <p:cTn id="20" presetID="42"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8" presetClass="emph" presetSubtype="0" fill="hold" nodeType="withEffect">
                                  <p:stCondLst>
                                    <p:cond delay="0"/>
                                  </p:stCondLst>
                                  <p:childTnLst>
                                    <p:animRot by="21600000">
                                      <p:cBhvr>
                                        <p:cTn id="32" dur="10000" fill="hold"/>
                                        <p:tgtEl>
                                          <p:spTgt spid="23"/>
                                        </p:tgtEl>
                                        <p:attrNameLst>
                                          <p:attrName>r</p:attrName>
                                        </p:attrNameLst>
                                      </p:cBhvr>
                                    </p:animRot>
                                  </p:childTnLst>
                                </p:cTn>
                              </p:par>
                              <p:par>
                                <p:cTn id="33" presetID="22" presetClass="entr" presetSubtype="8"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ipe(left)">
                                      <p:cBhvr>
                                        <p:cTn id="35" dur="500"/>
                                        <p:tgtEl>
                                          <p:spTgt spid="80"/>
                                        </p:tgtEl>
                                      </p:cBhvr>
                                    </p:animEffect>
                                  </p:childTnLst>
                                </p:cTn>
                              </p:par>
                              <p:par>
                                <p:cTn id="36" presetID="22" presetClass="entr" presetSubtype="2"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right)">
                                      <p:cBhvr>
                                        <p:cTn id="38" dur="500"/>
                                        <p:tgtEl>
                                          <p:spTgt spid="86"/>
                                        </p:tgtEl>
                                      </p:cBhvr>
                                    </p:animEffect>
                                  </p:childTnLst>
                                </p:cTn>
                              </p:par>
                              <p:par>
                                <p:cTn id="39" presetID="42" presetClass="entr" presetSubtype="0"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fade">
                                      <p:cBhvr>
                                        <p:cTn id="41" dur="1000"/>
                                        <p:tgtEl>
                                          <p:spTgt spid="108"/>
                                        </p:tgtEl>
                                      </p:cBhvr>
                                    </p:animEffect>
                                    <p:anim calcmode="lin" valueType="num">
                                      <p:cBhvr>
                                        <p:cTn id="42" dur="1000" fill="hold"/>
                                        <p:tgtEl>
                                          <p:spTgt spid="108"/>
                                        </p:tgtEl>
                                        <p:attrNameLst>
                                          <p:attrName>ppt_x</p:attrName>
                                        </p:attrNameLst>
                                      </p:cBhvr>
                                      <p:tavLst>
                                        <p:tav tm="0">
                                          <p:val>
                                            <p:strVal val="#ppt_x"/>
                                          </p:val>
                                        </p:tav>
                                        <p:tav tm="100000">
                                          <p:val>
                                            <p:strVal val="#ppt_x"/>
                                          </p:val>
                                        </p:tav>
                                      </p:tavLst>
                                    </p:anim>
                                    <p:anim calcmode="lin" valueType="num">
                                      <p:cBhvr>
                                        <p:cTn id="43" dur="1000" fill="hold"/>
                                        <p:tgtEl>
                                          <p:spTgt spid="10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par>
                                <p:cTn id="49" presetID="53" presetClass="entr" presetSubtype="528"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250" fill="hold"/>
                                        <p:tgtEl>
                                          <p:spTgt spid="2"/>
                                        </p:tgtEl>
                                        <p:attrNameLst>
                                          <p:attrName>ppt_w</p:attrName>
                                        </p:attrNameLst>
                                      </p:cBhvr>
                                      <p:tavLst>
                                        <p:tav tm="0">
                                          <p:val>
                                            <p:fltVal val="0"/>
                                          </p:val>
                                        </p:tav>
                                        <p:tav tm="100000">
                                          <p:val>
                                            <p:strVal val="#ppt_w"/>
                                          </p:val>
                                        </p:tav>
                                      </p:tavLst>
                                    </p:anim>
                                    <p:anim calcmode="lin" valueType="num">
                                      <p:cBhvr>
                                        <p:cTn id="52" dur="1250" fill="hold"/>
                                        <p:tgtEl>
                                          <p:spTgt spid="2"/>
                                        </p:tgtEl>
                                        <p:attrNameLst>
                                          <p:attrName>ppt_h</p:attrName>
                                        </p:attrNameLst>
                                      </p:cBhvr>
                                      <p:tavLst>
                                        <p:tav tm="0">
                                          <p:val>
                                            <p:fltVal val="0"/>
                                          </p:val>
                                        </p:tav>
                                        <p:tav tm="100000">
                                          <p:val>
                                            <p:strVal val="#ppt_h"/>
                                          </p:val>
                                        </p:tav>
                                      </p:tavLst>
                                    </p:anim>
                                    <p:animEffect transition="in" filter="fade">
                                      <p:cBhvr>
                                        <p:cTn id="53" dur="1250"/>
                                        <p:tgtEl>
                                          <p:spTgt spid="2"/>
                                        </p:tgtEl>
                                      </p:cBhvr>
                                    </p:animEffect>
                                    <p:anim calcmode="lin" valueType="num">
                                      <p:cBhvr>
                                        <p:cTn id="54" dur="1250" fill="hold"/>
                                        <p:tgtEl>
                                          <p:spTgt spid="2"/>
                                        </p:tgtEl>
                                        <p:attrNameLst>
                                          <p:attrName>ppt_x</p:attrName>
                                        </p:attrNameLst>
                                      </p:cBhvr>
                                      <p:tavLst>
                                        <p:tav tm="0">
                                          <p:val>
                                            <p:fltVal val="0.5"/>
                                          </p:val>
                                        </p:tav>
                                        <p:tav tm="100000">
                                          <p:val>
                                            <p:strVal val="#ppt_x"/>
                                          </p:val>
                                        </p:tav>
                                      </p:tavLst>
                                    </p:anim>
                                    <p:anim calcmode="lin" valueType="num">
                                      <p:cBhvr>
                                        <p:cTn id="55" dur="1250" fill="hold"/>
                                        <p:tgtEl>
                                          <p:spTgt spid="2"/>
                                        </p:tgtEl>
                                        <p:attrNameLst>
                                          <p:attrName>ppt_y</p:attrName>
                                        </p:attrNameLst>
                                      </p:cBhvr>
                                      <p:tavLst>
                                        <p:tav tm="0">
                                          <p:val>
                                            <p:fltVal val="0.5"/>
                                          </p:val>
                                        </p:tav>
                                        <p:tav tm="100000">
                                          <p:val>
                                            <p:strVal val="#ppt_y"/>
                                          </p:val>
                                        </p:tav>
                                      </p:tavLst>
                                    </p:anim>
                                  </p:childTnLst>
                                </p:cTn>
                              </p:par>
                              <p:par>
                                <p:cTn id="56" presetID="2" presetClass="entr" presetSubtype="8" decel="4100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4500" fill="hold"/>
                                        <p:tgtEl>
                                          <p:spTgt spid="28"/>
                                        </p:tgtEl>
                                        <p:attrNameLst>
                                          <p:attrName>ppt_x</p:attrName>
                                        </p:attrNameLst>
                                      </p:cBhvr>
                                      <p:tavLst>
                                        <p:tav tm="0">
                                          <p:val>
                                            <p:strVal val="0-#ppt_w/2"/>
                                          </p:val>
                                        </p:tav>
                                        <p:tav tm="100000">
                                          <p:val>
                                            <p:strVal val="#ppt_x"/>
                                          </p:val>
                                        </p:tav>
                                      </p:tavLst>
                                    </p:anim>
                                    <p:anim calcmode="lin" valueType="num">
                                      <p:cBhvr additive="base">
                                        <p:cTn id="59" dur="4500" fill="hold"/>
                                        <p:tgtEl>
                                          <p:spTgt spid="28"/>
                                        </p:tgtEl>
                                        <p:attrNameLst>
                                          <p:attrName>ppt_y</p:attrName>
                                        </p:attrNameLst>
                                      </p:cBhvr>
                                      <p:tavLst>
                                        <p:tav tm="0">
                                          <p:val>
                                            <p:strVal val="#ppt_y"/>
                                          </p:val>
                                        </p:tav>
                                        <p:tav tm="100000">
                                          <p:val>
                                            <p:strVal val="#ppt_y"/>
                                          </p:val>
                                        </p:tav>
                                      </p:tavLst>
                                    </p:anim>
                                  </p:childTnLst>
                                </p:cTn>
                              </p:par>
                              <p:par>
                                <p:cTn id="60" presetID="6" presetClass="emph" presetSubtype="0" repeatCount="14000" autoRev="1" fill="hold" nodeType="withEffect">
                                  <p:stCondLst>
                                    <p:cond delay="0"/>
                                  </p:stCondLst>
                                  <p:childTnLst>
                                    <p:animScale>
                                      <p:cBhvr>
                                        <p:cTn id="61" dur="250" fill="hold"/>
                                        <p:tgtEl>
                                          <p:spTgt spid="28"/>
                                        </p:tgtEl>
                                      </p:cBhvr>
                                      <p:by x="95000" y="95000"/>
                                    </p:animScale>
                                  </p:childTnLst>
                                </p:cTn>
                              </p:par>
                            </p:childTnLst>
                          </p:cTn>
                        </p:par>
                        <p:par>
                          <p:cTn id="62" fill="hold">
                            <p:stCondLst>
                              <p:cond delay="153581"/>
                            </p:stCondLst>
                            <p:childTnLst>
                              <p:par>
                                <p:cTn id="63" presetID="16" presetClass="entr" presetSubtype="21"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26" grpId="0" animBg="1"/>
      <p:bldP spid="92" grpId="0" animBg="1"/>
      <p:bldP spid="111" grpId="0" animBg="1"/>
      <p:bldP spid="112"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04661" y="-140514"/>
            <a:ext cx="2610998" cy="903383"/>
          </a:xfrm>
          <a:prstGeom prst="rect">
            <a:avLst/>
          </a:prstGeom>
          <a:ln>
            <a:noFill/>
          </a:ln>
          <a:effectLst>
            <a:softEdge rad="112500"/>
          </a:effectLst>
        </p:spPr>
      </p:pic>
      <p:sp>
        <p:nvSpPr>
          <p:cNvPr id="10" name="Rectangle 9"/>
          <p:cNvSpPr/>
          <p:nvPr/>
        </p:nvSpPr>
        <p:spPr>
          <a:xfrm>
            <a:off x="139635" y="652151"/>
            <a:ext cx="8940268" cy="494751"/>
          </a:xfrm>
          <a:prstGeom prst="rect">
            <a:avLst/>
          </a:prstGeom>
          <a:solidFill>
            <a:srgbClr val="66FFFF"/>
          </a:solidFill>
        </p:spPr>
        <p:txBody>
          <a:bodyPr wrap="none">
            <a:spAutoFit/>
          </a:bodyPr>
          <a:lstStyle/>
          <a:p>
            <a:pPr>
              <a:lnSpc>
                <a:spcPct val="120000"/>
              </a:lnSpc>
              <a:spcAft>
                <a:spcPts val="800"/>
              </a:spcAft>
            </a:pPr>
            <a:r>
              <a:rPr lang="en-US" sz="2400" b="1" dirty="0" err="1">
                <a:solidFill>
                  <a:srgbClr val="920000"/>
                </a:solidFill>
                <a:latin typeface="Arial" panose="020B0604020202020204" pitchFamily="34" charset="0"/>
                <a:ea typeface="Calibri" panose="020F0502020204030204" pitchFamily="34" charset="0"/>
                <a:cs typeface="Arial" panose="020B0604020202020204" pitchFamily="34" charset="0"/>
              </a:rPr>
              <a:t>Hoạt</a:t>
            </a:r>
            <a:r>
              <a:rPr lang="en-US" sz="2400" b="1" dirty="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920000"/>
                </a:solidFill>
                <a:latin typeface="Arial" panose="020B0604020202020204" pitchFamily="34" charset="0"/>
                <a:ea typeface="Calibri" panose="020F0502020204030204" pitchFamily="34" charset="0"/>
                <a:cs typeface="Arial" panose="020B0604020202020204" pitchFamily="34" charset="0"/>
              </a:rPr>
              <a:t>động</a:t>
            </a:r>
            <a:r>
              <a:rPr lang="en-US" sz="2400" b="1" dirty="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3: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Tìm</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hiểu</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sự</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cần</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thiết</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phải</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quý</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trọng</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thời</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gian</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92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39635" y="1697788"/>
            <a:ext cx="8747301" cy="3149580"/>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1</a:t>
            </a: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HS </a:t>
            </a:r>
            <a:r>
              <a:rPr lang="en-US" sz="2400" dirty="0" err="1">
                <a:latin typeface="Arial" panose="020B0604020202020204" pitchFamily="34" charset="0"/>
                <a:cs typeface="Arial" panose="020B0604020202020204" pitchFamily="34" charset="0"/>
              </a:rPr>
              <a:t>thảo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4”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r>
              <a:rPr lang="en-US" sz="2400" dirty="0">
                <a:latin typeface="Arial" panose="020B0604020202020204" pitchFamily="34" charset="0"/>
                <a:cs typeface="Arial" panose="020B0604020202020204" pitchFamily="34" charset="0"/>
              </a:rPr>
              <a:t>:</a:t>
            </a:r>
          </a:p>
          <a:p>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dẫn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smtClean="0">
                <a:latin typeface="Arial" panose="020B0604020202020204" pitchFamily="34" charset="0"/>
                <a:cs typeface="Arial" panose="020B0604020202020204" pitchFamily="34" charset="0"/>
              </a:rPr>
              <a:t>?</a:t>
            </a:r>
            <a:endPar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2</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xét</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đánh</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chí</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rõ</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lí</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nghiêm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túc</a:t>
            </a:r>
            <a:r>
              <a:rPr lang="en-US" sz="2400" dirty="0">
                <a:latin typeface="Arial" panose="020B0604020202020204" pitchFamily="34" charset="0"/>
                <a:cs typeface="Arial" panose="020B0604020202020204" pitchFamily="34" charset="0"/>
              </a:rPr>
              <a:t>.</a:t>
            </a:r>
          </a:p>
        </p:txBody>
      </p:sp>
      <p:grpSp>
        <p:nvGrpSpPr>
          <p:cNvPr id="16" name="Group 15"/>
          <p:cNvGrpSpPr/>
          <p:nvPr/>
        </p:nvGrpSpPr>
        <p:grpSpPr>
          <a:xfrm>
            <a:off x="2241551" y="1200593"/>
            <a:ext cx="4216745" cy="523220"/>
            <a:chOff x="2271952" y="1246647"/>
            <a:chExt cx="4216745" cy="523220"/>
          </a:xfrm>
        </p:grpSpPr>
        <p:sp>
          <p:nvSpPr>
            <p:cNvPr id="14" name="Rounded Rectangle 13"/>
            <p:cNvSpPr/>
            <p:nvPr/>
          </p:nvSpPr>
          <p:spPr>
            <a:xfrm>
              <a:off x="2271952" y="1300407"/>
              <a:ext cx="4098275" cy="405710"/>
            </a:xfrm>
            <a:prstGeom prst="roundRect">
              <a:avLst/>
            </a:prstGeom>
            <a:solidFill>
              <a:srgbClr val="66FFF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78557" y="1246647"/>
              <a:ext cx="4010140"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THẢO LUẬN NHÓM 4</a:t>
              </a:r>
              <a:endParaRPr lang="en-US" sz="2800" b="1" dirty="0">
                <a:solidFill>
                  <a:srgbClr val="C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91764" y="157282"/>
            <a:ext cx="4312131" cy="3702869"/>
            <a:chOff x="291764" y="157282"/>
            <a:chExt cx="4312131" cy="3702869"/>
          </a:xfrm>
        </p:grpSpPr>
        <p:sp>
          <p:nvSpPr>
            <p:cNvPr id="5" name="Rounded Rectangle 4"/>
            <p:cNvSpPr/>
            <p:nvPr/>
          </p:nvSpPr>
          <p:spPr>
            <a:xfrm>
              <a:off x="291764" y="157282"/>
              <a:ext cx="4312131" cy="3702869"/>
            </a:xfrm>
            <a:prstGeom prst="roundRect">
              <a:avLst/>
            </a:prstGeom>
            <a:solidFill>
              <a:schemeClr val="accent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78541" y="369400"/>
              <a:ext cx="4163962" cy="3416320"/>
            </a:xfrm>
            <a:prstGeom prst="rect">
              <a:avLst/>
            </a:prstGeom>
          </p:spPr>
          <p:txBody>
            <a:bodyPr wrap="square">
              <a:spAutoFit/>
            </a:bodyPr>
            <a:lstStyle/>
            <a:p>
              <a:pPr algn="just"/>
              <a:r>
                <a:rPr lang="vi-VN" sz="2400" dirty="0" smtClean="0">
                  <a:latin typeface="Arial" panose="020B0604020202020204" pitchFamily="34" charset="0"/>
                  <a:cs typeface="Arial" panose="020B0604020202020204" pitchFamily="34" charset="0"/>
                </a:rPr>
                <a:t>Quý trọng thời gian mang lại lợi ích: Giúp chúng ta sắp xếp, thực hiện được các công việc trong sinh hoạt, học tập, vui chơi có kế hoạch, hoàn thành nhiệm vụ đúng hạn, tiết kiệm được thời gian để làm các việc hữu ích khác.</a:t>
              </a:r>
              <a:endParaRPr lang="vi-VN" sz="2400" dirty="0">
                <a:latin typeface="Arial" panose="020B0604020202020204" pitchFamily="34" charset="0"/>
                <a:cs typeface="Arial" panose="020B0604020202020204" pitchFamily="34" charset="0"/>
              </a:endParaRPr>
            </a:p>
          </p:txBody>
        </p:sp>
      </p:grpSp>
      <p:grpSp>
        <p:nvGrpSpPr>
          <p:cNvPr id="6" name="Group 5"/>
          <p:cNvGrpSpPr/>
          <p:nvPr/>
        </p:nvGrpSpPr>
        <p:grpSpPr>
          <a:xfrm>
            <a:off x="4690672" y="101380"/>
            <a:ext cx="4312131" cy="3702869"/>
            <a:chOff x="4690672" y="101380"/>
            <a:chExt cx="4312131" cy="3702869"/>
          </a:xfrm>
        </p:grpSpPr>
        <p:sp>
          <p:nvSpPr>
            <p:cNvPr id="8" name="Rounded Rectangle 7"/>
            <p:cNvSpPr/>
            <p:nvPr/>
          </p:nvSpPr>
          <p:spPr>
            <a:xfrm>
              <a:off x="4690672" y="101380"/>
              <a:ext cx="4312131" cy="3702869"/>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034116" y="369400"/>
              <a:ext cx="3864078" cy="3046988"/>
            </a:xfrm>
            <a:prstGeom prst="rect">
              <a:avLst/>
            </a:prstGeom>
          </p:spPr>
          <p:txBody>
            <a:bodyPr wrap="square">
              <a:spAutoFit/>
            </a:bodyPr>
            <a:lstStyle/>
            <a:p>
              <a:pPr algn="just"/>
              <a:r>
                <a:rPr lang="vi-VN" sz="2400" dirty="0" smtClean="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Hậu quả của việc không quý trọng thời gian: Các nhiệm vụ, kế hoạch trong học tập, cuộc sống hàng ngày, vui chơi không được thực hiện, và thực hiện một cách không khoa học, không hợp lí.</a:t>
              </a:r>
              <a:endParaRPr lang="vi-VN"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495591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04661" y="-77121"/>
            <a:ext cx="2514614" cy="870035"/>
          </a:xfrm>
          <a:prstGeom prst="rect">
            <a:avLst/>
          </a:prstGeom>
          <a:ln>
            <a:noFill/>
          </a:ln>
          <a:effectLst>
            <a:softEdge rad="112500"/>
          </a:effectLst>
        </p:spPr>
      </p:pic>
      <p:sp>
        <p:nvSpPr>
          <p:cNvPr id="10" name="Rectangle 9"/>
          <p:cNvSpPr/>
          <p:nvPr/>
        </p:nvSpPr>
        <p:spPr>
          <a:xfrm>
            <a:off x="131751" y="690381"/>
            <a:ext cx="8947944" cy="400110"/>
          </a:xfrm>
          <a:prstGeom prst="rect">
            <a:avLst/>
          </a:prstGeom>
          <a:solidFill>
            <a:srgbClr val="66FFFF"/>
          </a:solidFill>
        </p:spPr>
        <p:txBody>
          <a:bodyPr wrap="square">
            <a:spAutoFit/>
          </a:bodyPr>
          <a:lstStyle/>
          <a:p>
            <a:pPr algn="ctr"/>
            <a:r>
              <a:rPr lang="en-US" sz="2000" b="1" dirty="0" err="1">
                <a:latin typeface="Arial" panose="020B0604020202020204" pitchFamily="34" charset="0"/>
                <a:cs typeface="Arial" panose="020B0604020202020204" pitchFamily="34" charset="0"/>
              </a:rPr>
              <a:t>Hoạt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4: </a:t>
            </a:r>
            <a:r>
              <a:rPr lang="en-US" sz="2000" b="1" dirty="0" err="1" smtClean="0">
                <a:latin typeface="Arial" panose="020B0604020202020204" pitchFamily="34" charset="0"/>
                <a:cs typeface="Arial" panose="020B0604020202020204" pitchFamily="34" charset="0"/>
              </a:rPr>
              <a:t>Thảo</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luận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về</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cách</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sử</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dụn</a:t>
            </a:r>
            <a:r>
              <a:rPr lang="en-US" sz="2000" b="1" dirty="0" err="1" smtClean="0">
                <a:latin typeface="Arial" panose="020B0604020202020204" pitchFamily="34" charset="0"/>
                <a:cs typeface="Arial" panose="020B0604020202020204" pitchFamily="34" charset="0"/>
              </a:rPr>
              <a:t>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thời</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gian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hợp</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lí</a:t>
            </a:r>
            <a:r>
              <a:rPr lang="en-US" sz="2000" b="1"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201035" y="1090491"/>
            <a:ext cx="4417836" cy="1790361"/>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89372" y="2831389"/>
            <a:ext cx="4429500" cy="1684536"/>
          </a:xfrm>
          <a:prstGeom prst="rect">
            <a:avLst/>
          </a:prstGeom>
        </p:spPr>
      </p:pic>
      <p:sp>
        <p:nvSpPr>
          <p:cNvPr id="9" name="Rectangle 8"/>
          <p:cNvSpPr/>
          <p:nvPr/>
        </p:nvSpPr>
        <p:spPr>
          <a:xfrm>
            <a:off x="4740910" y="1809543"/>
            <a:ext cx="4338785" cy="2706382"/>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nhỏ</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800"/>
              </a:spcAft>
            </a:pP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còn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p:cNvGrpSpPr/>
          <p:nvPr/>
        </p:nvGrpSpPr>
        <p:grpSpPr>
          <a:xfrm>
            <a:off x="4862950" y="1334773"/>
            <a:ext cx="4216745" cy="523220"/>
            <a:chOff x="2271952" y="1246647"/>
            <a:chExt cx="4216745" cy="523220"/>
          </a:xfrm>
        </p:grpSpPr>
        <p:sp>
          <p:nvSpPr>
            <p:cNvPr id="12" name="Rounded Rectangle 11"/>
            <p:cNvSpPr/>
            <p:nvPr/>
          </p:nvSpPr>
          <p:spPr>
            <a:xfrm>
              <a:off x="2271952" y="1300407"/>
              <a:ext cx="4098275" cy="405710"/>
            </a:xfrm>
            <a:prstGeom prst="roundRect">
              <a:avLst/>
            </a:prstGeom>
            <a:solidFill>
              <a:srgbClr val="66FFF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78557" y="1246647"/>
              <a:ext cx="4010140"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THẢO LUẬN NHÓM 4</a:t>
              </a:r>
              <a:endParaRPr lang="en-US" sz="2800" b="1" dirty="0">
                <a:solidFill>
                  <a:srgbClr val="C00000"/>
                </a:solidFill>
                <a:latin typeface="Arial" panose="020B0604020202020204" pitchFamily="34" charset="0"/>
                <a:cs typeface="Arial" panose="020B0604020202020204" pitchFamily="34" charset="0"/>
              </a:endParaRPr>
            </a:p>
          </p:txBody>
        </p:sp>
      </p:grpSp>
      <p:sp>
        <p:nvSpPr>
          <p:cNvPr id="7" name="Rectangle 6"/>
          <p:cNvSpPr/>
          <p:nvPr/>
        </p:nvSpPr>
        <p:spPr>
          <a:xfrm>
            <a:off x="425695" y="2529987"/>
            <a:ext cx="1978427" cy="332463"/>
          </a:xfrm>
          <a:prstGeom prst="rect">
            <a:avLst/>
          </a:prstGeom>
          <a:solidFill>
            <a:schemeClr val="bg1"/>
          </a:solidFill>
        </p:spPr>
        <p:txBody>
          <a:bodyPr wrap="none">
            <a:spAutoFit/>
          </a:bodyPr>
          <a:lstStyle/>
          <a:p>
            <a:pPr>
              <a:lnSpc>
                <a:spcPct val="120000"/>
              </a:lnSpc>
              <a:spcAft>
                <a:spcPts val="800"/>
              </a:spcAft>
            </a:pP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2758376" y="2524757"/>
            <a:ext cx="1860495" cy="350865"/>
          </a:xfrm>
          <a:prstGeom prst="rect">
            <a:avLst/>
          </a:prstGeom>
          <a:solidFill>
            <a:schemeClr val="bg1"/>
          </a:solidFill>
        </p:spPr>
        <p:txBody>
          <a:bodyPr wrap="square">
            <a:spAutoFit/>
          </a:bodyPr>
          <a:lstStyle/>
          <a:p>
            <a:pPr>
              <a:lnSpc>
                <a:spcPct val="120000"/>
              </a:lnSpc>
              <a:spcAft>
                <a:spcPts val="800"/>
              </a:spcAft>
            </a:pP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477382" y="4254315"/>
            <a:ext cx="1843032" cy="523220"/>
          </a:xfrm>
          <a:prstGeom prst="rect">
            <a:avLst/>
          </a:prstGeom>
          <a:solidFill>
            <a:schemeClr val="bg1"/>
          </a:solidFill>
        </p:spPr>
        <p:txBody>
          <a:bodyPr wrap="square">
            <a:spAutoFit/>
          </a:bodyPr>
          <a:lstStyle/>
          <a:p>
            <a:r>
              <a:rPr lang="en-US" sz="1400" dirty="0" err="1">
                <a:solidFill>
                  <a:srgbClr val="000000"/>
                </a:solidFill>
                <a:latin typeface="Times New Roman" panose="02020603050405020304" pitchFamily="18" charset="0"/>
                <a:ea typeface="Calibri" panose="020F0502020204030204" pitchFamily="34" charset="0"/>
              </a:rPr>
              <a:t>Đánh</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dấu</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việc</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quan</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trọng</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trên</a:t>
            </a:r>
            <a:r>
              <a:rPr lang="en-US" sz="1400" dirty="0">
                <a:solidFill>
                  <a:srgbClr val="000000"/>
                </a:solidFill>
                <a:latin typeface="Times New Roman" panose="02020603050405020304" pitchFamily="18" charset="0"/>
                <a:ea typeface="Calibri" panose="020F0502020204030204" pitchFamily="34" charset="0"/>
              </a:rPr>
              <a:t> </a:t>
            </a:r>
            <a:r>
              <a:rPr lang="en-US" sz="1400" dirty="0" err="1" smtClean="0">
                <a:solidFill>
                  <a:srgbClr val="000000"/>
                </a:solidFill>
                <a:latin typeface="Times New Roman" panose="02020603050405020304" pitchFamily="18" charset="0"/>
                <a:ea typeface="Calibri" panose="020F0502020204030204" pitchFamily="34" charset="0"/>
              </a:rPr>
              <a:t>lịch</a:t>
            </a:r>
            <a:r>
              <a:rPr lang="en-US" sz="1400" dirty="0" smtClean="0">
                <a:solidFill>
                  <a:srgbClr val="000000"/>
                </a:solidFill>
                <a:latin typeface="Times New Roman" panose="02020603050405020304" pitchFamily="18" charset="0"/>
                <a:ea typeface="Calibri" panose="020F0502020204030204" pitchFamily="34" charset="0"/>
              </a:rPr>
              <a:t>.</a:t>
            </a:r>
            <a:endParaRPr lang="en-US" dirty="0"/>
          </a:p>
        </p:txBody>
      </p:sp>
      <p:sp>
        <p:nvSpPr>
          <p:cNvPr id="16" name="Rectangle 15"/>
          <p:cNvSpPr/>
          <p:nvPr/>
        </p:nvSpPr>
        <p:spPr>
          <a:xfrm>
            <a:off x="2758376" y="4204729"/>
            <a:ext cx="1784463" cy="523220"/>
          </a:xfrm>
          <a:prstGeom prst="rect">
            <a:avLst/>
          </a:prstGeom>
          <a:solidFill>
            <a:schemeClr val="bg1"/>
          </a:solidFill>
        </p:spPr>
        <p:txBody>
          <a:bodyPr wrap="square">
            <a:spAutoFit/>
          </a:bodyPr>
          <a:lstStyle/>
          <a:p>
            <a:r>
              <a:rPr lang="en-US" sz="1400" dirty="0" err="1">
                <a:solidFill>
                  <a:srgbClr val="000000"/>
                </a:solidFill>
                <a:latin typeface="Times New Roman" panose="02020603050405020304" pitchFamily="18" charset="0"/>
                <a:ea typeface="Calibri" panose="020F0502020204030204" pitchFamily="34" charset="0"/>
              </a:rPr>
              <a:t>Ghi</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lại</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những</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việc</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vần</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làm</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vào</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giấy</a:t>
            </a:r>
            <a:r>
              <a:rPr lang="en-US" sz="1400" dirty="0">
                <a:solidFill>
                  <a:srgbClr val="000000"/>
                </a:solidFill>
                <a:latin typeface="Times New Roman" panose="02020603050405020304" pitchFamily="18" charset="0"/>
                <a:ea typeface="Calibri" panose="020F0502020204030204" pitchFamily="34" charset="0"/>
              </a:rPr>
              <a:t> </a:t>
            </a:r>
            <a:r>
              <a:rPr lang="en-US" sz="1400" dirty="0" err="1" smtClean="0">
                <a:solidFill>
                  <a:srgbClr val="000000"/>
                </a:solidFill>
                <a:latin typeface="Times New Roman" panose="02020603050405020304" pitchFamily="18" charset="0"/>
                <a:ea typeface="Calibri" panose="020F0502020204030204" pitchFamily="34" charset="0"/>
              </a:rPr>
              <a:t>nhớ</a:t>
            </a:r>
            <a:r>
              <a:rPr lang="en-US" sz="1400" dirty="0" smtClean="0">
                <a:solidFill>
                  <a:srgbClr val="000000"/>
                </a:solidFill>
                <a:latin typeface="Times New Roman" panose="02020603050405020304" pitchFamily="18" charset="0"/>
                <a:ea typeface="Calibri" panose="020F0502020204030204" pitchFamily="34" charset="0"/>
              </a:rPr>
              <a:t>.</a:t>
            </a:r>
            <a:endParaRPr lang="en-US" dirty="0"/>
          </a:p>
        </p:txBody>
      </p:sp>
      <p:sp>
        <p:nvSpPr>
          <p:cNvPr id="17" name="Rectangle 16"/>
          <p:cNvSpPr/>
          <p:nvPr/>
        </p:nvSpPr>
        <p:spPr>
          <a:xfrm>
            <a:off x="4749115" y="1813091"/>
            <a:ext cx="4110895" cy="830997"/>
          </a:xfrm>
          <a:prstGeom prst="rect">
            <a:avLst/>
          </a:prstGeom>
        </p:spPr>
        <p:txBody>
          <a:bodyPr wrap="square">
            <a:spAutoFit/>
          </a:bodyPr>
          <a:lstStyle/>
          <a:p>
            <a:pPr lvl="0"/>
            <a:r>
              <a:rPr lang="en-US" sz="240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Bạn</a:t>
            </a:r>
            <a:r>
              <a:rPr lang="en-US" sz="240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nhỏ</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4740909" y="2545077"/>
            <a:ext cx="4572000" cy="937949"/>
          </a:xfrm>
          <a:prstGeom prst="rect">
            <a:avLst/>
          </a:prstGeom>
        </p:spPr>
        <p:txBody>
          <a:bodyPr>
            <a:spAutoFit/>
          </a:bodyPr>
          <a:lstStyle/>
          <a:p>
            <a:pPr lvl="0">
              <a:lnSpc>
                <a:spcPct val="120000"/>
              </a:lnSpc>
              <a:spcAft>
                <a:spcPts val="800"/>
              </a:spcAft>
            </a:pP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Những</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đó</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9" name="Rectangle 18"/>
          <p:cNvSpPr/>
          <p:nvPr/>
        </p:nvSpPr>
        <p:spPr>
          <a:xfrm>
            <a:off x="4749115" y="3520341"/>
            <a:ext cx="4110895" cy="978729"/>
          </a:xfrm>
          <a:prstGeom prst="rect">
            <a:avLst/>
          </a:prstGeom>
        </p:spPr>
        <p:txBody>
          <a:bodyPr wrap="square">
            <a:spAutoFit/>
          </a:bodyPr>
          <a:lstStyle/>
          <a:p>
            <a:pPr lvl="0">
              <a:lnSpc>
                <a:spcPct val="120000"/>
              </a:lnSpc>
              <a:spcAft>
                <a:spcPts val="800"/>
              </a:spcAft>
            </a:pP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còn</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biết</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cách</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nào</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khác</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sử</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lí</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1031563"/>
      </p:ext>
    </p:extLst>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1000"/>
                                        <p:tgtEl>
                                          <p:spTgt spid="11"/>
                                        </p:tgtEl>
                                      </p:cBhvr>
                                    </p:animEffect>
                                  </p:childTnLst>
                                </p:cTn>
                              </p:par>
                            </p:childTnLst>
                          </p:cTn>
                        </p:par>
                        <p:par>
                          <p:cTn id="20" fill="hold">
                            <p:stCondLst>
                              <p:cond delay="1000"/>
                            </p:stCondLst>
                            <p:childTnLst>
                              <p:par>
                                <p:cTn id="21" presetID="6"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in)">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4" grpId="0" animBg="1"/>
      <p:bldP spid="15" grpId="0" animBg="1"/>
      <p:bldP spid="16" grpId="0" animBg="1"/>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388" y="339318"/>
            <a:ext cx="7884611" cy="3935227"/>
          </a:xfrm>
          <a:prstGeom prst="rect">
            <a:avLst/>
          </a:prstGeom>
        </p:spPr>
      </p:pic>
      <p:pic>
        <p:nvPicPr>
          <p:cNvPr id="3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 y="3105339"/>
            <a:ext cx="2264497" cy="2264497"/>
          </a:xfrm>
          <a:prstGeom prst="rect">
            <a:avLst/>
          </a:prstGeom>
        </p:spPr>
      </p:pic>
      <p:pic>
        <p:nvPicPr>
          <p:cNvPr id="3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8" y="1702050"/>
            <a:ext cx="2454621" cy="2454621"/>
          </a:xfrm>
          <a:prstGeom prst="rect">
            <a:avLst/>
          </a:prstGeom>
        </p:spPr>
      </p:pic>
      <p:sp>
        <p:nvSpPr>
          <p:cNvPr id="3" name="Rectangle 2"/>
          <p:cNvSpPr/>
          <p:nvPr/>
        </p:nvSpPr>
        <p:spPr>
          <a:xfrm>
            <a:off x="2822050" y="1152769"/>
            <a:ext cx="4572000" cy="2308324"/>
          </a:xfrm>
          <a:prstGeom prst="rect">
            <a:avLst/>
          </a:prstGeom>
        </p:spPr>
        <p:txBody>
          <a:bodyPr>
            <a:spAutoFit/>
          </a:bodyPr>
          <a:lstStyle/>
          <a:p>
            <a:pPr algn="just"/>
            <a:r>
              <a:rPr lang="en-US" sz="2400" dirty="0" err="1">
                <a:solidFill>
                  <a:srgbClr val="920000"/>
                </a:solidFill>
                <a:latin typeface="Times New Roman" panose="02020603050405020304" pitchFamily="18" charset="0"/>
                <a:ea typeface="Calibri" panose="020F0502020204030204" pitchFamily="34" charset="0"/>
              </a:rPr>
              <a:t>Việc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sử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dụng</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thời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gian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hợp</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có</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nhiều</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cách</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thức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khác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nhau</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cần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lựa</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chọn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cách</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thức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phù</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hợp</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thuận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tiện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với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hoàn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cảnh</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sao</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cho</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thời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gian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được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sử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dụng</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hợp</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đem</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lại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hiệu</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quả</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công</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việc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cao</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nhất</a:t>
            </a:r>
            <a:r>
              <a:rPr lang="en-US" sz="2400" dirty="0">
                <a:solidFill>
                  <a:srgbClr val="920000"/>
                </a:solidFill>
                <a:latin typeface="Times New Roman" panose="02020603050405020304" pitchFamily="18" charset="0"/>
                <a:ea typeface="Calibri" panose="020F0502020204030204" pitchFamily="34" charset="0"/>
              </a:rPr>
              <a:t>.</a:t>
            </a:r>
            <a:endParaRPr lang="en-US" sz="2400" dirty="0">
              <a:solidFill>
                <a:srgbClr val="920000"/>
              </a:solidFill>
            </a:endParaRPr>
          </a:p>
        </p:txBody>
      </p:sp>
    </p:spTree>
    <p:extLst>
      <p:ext uri="{BB962C8B-B14F-4D97-AF65-F5344CB8AC3E}">
        <p14:creationId xmlns:p14="http://schemas.microsoft.com/office/powerpoint/2010/main" val="15566870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0-#ppt_w/2"/>
                                          </p:val>
                                        </p:tav>
                                        <p:tav tm="100000">
                                          <p:val>
                                            <p:strVal val="#ppt_x"/>
                                          </p:val>
                                        </p:tav>
                                      </p:tavLst>
                                    </p:anim>
                                    <p:anim calcmode="lin" valueType="num">
                                      <p:cBhvr additive="base">
                                        <p:cTn id="8" dur="7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750" fill="hold"/>
                                        <p:tgtEl>
                                          <p:spTgt spid="39"/>
                                        </p:tgtEl>
                                        <p:attrNameLst>
                                          <p:attrName>ppt_w</p:attrName>
                                        </p:attrNameLst>
                                      </p:cBhvr>
                                      <p:tavLst>
                                        <p:tav tm="0">
                                          <p:val>
                                            <p:fltVal val="0"/>
                                          </p:val>
                                        </p:tav>
                                        <p:tav tm="100000">
                                          <p:val>
                                            <p:strVal val="#ppt_w"/>
                                          </p:val>
                                        </p:tav>
                                      </p:tavLst>
                                    </p:anim>
                                    <p:anim calcmode="lin" valueType="num">
                                      <p:cBhvr>
                                        <p:cTn id="13" dur="750" fill="hold"/>
                                        <p:tgtEl>
                                          <p:spTgt spid="39"/>
                                        </p:tgtEl>
                                        <p:attrNameLst>
                                          <p:attrName>ppt_h</p:attrName>
                                        </p:attrNameLst>
                                      </p:cBhvr>
                                      <p:tavLst>
                                        <p:tav tm="0">
                                          <p:val>
                                            <p:fltVal val="0"/>
                                          </p:val>
                                        </p:tav>
                                        <p:tav tm="100000">
                                          <p:val>
                                            <p:strVal val="#ppt_h"/>
                                          </p:val>
                                        </p:tav>
                                      </p:tavLst>
                                    </p:anim>
                                    <p:animEffect transition="in" filter="fade">
                                      <p:cBhvr>
                                        <p:cTn id="14"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342133" y="142240"/>
            <a:ext cx="5122843" cy="3252586"/>
            <a:chOff x="2641599" y="626512"/>
            <a:chExt cx="5122843" cy="3252586"/>
          </a:xfrm>
        </p:grpSpPr>
        <p:pic>
          <p:nvPicPr>
            <p:cNvPr id="43" name="图片 1"/>
            <p:cNvPicPr>
              <a:picLocks noChangeAspect="1"/>
            </p:cNvPicPr>
            <p:nvPr/>
          </p:nvPicPr>
          <p:blipFill rotWithShape="1">
            <a:blip r:embed="rId3">
              <a:extLst>
                <a:ext uri="{28A0092B-C50C-407E-A947-70E740481C1C}">
                  <a14:useLocalDpi xmlns:a14="http://schemas.microsoft.com/office/drawing/2010/main" val="0"/>
                </a:ext>
              </a:extLst>
            </a:blip>
            <a:srcRect t="15138" b="7943"/>
            <a:stretch>
              <a:fillRect/>
            </a:stretch>
          </p:blipFill>
          <p:spPr>
            <a:xfrm>
              <a:off x="2641599" y="626512"/>
              <a:ext cx="5122843" cy="3252586"/>
            </a:xfrm>
            <a:prstGeom prst="rect">
              <a:avLst/>
            </a:prstGeom>
          </p:spPr>
        </p:pic>
        <p:sp>
          <p:nvSpPr>
            <p:cNvPr id="110" name="文本框 109"/>
            <p:cNvSpPr txBox="1"/>
            <p:nvPr/>
          </p:nvSpPr>
          <p:spPr>
            <a:xfrm>
              <a:off x="3152020" y="1664231"/>
              <a:ext cx="2739988" cy="1384995"/>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en-US" sz="2800" dirty="0" err="1" smtClean="0">
                  <a:solidFill>
                    <a:srgbClr val="920000"/>
                  </a:solidFill>
                  <a:effectLst/>
                  <a:latin typeface="Arial" panose="020B0604020202020204" pitchFamily="34" charset="0"/>
                  <a:cs typeface="Arial" panose="020B0604020202020204" pitchFamily="34" charset="0"/>
                </a:rPr>
                <a:t>Quý</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trọng</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thời</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gian</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mang</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lại</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lợi</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ích</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gì</a:t>
              </a:r>
              <a:r>
                <a:rPr lang="en-US" sz="2800" dirty="0" smtClean="0">
                  <a:solidFill>
                    <a:srgbClr val="920000"/>
                  </a:solidFill>
                  <a:effectLst/>
                  <a:latin typeface="Arial" panose="020B0604020202020204" pitchFamily="34" charset="0"/>
                  <a:cs typeface="Arial" panose="020B0604020202020204" pitchFamily="34" charset="0"/>
                </a:rPr>
                <a:t>?</a:t>
              </a:r>
              <a:endParaRPr lang="zh-CN" altLang="en-US" sz="4800" dirty="0">
                <a:solidFill>
                  <a:srgbClr val="920000"/>
                </a:solidFill>
                <a:latin typeface="Arial" panose="020B0604020202020204" pitchFamily="34" charset="0"/>
                <a:cs typeface="Arial" panose="020B0604020202020204" pitchFamily="34" charset="0"/>
                <a:sym typeface="+mn-lt"/>
              </a:endParaRPr>
            </a:p>
          </p:txBody>
        </p:sp>
      </p:grpSp>
      <p:sp>
        <p:nvSpPr>
          <p:cNvPr id="9" name="Rectangle 8"/>
          <p:cNvSpPr/>
          <p:nvPr/>
        </p:nvSpPr>
        <p:spPr>
          <a:xfrm>
            <a:off x="4368799" y="690381"/>
            <a:ext cx="3799841" cy="400110"/>
          </a:xfrm>
          <a:prstGeom prst="rect">
            <a:avLst/>
          </a:prstGeom>
          <a:solidFill>
            <a:srgbClr val="66FFFF"/>
          </a:solidFill>
        </p:spPr>
        <p:txBody>
          <a:bodyPr wrap="square">
            <a:spAutoFit/>
          </a:bodyPr>
          <a:lstStyle/>
          <a:p>
            <a:pPr algn="ctr"/>
            <a:r>
              <a:rPr lang="en-US" sz="2000" b="1" dirty="0" err="1" smtClean="0">
                <a:latin typeface="Arial" panose="020B0604020202020204" pitchFamily="34" charset="0"/>
                <a:cs typeface="Arial" panose="020B0604020202020204" pitchFamily="34" charset="0"/>
              </a:rPr>
              <a:t>Hiệu</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quả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công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việc</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cao</a:t>
            </a:r>
            <a:endParaRPr lang="en-US" sz="2000" dirty="0">
              <a:latin typeface="Arial" panose="020B0604020202020204" pitchFamily="34" charset="0"/>
              <a:cs typeface="Arial" panose="020B0604020202020204" pitchFamily="34" charset="0"/>
            </a:endParaRPr>
          </a:p>
        </p:txBody>
      </p:sp>
      <p:sp>
        <p:nvSpPr>
          <p:cNvPr id="10" name="Rectangle 9"/>
          <p:cNvSpPr/>
          <p:nvPr/>
        </p:nvSpPr>
        <p:spPr>
          <a:xfrm>
            <a:off x="4368798" y="1438577"/>
            <a:ext cx="3799841" cy="400110"/>
          </a:xfrm>
          <a:prstGeom prst="rect">
            <a:avLst/>
          </a:prstGeom>
          <a:solidFill>
            <a:srgbClr val="66FFFF"/>
          </a:solidFill>
        </p:spPr>
        <p:txBody>
          <a:bodyPr wrap="square">
            <a:spAutoFit/>
          </a:bodyPr>
          <a:lstStyle/>
          <a:p>
            <a:pPr algn="ctr"/>
            <a:r>
              <a:rPr lang="en-US" sz="2000" b="1" dirty="0" err="1" smtClean="0">
                <a:latin typeface="Arial" panose="020B0604020202020204" pitchFamily="34" charset="0"/>
                <a:cs typeface="Arial" panose="020B0604020202020204" pitchFamily="34" charset="0"/>
              </a:rPr>
              <a:t>Không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lãng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phí</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thời</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gian</a:t>
            </a:r>
            <a:endParaRPr lang="en-US" sz="2000" dirty="0">
              <a:latin typeface="Arial" panose="020B0604020202020204" pitchFamily="34" charset="0"/>
              <a:cs typeface="Arial" panose="020B0604020202020204" pitchFamily="34" charset="0"/>
            </a:endParaRPr>
          </a:p>
        </p:txBody>
      </p:sp>
      <p:sp>
        <p:nvSpPr>
          <p:cNvPr id="11" name="Rectangle 10"/>
          <p:cNvSpPr/>
          <p:nvPr/>
        </p:nvSpPr>
        <p:spPr>
          <a:xfrm>
            <a:off x="4368797" y="2216646"/>
            <a:ext cx="3799841" cy="400110"/>
          </a:xfrm>
          <a:prstGeom prst="rect">
            <a:avLst/>
          </a:prstGeom>
          <a:solidFill>
            <a:srgbClr val="66FFFF"/>
          </a:solidFill>
        </p:spPr>
        <p:txBody>
          <a:bodyPr wrap="square">
            <a:spAutoFit/>
          </a:bodyPr>
          <a:lstStyle/>
          <a:p>
            <a:pPr algn="ctr"/>
            <a:r>
              <a:rPr lang="en-US" sz="2000" b="1" dirty="0" err="1" smtClean="0">
                <a:latin typeface="Arial" panose="020B0604020202020204" pitchFamily="34" charset="0"/>
                <a:cs typeface="Arial" panose="020B0604020202020204" pitchFamily="34" charset="0"/>
              </a:rPr>
              <a:t>Làm</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được</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nhiều</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việc</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hơn</a:t>
            </a:r>
            <a:endParaRPr lang="en-US" sz="2000" dirty="0">
              <a:latin typeface="Arial" panose="020B0604020202020204" pitchFamily="34" charset="0"/>
              <a:cs typeface="Arial" panose="020B0604020202020204" pitchFamily="34" charset="0"/>
            </a:endParaRPr>
          </a:p>
        </p:txBody>
      </p:sp>
      <p:sp>
        <p:nvSpPr>
          <p:cNvPr id="12" name="Rectangle 11"/>
          <p:cNvSpPr/>
          <p:nvPr/>
        </p:nvSpPr>
        <p:spPr>
          <a:xfrm>
            <a:off x="4368797" y="2934969"/>
            <a:ext cx="3799841" cy="400110"/>
          </a:xfrm>
          <a:prstGeom prst="rect">
            <a:avLst/>
          </a:prstGeom>
          <a:solidFill>
            <a:srgbClr val="66FFFF"/>
          </a:solidFill>
        </p:spPr>
        <p:txBody>
          <a:bodyPr wrap="square">
            <a:spAutoFit/>
          </a:bodyPr>
          <a:lstStyle/>
          <a:p>
            <a:r>
              <a:rPr lang="en-US" sz="2000" b="1"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1975891" y="1978152"/>
            <a:ext cx="4932619" cy="1777036"/>
          </a:xfrm>
          <a:prstGeom prst="rect">
            <a:avLst/>
          </a:prstGeom>
          <a:noFill/>
        </p:spPr>
        <p:txBody>
          <a:bodyPr wrap="none" rtlCol="0">
            <a:prstTxWarp prst="textDoubleWave1">
              <a:avLst/>
            </a:prstTxWarp>
            <a:spAutoFit/>
          </a:bodyPr>
          <a:lstStyle/>
          <a:p>
            <a:pPr algn="ctr"/>
            <a:r>
              <a:rPr lang="en-US" altLang="zh-CN" sz="6000" dirty="0" err="1" smtClean="0">
                <a:solidFill>
                  <a:srgbClr val="FF6600"/>
                </a:solidFill>
                <a:latin typeface="Arial" panose="020B0604020202020204" pitchFamily="34" charset="0"/>
                <a:cs typeface="Arial" panose="020B0604020202020204" pitchFamily="34" charset="0"/>
                <a:sym typeface="+mn-lt"/>
              </a:rPr>
              <a:t>Chúc</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các</a:t>
            </a:r>
            <a:r>
              <a:rPr lang="en-US" altLang="zh-CN" sz="6000" dirty="0" smtClean="0">
                <a:solidFill>
                  <a:srgbClr val="FF6600"/>
                </a:solidFill>
                <a:latin typeface="Arial" panose="020B0604020202020204" pitchFamily="34" charset="0"/>
                <a:cs typeface="Arial" panose="020B0604020202020204" pitchFamily="34" charset="0"/>
                <a:sym typeface="+mn-lt"/>
              </a:rPr>
              <a:t> con </a:t>
            </a:r>
          </a:p>
          <a:p>
            <a:pPr algn="ctr"/>
            <a:r>
              <a:rPr lang="en-US" altLang="zh-CN" sz="6000" dirty="0" err="1" smtClean="0">
                <a:solidFill>
                  <a:srgbClr val="FF6600"/>
                </a:solidFill>
                <a:latin typeface="Arial" panose="020B0604020202020204" pitchFamily="34" charset="0"/>
                <a:cs typeface="Arial" panose="020B0604020202020204" pitchFamily="34" charset="0"/>
                <a:sym typeface="+mn-lt"/>
              </a:rPr>
              <a:t>chăm</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ngoan</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học</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giỏi</a:t>
            </a:r>
            <a:endParaRPr lang="zh-CN" altLang="en-US" sz="6000"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8" presetClass="emph" presetSubtype="0" fill="hold" nodeType="withEffect">
                                  <p:stCondLst>
                                    <p:cond delay="0"/>
                                  </p:stCondLst>
                                  <p:childTnLst>
                                    <p:animRot by="21600000">
                                      <p:cBhvr>
                                        <p:cTn id="30" dur="10000" fill="hold"/>
                                        <p:tgtEl>
                                          <p:spTgt spid="23"/>
                                        </p:tgtEl>
                                        <p:attrNameLst>
                                          <p:attrName>r</p:attrName>
                                        </p:attrNameLst>
                                      </p:cBhvr>
                                    </p:animRot>
                                  </p:childTnLst>
                                </p:cTn>
                              </p:par>
                              <p:par>
                                <p:cTn id="31" presetID="22" presetClass="entr" presetSubtype="8"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left)">
                                      <p:cBhvr>
                                        <p:cTn id="33" dur="500"/>
                                        <p:tgtEl>
                                          <p:spTgt spid="80"/>
                                        </p:tgtEl>
                                      </p:cBhvr>
                                    </p:animEffect>
                                  </p:childTnLst>
                                </p:cTn>
                              </p:par>
                              <p:par>
                                <p:cTn id="34" presetID="22" presetClass="entr" presetSubtype="2"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right)">
                                      <p:cBhvr>
                                        <p:cTn id="36" dur="500"/>
                                        <p:tgtEl>
                                          <p:spTgt spid="86"/>
                                        </p:tgtEl>
                                      </p:cBhvr>
                                    </p:animEffect>
                                  </p:childTnLst>
                                </p:cTn>
                              </p:par>
                              <p:par>
                                <p:cTn id="37" presetID="42"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p:cTn id="39" dur="1000"/>
                                        <p:tgtEl>
                                          <p:spTgt spid="108"/>
                                        </p:tgtEl>
                                      </p:cBhvr>
                                    </p:animEffect>
                                    <p:anim calcmode="lin" valueType="num">
                                      <p:cBhvr>
                                        <p:cTn id="40" dur="1000" fill="hold"/>
                                        <p:tgtEl>
                                          <p:spTgt spid="108"/>
                                        </p:tgtEl>
                                        <p:attrNameLst>
                                          <p:attrName>ppt_x</p:attrName>
                                        </p:attrNameLst>
                                      </p:cBhvr>
                                      <p:tavLst>
                                        <p:tav tm="0">
                                          <p:val>
                                            <p:strVal val="#ppt_x"/>
                                          </p:val>
                                        </p:tav>
                                        <p:tav tm="100000">
                                          <p:val>
                                            <p:strVal val="#ppt_x"/>
                                          </p:val>
                                        </p:tav>
                                      </p:tavLst>
                                    </p:anim>
                                    <p:anim calcmode="lin" valueType="num">
                                      <p:cBhvr>
                                        <p:cTn id="41" dur="1000" fill="hold"/>
                                        <p:tgtEl>
                                          <p:spTgt spid="10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250" fill="hold"/>
                                        <p:tgtEl>
                                          <p:spTgt spid="2"/>
                                        </p:tgtEl>
                                        <p:attrNameLst>
                                          <p:attrName>ppt_w</p:attrName>
                                        </p:attrNameLst>
                                      </p:cBhvr>
                                      <p:tavLst>
                                        <p:tav tm="0">
                                          <p:val>
                                            <p:fltVal val="0"/>
                                          </p:val>
                                        </p:tav>
                                        <p:tav tm="100000">
                                          <p:val>
                                            <p:strVal val="#ppt_w"/>
                                          </p:val>
                                        </p:tav>
                                      </p:tavLst>
                                    </p:anim>
                                    <p:anim calcmode="lin" valueType="num">
                                      <p:cBhvr>
                                        <p:cTn id="50" dur="1250" fill="hold"/>
                                        <p:tgtEl>
                                          <p:spTgt spid="2"/>
                                        </p:tgtEl>
                                        <p:attrNameLst>
                                          <p:attrName>ppt_h</p:attrName>
                                        </p:attrNameLst>
                                      </p:cBhvr>
                                      <p:tavLst>
                                        <p:tav tm="0">
                                          <p:val>
                                            <p:fltVal val="0"/>
                                          </p:val>
                                        </p:tav>
                                        <p:tav tm="100000">
                                          <p:val>
                                            <p:strVal val="#ppt_h"/>
                                          </p:val>
                                        </p:tav>
                                      </p:tavLst>
                                    </p:anim>
                                    <p:animEffect transition="in" filter="fade">
                                      <p:cBhvr>
                                        <p:cTn id="51" dur="1250"/>
                                        <p:tgtEl>
                                          <p:spTgt spid="2"/>
                                        </p:tgtEl>
                                      </p:cBhvr>
                                    </p:animEffect>
                                    <p:anim calcmode="lin" valueType="num">
                                      <p:cBhvr>
                                        <p:cTn id="52" dur="1250" fill="hold"/>
                                        <p:tgtEl>
                                          <p:spTgt spid="2"/>
                                        </p:tgtEl>
                                        <p:attrNameLst>
                                          <p:attrName>ppt_x</p:attrName>
                                        </p:attrNameLst>
                                      </p:cBhvr>
                                      <p:tavLst>
                                        <p:tav tm="0">
                                          <p:val>
                                            <p:fltVal val="0.5"/>
                                          </p:val>
                                        </p:tav>
                                        <p:tav tm="100000">
                                          <p:val>
                                            <p:strVal val="#ppt_x"/>
                                          </p:val>
                                        </p:tav>
                                      </p:tavLst>
                                    </p:anim>
                                    <p:anim calcmode="lin" valueType="num">
                                      <p:cBhvr>
                                        <p:cTn id="53" dur="1250" fill="hold"/>
                                        <p:tgtEl>
                                          <p:spTgt spid="2"/>
                                        </p:tgtEl>
                                        <p:attrNameLst>
                                          <p:attrName>ppt_y</p:attrName>
                                        </p:attrNameLst>
                                      </p:cBhvr>
                                      <p:tavLst>
                                        <p:tav tm="0">
                                          <p:val>
                                            <p:fltVal val="0.5"/>
                                          </p:val>
                                        </p:tav>
                                        <p:tav tm="100000">
                                          <p:val>
                                            <p:strVal val="#ppt_y"/>
                                          </p:val>
                                        </p:tav>
                                      </p:tavLst>
                                    </p:anim>
                                  </p:childTnLst>
                                </p:cTn>
                              </p:par>
                              <p:par>
                                <p:cTn id="54" presetID="2" presetClass="entr" presetSubtype="8" decel="4100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4500" fill="hold"/>
                                        <p:tgtEl>
                                          <p:spTgt spid="28"/>
                                        </p:tgtEl>
                                        <p:attrNameLst>
                                          <p:attrName>ppt_x</p:attrName>
                                        </p:attrNameLst>
                                      </p:cBhvr>
                                      <p:tavLst>
                                        <p:tav tm="0">
                                          <p:val>
                                            <p:strVal val="0-#ppt_w/2"/>
                                          </p:val>
                                        </p:tav>
                                        <p:tav tm="100000">
                                          <p:val>
                                            <p:strVal val="#ppt_x"/>
                                          </p:val>
                                        </p:tav>
                                      </p:tavLst>
                                    </p:anim>
                                    <p:anim calcmode="lin" valueType="num">
                                      <p:cBhvr additive="base">
                                        <p:cTn id="57" dur="4500" fill="hold"/>
                                        <p:tgtEl>
                                          <p:spTgt spid="28"/>
                                        </p:tgtEl>
                                        <p:attrNameLst>
                                          <p:attrName>ppt_y</p:attrName>
                                        </p:attrNameLst>
                                      </p:cBhvr>
                                      <p:tavLst>
                                        <p:tav tm="0">
                                          <p:val>
                                            <p:strVal val="#ppt_y"/>
                                          </p:val>
                                        </p:tav>
                                        <p:tav tm="100000">
                                          <p:val>
                                            <p:strVal val="#ppt_y"/>
                                          </p:val>
                                        </p:tav>
                                      </p:tavLst>
                                    </p:anim>
                                  </p:childTnLst>
                                </p:cTn>
                              </p:par>
                              <p:par>
                                <p:cTn id="58" presetID="6" presetClass="emph" presetSubtype="0" repeatCount="14000" autoRev="1" fill="hold" nodeType="withEffect">
                                  <p:stCondLst>
                                    <p:cond delay="0"/>
                                  </p:stCondLst>
                                  <p:childTnLst>
                                    <p:animScale>
                                      <p:cBhvr>
                                        <p:cTn id="59"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TotalTime>
  <Words>442</Words>
  <PresentationFormat>On-screen Show (16:9)</PresentationFormat>
  <Paragraphs>45</Paragraphs>
  <Slides>9</Slides>
  <Notes>9</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华康少女文字W5</vt:lpstr>
      <vt:lpstr>Arial</vt:lpstr>
      <vt:lpstr>宋体</vt:lpstr>
      <vt:lpstr>DFPOP1-W9</vt:lpstr>
      <vt:lpstr>Times New Roman</vt:lpstr>
      <vt:lpstr>Calibri</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2016-08-08T05:55:00Z</dcterms:created>
  <dcterms:modified xsi:type="dcterms:W3CDTF">2021-07-18T09:16:33Z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