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46"/>
  </p:notesMasterIdLst>
  <p:sldIdLst>
    <p:sldId id="264" r:id="rId10"/>
    <p:sldId id="257" r:id="rId11"/>
    <p:sldId id="259" r:id="rId12"/>
    <p:sldId id="262" r:id="rId13"/>
    <p:sldId id="261" r:id="rId14"/>
    <p:sldId id="258" r:id="rId15"/>
    <p:sldId id="289" r:id="rId16"/>
    <p:sldId id="290" r:id="rId17"/>
    <p:sldId id="265" r:id="rId18"/>
    <p:sldId id="266" r:id="rId19"/>
    <p:sldId id="268" r:id="rId20"/>
    <p:sldId id="270" r:id="rId21"/>
    <p:sldId id="272" r:id="rId22"/>
    <p:sldId id="274" r:id="rId23"/>
    <p:sldId id="291" r:id="rId24"/>
    <p:sldId id="276" r:id="rId25"/>
    <p:sldId id="293" r:id="rId26"/>
    <p:sldId id="277" r:id="rId27"/>
    <p:sldId id="292" r:id="rId28"/>
    <p:sldId id="278" r:id="rId29"/>
    <p:sldId id="281" r:id="rId30"/>
    <p:sldId id="294" r:id="rId31"/>
    <p:sldId id="296" r:id="rId32"/>
    <p:sldId id="282" r:id="rId33"/>
    <p:sldId id="283" r:id="rId34"/>
    <p:sldId id="279" r:id="rId35"/>
    <p:sldId id="275" r:id="rId36"/>
    <p:sldId id="286" r:id="rId37"/>
    <p:sldId id="284" r:id="rId38"/>
    <p:sldId id="302" r:id="rId39"/>
    <p:sldId id="301" r:id="rId40"/>
    <p:sldId id="285" r:id="rId41"/>
    <p:sldId id="298" r:id="rId42"/>
    <p:sldId id="299" r:id="rId43"/>
    <p:sldId id="287" r:id="rId44"/>
    <p:sldId id="303" r:id="rId45"/>
  </p:sldIdLst>
  <p:sldSz cx="12192000" cy="6858000"/>
  <p:notesSz cx="6858000" cy="9144000"/>
  <p:embeddedFontLst>
    <p:embeddedFont>
      <p:font typeface="Verdana" panose="020B0604030504040204" pitchFamily="34" charset="0"/>
      <p:regular r:id="rId47"/>
      <p:bold r:id="rId48"/>
      <p:italic r:id="rId49"/>
      <p:boldItalic r:id="rId50"/>
    </p:embeddedFont>
    <p:embeddedFont>
      <p:font typeface="Calibri Light" panose="020F0302020204030204" pitchFamily="34" charset="0"/>
      <p:regular r:id="rId51"/>
      <p:italic r:id="rId52"/>
    </p:embeddedFont>
    <p:embeddedFont>
      <p:font typeface="Calibri" panose="020F0502020204030204" pitchFamily="34" charset="0"/>
      <p:regular r:id="rId53"/>
      <p:bold r:id="rId54"/>
      <p:italic r:id="rId55"/>
      <p:boldItalic r:id="rId56"/>
    </p:embeddedFont>
    <p:embeddedFont>
      <p:font typeface=".VnTime" panose="020B7200000000000000" pitchFamily="34"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6699FF"/>
    <a:srgbClr val="66FF99"/>
    <a:srgbClr val="CCFF33"/>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18" y="1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font" Target="fonts/font8.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font" Target="fonts/font6.fntdata"/><Relationship Id="rId60"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5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0710D-846A-412B-8DA6-850C736B35D4}" type="datetimeFigureOut">
              <a:rPr lang="en-US" smtClean="0"/>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F68E5-3FD9-4039-9B84-1177DB28BA70}" type="slidenum">
              <a:rPr lang="en-US" smtClean="0"/>
              <a:t>‹#›</a:t>
            </a:fld>
            <a:endParaRPr lang="en-US"/>
          </a:p>
        </p:txBody>
      </p:sp>
    </p:spTree>
    <p:extLst>
      <p:ext uri="{BB962C8B-B14F-4D97-AF65-F5344CB8AC3E}">
        <p14:creationId xmlns:p14="http://schemas.microsoft.com/office/powerpoint/2010/main" val="2856925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381000" y="685800"/>
            <a:ext cx="6096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headEnd/>
            <a:tailEnd/>
          </a:ln>
        </p:spPr>
      </p:sp>
      <p:sp>
        <p:nvSpPr>
          <p:cNvPr id="7168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4294967295"/>
          </p:nvPr>
        </p:nvSpPr>
        <p:spPr>
          <a:xfrm>
            <a:off x="0" y="0"/>
            <a:ext cx="0" cy="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02497-BD4B-452B-BCC5-848349A65E8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96327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95E796-D760-482D-8571-F82B73CCBDEE}"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51B5D-4599-4780-BB74-5DF47A45BF47}" type="slidenum">
              <a:rPr lang="en-US" smtClean="0"/>
              <a:t>‹#›</a:t>
            </a:fld>
            <a:endParaRPr lang="en-US"/>
          </a:p>
        </p:txBody>
      </p:sp>
    </p:spTree>
    <p:extLst>
      <p:ext uri="{BB962C8B-B14F-4D97-AF65-F5344CB8AC3E}">
        <p14:creationId xmlns:p14="http://schemas.microsoft.com/office/powerpoint/2010/main" val="3969584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5E796-D760-482D-8571-F82B73CCBDEE}"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51B5D-4599-4780-BB74-5DF47A45BF47}" type="slidenum">
              <a:rPr lang="en-US" smtClean="0"/>
              <a:t>‹#›</a:t>
            </a:fld>
            <a:endParaRPr lang="en-US"/>
          </a:p>
        </p:txBody>
      </p:sp>
    </p:spTree>
    <p:extLst>
      <p:ext uri="{BB962C8B-B14F-4D97-AF65-F5344CB8AC3E}">
        <p14:creationId xmlns:p14="http://schemas.microsoft.com/office/powerpoint/2010/main" val="148168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5E796-D760-482D-8571-F82B73CCBDEE}"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51B5D-4599-4780-BB74-5DF47A45BF47}" type="slidenum">
              <a:rPr lang="en-US" smtClean="0"/>
              <a:t>‹#›</a:t>
            </a:fld>
            <a:endParaRPr lang="en-US"/>
          </a:p>
        </p:txBody>
      </p:sp>
    </p:spTree>
    <p:extLst>
      <p:ext uri="{BB962C8B-B14F-4D97-AF65-F5344CB8AC3E}">
        <p14:creationId xmlns:p14="http://schemas.microsoft.com/office/powerpoint/2010/main" val="3166727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1AE034-55BD-47AC-B977-5C8AB0C66C4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35F586E-F215-45A1-9684-FEC838D12951}"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18012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16EE823-488F-4B39-B610-F35ECF917A8D}"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D126525-7840-473D-AC4A-66A9D700B8A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627364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A796652-37D1-4B55-8749-7C80F5BF931D}"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643AE13-C730-4361-B7C8-E8BB2EBD2A51}"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217807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5A28DF8-6F83-49E4-9EEF-862956F212B8}"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A6583DB-5FDF-425C-8205-351E141A806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3638673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83889DC-AA43-4785-8ECC-D792F55AB933}"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48E6F33-FE0A-4B21-9E43-4FB2F475586E}"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3481514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D6CF008-FFDD-426A-A650-E819A437173C}"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12AB9DF-9FB2-4098-BAE6-0B76A2EA35A7}"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1082185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D42D0E44-8012-45A2-B723-B09B6101C61C}"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66B537D-6FB0-4954-ABC1-9A39E8730CF3}"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1481765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A0F89C3-3435-425B-9FC6-654687DA061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5C78A4-E9EB-401B-9ED2-E48C563190E9}"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205952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5E796-D760-482D-8571-F82B73CCBDEE}"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51B5D-4599-4780-BB74-5DF47A45BF47}" type="slidenum">
              <a:rPr lang="en-US" smtClean="0"/>
              <a:t>‹#›</a:t>
            </a:fld>
            <a:endParaRPr lang="en-US"/>
          </a:p>
        </p:txBody>
      </p:sp>
    </p:spTree>
    <p:extLst>
      <p:ext uri="{BB962C8B-B14F-4D97-AF65-F5344CB8AC3E}">
        <p14:creationId xmlns:p14="http://schemas.microsoft.com/office/powerpoint/2010/main" val="1936594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D55FE44F-9AFD-4BBF-A15B-2B35DFEAF2A5}"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2253992-254F-447A-9B69-3412149CB7B7}"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2144411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9DAC2D-777F-4637-97EA-9855EAC4A6D2}"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E6A4EA5-4E9B-4F8A-AD1D-A2C1567BD12E}"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2223830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06EAED3-F376-4437-A775-11671B68BDE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9FE2C6E-7D42-4986-A7E3-2E0E426A68D9}"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3492796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4CBD288-A5E0-4981-9088-B5D2A2B7EE2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111657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846FEF6-6F9A-49BA-8150-BE0E50D375E4}"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986554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8D488E4-AFCE-4227-80C2-803F32C2134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90410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7CB28A7-8463-45B0-A509-16CED0CDDA0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47090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0C84806-C213-4A24-B68C-5D8158002CE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30773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267FE84-A7CD-4283-AB1A-022AB6EDA713}"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931497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D1CA5DF-15F8-40A5-BFBE-3A6035AFDDB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438792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95E796-D760-482D-8571-F82B73CCBDEE}"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51B5D-4599-4780-BB74-5DF47A45BF47}" type="slidenum">
              <a:rPr lang="en-US" smtClean="0"/>
              <a:t>‹#›</a:t>
            </a:fld>
            <a:endParaRPr lang="en-US"/>
          </a:p>
        </p:txBody>
      </p:sp>
    </p:spTree>
    <p:extLst>
      <p:ext uri="{BB962C8B-B14F-4D97-AF65-F5344CB8AC3E}">
        <p14:creationId xmlns:p14="http://schemas.microsoft.com/office/powerpoint/2010/main" val="3047251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94AB7AB-E0D4-45C2-93B8-A5AD813C6A3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196762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CF6FA0-CE02-43FD-9F43-3A8E3FE1F46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478133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313C40D-CE61-499F-A729-F10E49BBE56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98322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F9494AB-8BB5-4CC6-9C46-651D707BF644}"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99204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45B71-3C18-4547-A771-BEE026D17C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1A6E999-3AEB-4387-9E54-5154DF4E140B}"/>
              </a:ext>
            </a:extLst>
          </p:cNvPr>
          <p:cNvSpPr>
            <a:spLocks noGrp="1"/>
          </p:cNvSpPr>
          <p:nvPr>
            <p:ph type="subTitle" idx="1"/>
          </p:nvPr>
        </p:nvSpPr>
        <p:spPr>
          <a:xfrm>
            <a:off x="1524000" y="3602037"/>
            <a:ext cx="9144000" cy="1655763"/>
          </a:xfrm>
        </p:spPr>
        <p:txBody>
          <a:bodyPr/>
          <a:lstStyle>
            <a:lvl1pPr marL="0" indent="0" algn="ctr">
              <a:buNone/>
              <a:defRPr sz="2400"/>
            </a:lvl1pPr>
            <a:lvl2pPr marL="457047" indent="0" algn="ctr">
              <a:buNone/>
              <a:defRPr sz="2000"/>
            </a:lvl2pPr>
            <a:lvl3pPr marL="914105" indent="0" algn="ctr">
              <a:buNone/>
              <a:defRPr sz="1900"/>
            </a:lvl3pPr>
            <a:lvl4pPr marL="1371158" indent="0" algn="ctr">
              <a:buNone/>
              <a:defRPr sz="1600"/>
            </a:lvl4pPr>
            <a:lvl5pPr marL="1828210" indent="0" algn="ctr">
              <a:buNone/>
              <a:defRPr sz="1600"/>
            </a:lvl5pPr>
            <a:lvl6pPr marL="2285270" indent="0" algn="ctr">
              <a:buNone/>
              <a:defRPr sz="1600"/>
            </a:lvl6pPr>
            <a:lvl7pPr marL="2742314" indent="0" algn="ctr">
              <a:buNone/>
              <a:defRPr sz="1600"/>
            </a:lvl7pPr>
            <a:lvl8pPr marL="3199360" indent="0" algn="ctr">
              <a:buNone/>
              <a:defRPr sz="1600"/>
            </a:lvl8pPr>
            <a:lvl9pPr marL="3656407"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4C00AE5-4883-4206-AF12-F7BC6C8D5A2C}"/>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6CFB0A1-DCE4-40BB-BD00-65BDCFB51868}"/>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0B6CF2E-4F8E-48C7-AEFF-4950203FF39C}"/>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69406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2AEA-BE3D-4D18-B878-008BC823528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B40A3C6-2FB2-40C4-97E4-B22847F03B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BC7AFA6-0784-45F8-9CA1-DA3B6DA6B297}"/>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77AB60F1-737F-4D74-992F-CD857F2D00E9}"/>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7653675-B4F2-4731-B79A-A3156077E16E}"/>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87777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3A58-18DC-48F0-AA04-30B4E89F310C}"/>
              </a:ext>
            </a:extLst>
          </p:cNvPr>
          <p:cNvSpPr>
            <a:spLocks noGrp="1"/>
          </p:cNvSpPr>
          <p:nvPr>
            <p:ph type="title"/>
          </p:nvPr>
        </p:nvSpPr>
        <p:spPr>
          <a:xfrm>
            <a:off x="831851" y="1709777"/>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55645E2-FCC1-4454-AF9D-FFDE45B16446}"/>
              </a:ext>
            </a:extLst>
          </p:cNvPr>
          <p:cNvSpPr>
            <a:spLocks noGrp="1"/>
          </p:cNvSpPr>
          <p:nvPr>
            <p:ph type="body" idx="1"/>
          </p:nvPr>
        </p:nvSpPr>
        <p:spPr>
          <a:xfrm>
            <a:off x="831851" y="4589485"/>
            <a:ext cx="10515600" cy="1500187"/>
          </a:xfrm>
        </p:spPr>
        <p:txBody>
          <a:bodyPr/>
          <a:lstStyle>
            <a:lvl1pPr marL="0" indent="0">
              <a:buNone/>
              <a:defRPr sz="2400">
                <a:solidFill>
                  <a:schemeClr val="tx1">
                    <a:tint val="75000"/>
                  </a:schemeClr>
                </a:solidFill>
              </a:defRPr>
            </a:lvl1pPr>
            <a:lvl2pPr marL="457047" indent="0">
              <a:buNone/>
              <a:defRPr sz="2000">
                <a:solidFill>
                  <a:schemeClr val="tx1">
                    <a:tint val="75000"/>
                  </a:schemeClr>
                </a:solidFill>
              </a:defRPr>
            </a:lvl2pPr>
            <a:lvl3pPr marL="914105" indent="0">
              <a:buNone/>
              <a:defRPr sz="1900">
                <a:solidFill>
                  <a:schemeClr val="tx1">
                    <a:tint val="75000"/>
                  </a:schemeClr>
                </a:solidFill>
              </a:defRPr>
            </a:lvl3pPr>
            <a:lvl4pPr marL="1371158" indent="0">
              <a:buNone/>
              <a:defRPr sz="1600">
                <a:solidFill>
                  <a:schemeClr val="tx1">
                    <a:tint val="75000"/>
                  </a:schemeClr>
                </a:solidFill>
              </a:defRPr>
            </a:lvl4pPr>
            <a:lvl5pPr marL="1828210" indent="0">
              <a:buNone/>
              <a:defRPr sz="1600">
                <a:solidFill>
                  <a:schemeClr val="tx1">
                    <a:tint val="75000"/>
                  </a:schemeClr>
                </a:solidFill>
              </a:defRPr>
            </a:lvl5pPr>
            <a:lvl6pPr marL="2285270" indent="0">
              <a:buNone/>
              <a:defRPr sz="1600">
                <a:solidFill>
                  <a:schemeClr val="tx1">
                    <a:tint val="75000"/>
                  </a:schemeClr>
                </a:solidFill>
              </a:defRPr>
            </a:lvl6pPr>
            <a:lvl7pPr marL="2742314" indent="0">
              <a:buNone/>
              <a:defRPr sz="1600">
                <a:solidFill>
                  <a:schemeClr val="tx1">
                    <a:tint val="75000"/>
                  </a:schemeClr>
                </a:solidFill>
              </a:defRPr>
            </a:lvl7pPr>
            <a:lvl8pPr marL="3199360" indent="0">
              <a:buNone/>
              <a:defRPr sz="1600">
                <a:solidFill>
                  <a:schemeClr val="tx1">
                    <a:tint val="75000"/>
                  </a:schemeClr>
                </a:solidFill>
              </a:defRPr>
            </a:lvl8pPr>
            <a:lvl9pPr marL="365640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DD522-28FB-480A-9CFC-90363C2D0C47}"/>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E432B66-8A4A-4EB2-8F69-4DE9B9E0391A}"/>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C0333F73-D2FB-444D-87DD-D9469BD983AD}"/>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54029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29FE-1772-45A6-BF55-7B9BD770D9A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58ABD4B-41C1-412C-A9F8-110622006F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5CA5933-1DD8-46DC-8C5B-7CEEF7B1CEA9}"/>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28B16D8-893A-4A52-B995-C7985FE187AA}"/>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660C58A1-89C3-4C49-8698-98FF66C3F7D6}"/>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7AB3E7F9-85A3-425B-94C4-0EBFC467C91F}"/>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47901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34C2-B087-4A17-96B1-A920F1E41E7E}"/>
              </a:ext>
            </a:extLst>
          </p:cNvPr>
          <p:cNvSpPr>
            <a:spLocks noGrp="1"/>
          </p:cNvSpPr>
          <p:nvPr>
            <p:ph type="title"/>
          </p:nvPr>
        </p:nvSpPr>
        <p:spPr>
          <a:xfrm>
            <a:off x="839788" y="365129"/>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50F4C14-2059-43F1-8CA1-F7329BB183E8}"/>
              </a:ext>
            </a:extLst>
          </p:cNvPr>
          <p:cNvSpPr>
            <a:spLocks noGrp="1"/>
          </p:cNvSpPr>
          <p:nvPr>
            <p:ph type="body" idx="1"/>
          </p:nvPr>
        </p:nvSpPr>
        <p:spPr>
          <a:xfrm>
            <a:off x="839789" y="1681163"/>
            <a:ext cx="5157787" cy="823912"/>
          </a:xfrm>
        </p:spPr>
        <p:txBody>
          <a:bodyPr anchor="b"/>
          <a:lstStyle>
            <a:lvl1pPr marL="0" indent="0">
              <a:buNone/>
              <a:defRPr sz="2400" b="1"/>
            </a:lvl1pPr>
            <a:lvl2pPr marL="457047" indent="0">
              <a:buNone/>
              <a:defRPr sz="2000" b="1"/>
            </a:lvl2pPr>
            <a:lvl3pPr marL="914105" indent="0">
              <a:buNone/>
              <a:defRPr sz="1900" b="1"/>
            </a:lvl3pPr>
            <a:lvl4pPr marL="1371158" indent="0">
              <a:buNone/>
              <a:defRPr sz="1600" b="1"/>
            </a:lvl4pPr>
            <a:lvl5pPr marL="1828210" indent="0">
              <a:buNone/>
              <a:defRPr sz="1600" b="1"/>
            </a:lvl5pPr>
            <a:lvl6pPr marL="2285270" indent="0">
              <a:buNone/>
              <a:defRPr sz="1600" b="1"/>
            </a:lvl6pPr>
            <a:lvl7pPr marL="2742314" indent="0">
              <a:buNone/>
              <a:defRPr sz="1600" b="1"/>
            </a:lvl7pPr>
            <a:lvl8pPr marL="3199360" indent="0">
              <a:buNone/>
              <a:defRPr sz="1600" b="1"/>
            </a:lvl8pPr>
            <a:lvl9pPr marL="365640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0E276-C2C7-45D9-9FFC-12260FB3A8C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5C6CADD-CD3D-4E20-9E42-71A6B063121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047" indent="0">
              <a:buNone/>
              <a:defRPr sz="2000" b="1"/>
            </a:lvl2pPr>
            <a:lvl3pPr marL="914105" indent="0">
              <a:buNone/>
              <a:defRPr sz="1900" b="1"/>
            </a:lvl3pPr>
            <a:lvl4pPr marL="1371158" indent="0">
              <a:buNone/>
              <a:defRPr sz="1600" b="1"/>
            </a:lvl4pPr>
            <a:lvl5pPr marL="1828210" indent="0">
              <a:buNone/>
              <a:defRPr sz="1600" b="1"/>
            </a:lvl5pPr>
            <a:lvl6pPr marL="2285270" indent="0">
              <a:buNone/>
              <a:defRPr sz="1600" b="1"/>
            </a:lvl6pPr>
            <a:lvl7pPr marL="2742314" indent="0">
              <a:buNone/>
              <a:defRPr sz="1600" b="1"/>
            </a:lvl7pPr>
            <a:lvl8pPr marL="3199360" indent="0">
              <a:buNone/>
              <a:defRPr sz="1600" b="1"/>
            </a:lvl8pPr>
            <a:lvl9pPr marL="365640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E8463F-6BE6-4932-9249-5B132CA27FFD}"/>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261E19F-8871-47CC-9282-8B4BE76D6E1E}"/>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B0B505E3-5009-45CA-97F8-E18F6010A280}"/>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BF8CF8F7-7E05-4FE4-B39E-A5A640ACE322}"/>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95605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EC82-F7DF-41D7-B5B5-3349C92ECE4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2A211F8-4F1F-445C-BCB3-A4D0EC12FAC8}"/>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FF512D4F-10FB-496A-A636-B6C7CBC6D143}"/>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676666CC-8217-4096-8F9A-E3E059985E69}"/>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230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95E796-D760-482D-8571-F82B73CCBDEE}"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51B5D-4599-4780-BB74-5DF47A45BF47}" type="slidenum">
              <a:rPr lang="en-US" smtClean="0"/>
              <a:t>‹#›</a:t>
            </a:fld>
            <a:endParaRPr lang="en-US"/>
          </a:p>
        </p:txBody>
      </p:sp>
    </p:spTree>
    <p:extLst>
      <p:ext uri="{BB962C8B-B14F-4D97-AF65-F5344CB8AC3E}">
        <p14:creationId xmlns:p14="http://schemas.microsoft.com/office/powerpoint/2010/main" val="2208354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4036F6-6ACB-44AE-8D7A-88B0BB7C319C}"/>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1183C012-C76F-456D-8566-64C043B6F975}"/>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0C0D382B-F431-40E1-AC3E-24736764A59A}"/>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129295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27E0-C827-422F-89BD-20C5EA521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12FC78C-9F61-4A33-986D-EB608149B40A}"/>
              </a:ext>
            </a:extLst>
          </p:cNvPr>
          <p:cNvSpPr>
            <a:spLocks noGrp="1"/>
          </p:cNvSpPr>
          <p:nvPr>
            <p:ph idx="1"/>
          </p:nvPr>
        </p:nvSpPr>
        <p:spPr>
          <a:xfrm>
            <a:off x="5183188" y="98746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2E56C54-D424-4734-8657-7A6E321E06B4}"/>
              </a:ext>
            </a:extLst>
          </p:cNvPr>
          <p:cNvSpPr>
            <a:spLocks noGrp="1"/>
          </p:cNvSpPr>
          <p:nvPr>
            <p:ph type="body" sz="half" idx="2"/>
          </p:nvPr>
        </p:nvSpPr>
        <p:spPr>
          <a:xfrm>
            <a:off x="839788" y="2057403"/>
            <a:ext cx="3932237" cy="3811588"/>
          </a:xfrm>
        </p:spPr>
        <p:txBody>
          <a:bodyPr/>
          <a:lstStyle>
            <a:lvl1pPr marL="0" indent="0">
              <a:buNone/>
              <a:defRPr sz="1600"/>
            </a:lvl1pPr>
            <a:lvl2pPr marL="457047" indent="0">
              <a:buNone/>
              <a:defRPr sz="1500"/>
            </a:lvl2pPr>
            <a:lvl3pPr marL="914105" indent="0">
              <a:buNone/>
              <a:defRPr sz="1200"/>
            </a:lvl3pPr>
            <a:lvl4pPr marL="1371158" indent="0">
              <a:buNone/>
              <a:defRPr sz="1100"/>
            </a:lvl4pPr>
            <a:lvl5pPr marL="1828210" indent="0">
              <a:buNone/>
              <a:defRPr sz="1100"/>
            </a:lvl5pPr>
            <a:lvl6pPr marL="2285270" indent="0">
              <a:buNone/>
              <a:defRPr sz="1100"/>
            </a:lvl6pPr>
            <a:lvl7pPr marL="2742314" indent="0">
              <a:buNone/>
              <a:defRPr sz="1100"/>
            </a:lvl7pPr>
            <a:lvl8pPr marL="3199360" indent="0">
              <a:buNone/>
              <a:defRPr sz="1100"/>
            </a:lvl8pPr>
            <a:lvl9pPr marL="365640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90B047F6-B448-4EF1-922A-66EE9BA51AF0}"/>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EBE6392B-9024-417D-87A1-223453E7B4BA}"/>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37C688DA-03F5-439C-B8B6-EBF16B6FDD87}"/>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64890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6E715-CA0F-44E3-B819-0A9A23B20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0CF1CD4-B942-4D5B-B6F8-A623E69493DA}"/>
              </a:ext>
            </a:extLst>
          </p:cNvPr>
          <p:cNvSpPr>
            <a:spLocks noGrp="1"/>
          </p:cNvSpPr>
          <p:nvPr>
            <p:ph type="pic" idx="1"/>
          </p:nvPr>
        </p:nvSpPr>
        <p:spPr>
          <a:xfrm>
            <a:off x="5183188" y="987465"/>
            <a:ext cx="6172200" cy="4873625"/>
          </a:xfrm>
        </p:spPr>
        <p:txBody>
          <a:bodyPr/>
          <a:lstStyle>
            <a:lvl1pPr marL="0" indent="0">
              <a:buNone/>
              <a:defRPr sz="3200"/>
            </a:lvl1pPr>
            <a:lvl2pPr marL="457047" indent="0">
              <a:buNone/>
              <a:defRPr sz="2800"/>
            </a:lvl2pPr>
            <a:lvl3pPr marL="914105" indent="0">
              <a:buNone/>
              <a:defRPr sz="2400"/>
            </a:lvl3pPr>
            <a:lvl4pPr marL="1371158" indent="0">
              <a:buNone/>
              <a:defRPr sz="2000"/>
            </a:lvl4pPr>
            <a:lvl5pPr marL="1828210" indent="0">
              <a:buNone/>
              <a:defRPr sz="2000"/>
            </a:lvl5pPr>
            <a:lvl6pPr marL="2285270" indent="0">
              <a:buNone/>
              <a:defRPr sz="2000"/>
            </a:lvl6pPr>
            <a:lvl7pPr marL="2742314" indent="0">
              <a:buNone/>
              <a:defRPr sz="2000"/>
            </a:lvl7pPr>
            <a:lvl8pPr marL="3199360" indent="0">
              <a:buNone/>
              <a:defRPr sz="2000"/>
            </a:lvl8pPr>
            <a:lvl9pPr marL="3656407" indent="0">
              <a:buNone/>
              <a:defRPr sz="2000"/>
            </a:lvl9pPr>
          </a:lstStyle>
          <a:p>
            <a:endParaRPr lang="vi-VN"/>
          </a:p>
        </p:txBody>
      </p:sp>
      <p:sp>
        <p:nvSpPr>
          <p:cNvPr id="4" name="Text Placeholder 3">
            <a:extLst>
              <a:ext uri="{FF2B5EF4-FFF2-40B4-BE49-F238E27FC236}">
                <a16:creationId xmlns:a16="http://schemas.microsoft.com/office/drawing/2014/main" id="{9A0ECE22-D933-42AE-B7E2-A8EC68A2A0E5}"/>
              </a:ext>
            </a:extLst>
          </p:cNvPr>
          <p:cNvSpPr>
            <a:spLocks noGrp="1"/>
          </p:cNvSpPr>
          <p:nvPr>
            <p:ph type="body" sz="half" idx="2"/>
          </p:nvPr>
        </p:nvSpPr>
        <p:spPr>
          <a:xfrm>
            <a:off x="839788" y="2057403"/>
            <a:ext cx="3932237" cy="3811588"/>
          </a:xfrm>
        </p:spPr>
        <p:txBody>
          <a:bodyPr/>
          <a:lstStyle>
            <a:lvl1pPr marL="0" indent="0">
              <a:buNone/>
              <a:defRPr sz="1600"/>
            </a:lvl1pPr>
            <a:lvl2pPr marL="457047" indent="0">
              <a:buNone/>
              <a:defRPr sz="1500"/>
            </a:lvl2pPr>
            <a:lvl3pPr marL="914105" indent="0">
              <a:buNone/>
              <a:defRPr sz="1200"/>
            </a:lvl3pPr>
            <a:lvl4pPr marL="1371158" indent="0">
              <a:buNone/>
              <a:defRPr sz="1100"/>
            </a:lvl4pPr>
            <a:lvl5pPr marL="1828210" indent="0">
              <a:buNone/>
              <a:defRPr sz="1100"/>
            </a:lvl5pPr>
            <a:lvl6pPr marL="2285270" indent="0">
              <a:buNone/>
              <a:defRPr sz="1100"/>
            </a:lvl6pPr>
            <a:lvl7pPr marL="2742314" indent="0">
              <a:buNone/>
              <a:defRPr sz="1100"/>
            </a:lvl7pPr>
            <a:lvl8pPr marL="3199360" indent="0">
              <a:buNone/>
              <a:defRPr sz="1100"/>
            </a:lvl8pPr>
            <a:lvl9pPr marL="365640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5E34D9B3-CF17-42FE-82BB-7131B35146CD}"/>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91B43A73-4527-4464-B51B-5BF95A1057D5}"/>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37F69C51-2A9E-4C0B-B733-1A7F22017D44}"/>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40511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13112-B36C-4DA8-93B7-E5440A065F7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68790C6-4506-4973-92F3-79E32DB443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B0D20D0-FC80-4FE8-89B9-64BC6ADC09C0}"/>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C252347B-C8F0-4106-829A-AD6A467B1DD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A46D97C-6C88-4EBF-98EE-F7C5644A8839}"/>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27975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2D96BB-8ACA-4514-875D-7B1F77452A84}"/>
              </a:ext>
            </a:extLst>
          </p:cNvPr>
          <p:cNvSpPr>
            <a:spLocks noGrp="1"/>
          </p:cNvSpPr>
          <p:nvPr>
            <p:ph type="title" orient="vert"/>
          </p:nvPr>
        </p:nvSpPr>
        <p:spPr>
          <a:xfrm>
            <a:off x="8724902" y="365142"/>
            <a:ext cx="2628900" cy="581183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4267D4A-32B0-4011-9E91-D34A41F4B948}"/>
              </a:ext>
            </a:extLst>
          </p:cNvPr>
          <p:cNvSpPr>
            <a:spLocks noGrp="1"/>
          </p:cNvSpPr>
          <p:nvPr>
            <p:ph type="body" orient="vert" idx="1"/>
          </p:nvPr>
        </p:nvSpPr>
        <p:spPr>
          <a:xfrm>
            <a:off x="838203" y="365142"/>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2E7C69-70EF-4BE4-AA81-1C2B56DF25A4}"/>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632ED39-0280-425D-9972-BBD534CC1BE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07209EFC-B2E5-4007-801C-A05C62AC27DB}"/>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682850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45B71-3C18-4547-A771-BEE026D17C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1A6E999-3AEB-4387-9E54-5154DF4E140B}"/>
              </a:ext>
            </a:extLst>
          </p:cNvPr>
          <p:cNvSpPr>
            <a:spLocks noGrp="1"/>
          </p:cNvSpPr>
          <p:nvPr>
            <p:ph type="subTitle" idx="1"/>
          </p:nvPr>
        </p:nvSpPr>
        <p:spPr>
          <a:xfrm>
            <a:off x="1524000" y="3602037"/>
            <a:ext cx="9144000" cy="1655763"/>
          </a:xfrm>
        </p:spPr>
        <p:txBody>
          <a:bodyPr/>
          <a:lstStyle>
            <a:lvl1pPr marL="0" indent="0" algn="ctr">
              <a:buNone/>
              <a:defRPr sz="2400"/>
            </a:lvl1pPr>
            <a:lvl2pPr marL="457047" indent="0" algn="ctr">
              <a:buNone/>
              <a:defRPr sz="2000"/>
            </a:lvl2pPr>
            <a:lvl3pPr marL="914105" indent="0" algn="ctr">
              <a:buNone/>
              <a:defRPr sz="1900"/>
            </a:lvl3pPr>
            <a:lvl4pPr marL="1371158" indent="0" algn="ctr">
              <a:buNone/>
              <a:defRPr sz="1600"/>
            </a:lvl4pPr>
            <a:lvl5pPr marL="1828210" indent="0" algn="ctr">
              <a:buNone/>
              <a:defRPr sz="1600"/>
            </a:lvl5pPr>
            <a:lvl6pPr marL="2285270" indent="0" algn="ctr">
              <a:buNone/>
              <a:defRPr sz="1600"/>
            </a:lvl6pPr>
            <a:lvl7pPr marL="2742314" indent="0" algn="ctr">
              <a:buNone/>
              <a:defRPr sz="1600"/>
            </a:lvl7pPr>
            <a:lvl8pPr marL="3199360" indent="0" algn="ctr">
              <a:buNone/>
              <a:defRPr sz="1600"/>
            </a:lvl8pPr>
            <a:lvl9pPr marL="3656407"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4C00AE5-4883-4206-AF12-F7BC6C8D5A2C}"/>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6CFB0A1-DCE4-40BB-BD00-65BDCFB51868}"/>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0B6CF2E-4F8E-48C7-AEFF-4950203FF39C}"/>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842894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2AEA-BE3D-4D18-B878-008BC823528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B40A3C6-2FB2-40C4-97E4-B22847F03B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BC7AFA6-0784-45F8-9CA1-DA3B6DA6B297}"/>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77AB60F1-737F-4D74-992F-CD857F2D00E9}"/>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7653675-B4F2-4731-B79A-A3156077E16E}"/>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89267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3A58-18DC-48F0-AA04-30B4E89F310C}"/>
              </a:ext>
            </a:extLst>
          </p:cNvPr>
          <p:cNvSpPr>
            <a:spLocks noGrp="1"/>
          </p:cNvSpPr>
          <p:nvPr>
            <p:ph type="title"/>
          </p:nvPr>
        </p:nvSpPr>
        <p:spPr>
          <a:xfrm>
            <a:off x="831851" y="1709777"/>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55645E2-FCC1-4454-AF9D-FFDE45B16446}"/>
              </a:ext>
            </a:extLst>
          </p:cNvPr>
          <p:cNvSpPr>
            <a:spLocks noGrp="1"/>
          </p:cNvSpPr>
          <p:nvPr>
            <p:ph type="body" idx="1"/>
          </p:nvPr>
        </p:nvSpPr>
        <p:spPr>
          <a:xfrm>
            <a:off x="831851" y="4589485"/>
            <a:ext cx="10515600" cy="1500187"/>
          </a:xfrm>
        </p:spPr>
        <p:txBody>
          <a:bodyPr/>
          <a:lstStyle>
            <a:lvl1pPr marL="0" indent="0">
              <a:buNone/>
              <a:defRPr sz="2400">
                <a:solidFill>
                  <a:schemeClr val="tx1">
                    <a:tint val="75000"/>
                  </a:schemeClr>
                </a:solidFill>
              </a:defRPr>
            </a:lvl1pPr>
            <a:lvl2pPr marL="457047" indent="0">
              <a:buNone/>
              <a:defRPr sz="2000">
                <a:solidFill>
                  <a:schemeClr val="tx1">
                    <a:tint val="75000"/>
                  </a:schemeClr>
                </a:solidFill>
              </a:defRPr>
            </a:lvl2pPr>
            <a:lvl3pPr marL="914105" indent="0">
              <a:buNone/>
              <a:defRPr sz="1900">
                <a:solidFill>
                  <a:schemeClr val="tx1">
                    <a:tint val="75000"/>
                  </a:schemeClr>
                </a:solidFill>
              </a:defRPr>
            </a:lvl3pPr>
            <a:lvl4pPr marL="1371158" indent="0">
              <a:buNone/>
              <a:defRPr sz="1600">
                <a:solidFill>
                  <a:schemeClr val="tx1">
                    <a:tint val="75000"/>
                  </a:schemeClr>
                </a:solidFill>
              </a:defRPr>
            </a:lvl4pPr>
            <a:lvl5pPr marL="1828210" indent="0">
              <a:buNone/>
              <a:defRPr sz="1600">
                <a:solidFill>
                  <a:schemeClr val="tx1">
                    <a:tint val="75000"/>
                  </a:schemeClr>
                </a:solidFill>
              </a:defRPr>
            </a:lvl5pPr>
            <a:lvl6pPr marL="2285270" indent="0">
              <a:buNone/>
              <a:defRPr sz="1600">
                <a:solidFill>
                  <a:schemeClr val="tx1">
                    <a:tint val="75000"/>
                  </a:schemeClr>
                </a:solidFill>
              </a:defRPr>
            </a:lvl6pPr>
            <a:lvl7pPr marL="2742314" indent="0">
              <a:buNone/>
              <a:defRPr sz="1600">
                <a:solidFill>
                  <a:schemeClr val="tx1">
                    <a:tint val="75000"/>
                  </a:schemeClr>
                </a:solidFill>
              </a:defRPr>
            </a:lvl7pPr>
            <a:lvl8pPr marL="3199360" indent="0">
              <a:buNone/>
              <a:defRPr sz="1600">
                <a:solidFill>
                  <a:schemeClr val="tx1">
                    <a:tint val="75000"/>
                  </a:schemeClr>
                </a:solidFill>
              </a:defRPr>
            </a:lvl8pPr>
            <a:lvl9pPr marL="365640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DD522-28FB-480A-9CFC-90363C2D0C47}"/>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E432B66-8A4A-4EB2-8F69-4DE9B9E0391A}"/>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C0333F73-D2FB-444D-87DD-D9469BD983AD}"/>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763469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29FE-1772-45A6-BF55-7B9BD770D9A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58ABD4B-41C1-412C-A9F8-110622006F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5CA5933-1DD8-46DC-8C5B-7CEEF7B1CEA9}"/>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28B16D8-893A-4A52-B995-C7985FE187AA}"/>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660C58A1-89C3-4C49-8698-98FF66C3F7D6}"/>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7AB3E7F9-85A3-425B-94C4-0EBFC467C91F}"/>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144195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34C2-B087-4A17-96B1-A920F1E41E7E}"/>
              </a:ext>
            </a:extLst>
          </p:cNvPr>
          <p:cNvSpPr>
            <a:spLocks noGrp="1"/>
          </p:cNvSpPr>
          <p:nvPr>
            <p:ph type="title"/>
          </p:nvPr>
        </p:nvSpPr>
        <p:spPr>
          <a:xfrm>
            <a:off x="839788" y="365129"/>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50F4C14-2059-43F1-8CA1-F7329BB183E8}"/>
              </a:ext>
            </a:extLst>
          </p:cNvPr>
          <p:cNvSpPr>
            <a:spLocks noGrp="1"/>
          </p:cNvSpPr>
          <p:nvPr>
            <p:ph type="body" idx="1"/>
          </p:nvPr>
        </p:nvSpPr>
        <p:spPr>
          <a:xfrm>
            <a:off x="839789" y="1681163"/>
            <a:ext cx="5157787" cy="823912"/>
          </a:xfrm>
        </p:spPr>
        <p:txBody>
          <a:bodyPr anchor="b"/>
          <a:lstStyle>
            <a:lvl1pPr marL="0" indent="0">
              <a:buNone/>
              <a:defRPr sz="2400" b="1"/>
            </a:lvl1pPr>
            <a:lvl2pPr marL="457047" indent="0">
              <a:buNone/>
              <a:defRPr sz="2000" b="1"/>
            </a:lvl2pPr>
            <a:lvl3pPr marL="914105" indent="0">
              <a:buNone/>
              <a:defRPr sz="1900" b="1"/>
            </a:lvl3pPr>
            <a:lvl4pPr marL="1371158" indent="0">
              <a:buNone/>
              <a:defRPr sz="1600" b="1"/>
            </a:lvl4pPr>
            <a:lvl5pPr marL="1828210" indent="0">
              <a:buNone/>
              <a:defRPr sz="1600" b="1"/>
            </a:lvl5pPr>
            <a:lvl6pPr marL="2285270" indent="0">
              <a:buNone/>
              <a:defRPr sz="1600" b="1"/>
            </a:lvl6pPr>
            <a:lvl7pPr marL="2742314" indent="0">
              <a:buNone/>
              <a:defRPr sz="1600" b="1"/>
            </a:lvl7pPr>
            <a:lvl8pPr marL="3199360" indent="0">
              <a:buNone/>
              <a:defRPr sz="1600" b="1"/>
            </a:lvl8pPr>
            <a:lvl9pPr marL="365640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0E276-C2C7-45D9-9FFC-12260FB3A8C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5C6CADD-CD3D-4E20-9E42-71A6B063121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047" indent="0">
              <a:buNone/>
              <a:defRPr sz="2000" b="1"/>
            </a:lvl2pPr>
            <a:lvl3pPr marL="914105" indent="0">
              <a:buNone/>
              <a:defRPr sz="1900" b="1"/>
            </a:lvl3pPr>
            <a:lvl4pPr marL="1371158" indent="0">
              <a:buNone/>
              <a:defRPr sz="1600" b="1"/>
            </a:lvl4pPr>
            <a:lvl5pPr marL="1828210" indent="0">
              <a:buNone/>
              <a:defRPr sz="1600" b="1"/>
            </a:lvl5pPr>
            <a:lvl6pPr marL="2285270" indent="0">
              <a:buNone/>
              <a:defRPr sz="1600" b="1"/>
            </a:lvl6pPr>
            <a:lvl7pPr marL="2742314" indent="0">
              <a:buNone/>
              <a:defRPr sz="1600" b="1"/>
            </a:lvl7pPr>
            <a:lvl8pPr marL="3199360" indent="0">
              <a:buNone/>
              <a:defRPr sz="1600" b="1"/>
            </a:lvl8pPr>
            <a:lvl9pPr marL="365640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E8463F-6BE6-4932-9249-5B132CA27FFD}"/>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261E19F-8871-47CC-9282-8B4BE76D6E1E}"/>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B0B505E3-5009-45CA-97F8-E18F6010A280}"/>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BF8CF8F7-7E05-4FE4-B39E-A5A640ACE322}"/>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364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95E796-D760-482D-8571-F82B73CCBDEE}" type="datetimeFigureOut">
              <a:rPr lang="en-US" smtClean="0"/>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051B5D-4599-4780-BB74-5DF47A45BF47}" type="slidenum">
              <a:rPr lang="en-US" smtClean="0"/>
              <a:t>‹#›</a:t>
            </a:fld>
            <a:endParaRPr lang="en-US"/>
          </a:p>
        </p:txBody>
      </p:sp>
    </p:spTree>
    <p:extLst>
      <p:ext uri="{BB962C8B-B14F-4D97-AF65-F5344CB8AC3E}">
        <p14:creationId xmlns:p14="http://schemas.microsoft.com/office/powerpoint/2010/main" val="24294772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EC82-F7DF-41D7-B5B5-3349C92ECE4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2A211F8-4F1F-445C-BCB3-A4D0EC12FAC8}"/>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FF512D4F-10FB-496A-A636-B6C7CBC6D143}"/>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676666CC-8217-4096-8F9A-E3E059985E69}"/>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22266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4036F6-6ACB-44AE-8D7A-88B0BB7C319C}"/>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1183C012-C76F-456D-8566-64C043B6F975}"/>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0C0D382B-F431-40E1-AC3E-24736764A59A}"/>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023482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27E0-C827-422F-89BD-20C5EA521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12FC78C-9F61-4A33-986D-EB608149B40A}"/>
              </a:ext>
            </a:extLst>
          </p:cNvPr>
          <p:cNvSpPr>
            <a:spLocks noGrp="1"/>
          </p:cNvSpPr>
          <p:nvPr>
            <p:ph idx="1"/>
          </p:nvPr>
        </p:nvSpPr>
        <p:spPr>
          <a:xfrm>
            <a:off x="5183188" y="98746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2E56C54-D424-4734-8657-7A6E321E06B4}"/>
              </a:ext>
            </a:extLst>
          </p:cNvPr>
          <p:cNvSpPr>
            <a:spLocks noGrp="1"/>
          </p:cNvSpPr>
          <p:nvPr>
            <p:ph type="body" sz="half" idx="2"/>
          </p:nvPr>
        </p:nvSpPr>
        <p:spPr>
          <a:xfrm>
            <a:off x="839788" y="2057403"/>
            <a:ext cx="3932237" cy="3811588"/>
          </a:xfrm>
        </p:spPr>
        <p:txBody>
          <a:bodyPr/>
          <a:lstStyle>
            <a:lvl1pPr marL="0" indent="0">
              <a:buNone/>
              <a:defRPr sz="1600"/>
            </a:lvl1pPr>
            <a:lvl2pPr marL="457047" indent="0">
              <a:buNone/>
              <a:defRPr sz="1500"/>
            </a:lvl2pPr>
            <a:lvl3pPr marL="914105" indent="0">
              <a:buNone/>
              <a:defRPr sz="1200"/>
            </a:lvl3pPr>
            <a:lvl4pPr marL="1371158" indent="0">
              <a:buNone/>
              <a:defRPr sz="1100"/>
            </a:lvl4pPr>
            <a:lvl5pPr marL="1828210" indent="0">
              <a:buNone/>
              <a:defRPr sz="1100"/>
            </a:lvl5pPr>
            <a:lvl6pPr marL="2285270" indent="0">
              <a:buNone/>
              <a:defRPr sz="1100"/>
            </a:lvl6pPr>
            <a:lvl7pPr marL="2742314" indent="0">
              <a:buNone/>
              <a:defRPr sz="1100"/>
            </a:lvl7pPr>
            <a:lvl8pPr marL="3199360" indent="0">
              <a:buNone/>
              <a:defRPr sz="1100"/>
            </a:lvl8pPr>
            <a:lvl9pPr marL="365640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90B047F6-B448-4EF1-922A-66EE9BA51AF0}"/>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EBE6392B-9024-417D-87A1-223453E7B4BA}"/>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37C688DA-03F5-439C-B8B6-EBF16B6FDD87}"/>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661204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6E715-CA0F-44E3-B819-0A9A23B20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0CF1CD4-B942-4D5B-B6F8-A623E69493DA}"/>
              </a:ext>
            </a:extLst>
          </p:cNvPr>
          <p:cNvSpPr>
            <a:spLocks noGrp="1"/>
          </p:cNvSpPr>
          <p:nvPr>
            <p:ph type="pic" idx="1"/>
          </p:nvPr>
        </p:nvSpPr>
        <p:spPr>
          <a:xfrm>
            <a:off x="5183188" y="987465"/>
            <a:ext cx="6172200" cy="4873625"/>
          </a:xfrm>
        </p:spPr>
        <p:txBody>
          <a:bodyPr/>
          <a:lstStyle>
            <a:lvl1pPr marL="0" indent="0">
              <a:buNone/>
              <a:defRPr sz="3200"/>
            </a:lvl1pPr>
            <a:lvl2pPr marL="457047" indent="0">
              <a:buNone/>
              <a:defRPr sz="2800"/>
            </a:lvl2pPr>
            <a:lvl3pPr marL="914105" indent="0">
              <a:buNone/>
              <a:defRPr sz="2400"/>
            </a:lvl3pPr>
            <a:lvl4pPr marL="1371158" indent="0">
              <a:buNone/>
              <a:defRPr sz="2000"/>
            </a:lvl4pPr>
            <a:lvl5pPr marL="1828210" indent="0">
              <a:buNone/>
              <a:defRPr sz="2000"/>
            </a:lvl5pPr>
            <a:lvl6pPr marL="2285270" indent="0">
              <a:buNone/>
              <a:defRPr sz="2000"/>
            </a:lvl6pPr>
            <a:lvl7pPr marL="2742314" indent="0">
              <a:buNone/>
              <a:defRPr sz="2000"/>
            </a:lvl7pPr>
            <a:lvl8pPr marL="3199360" indent="0">
              <a:buNone/>
              <a:defRPr sz="2000"/>
            </a:lvl8pPr>
            <a:lvl9pPr marL="3656407" indent="0">
              <a:buNone/>
              <a:defRPr sz="2000"/>
            </a:lvl9pPr>
          </a:lstStyle>
          <a:p>
            <a:endParaRPr lang="vi-VN"/>
          </a:p>
        </p:txBody>
      </p:sp>
      <p:sp>
        <p:nvSpPr>
          <p:cNvPr id="4" name="Text Placeholder 3">
            <a:extLst>
              <a:ext uri="{FF2B5EF4-FFF2-40B4-BE49-F238E27FC236}">
                <a16:creationId xmlns:a16="http://schemas.microsoft.com/office/drawing/2014/main" id="{9A0ECE22-D933-42AE-B7E2-A8EC68A2A0E5}"/>
              </a:ext>
            </a:extLst>
          </p:cNvPr>
          <p:cNvSpPr>
            <a:spLocks noGrp="1"/>
          </p:cNvSpPr>
          <p:nvPr>
            <p:ph type="body" sz="half" idx="2"/>
          </p:nvPr>
        </p:nvSpPr>
        <p:spPr>
          <a:xfrm>
            <a:off x="839788" y="2057403"/>
            <a:ext cx="3932237" cy="3811588"/>
          </a:xfrm>
        </p:spPr>
        <p:txBody>
          <a:bodyPr/>
          <a:lstStyle>
            <a:lvl1pPr marL="0" indent="0">
              <a:buNone/>
              <a:defRPr sz="1600"/>
            </a:lvl1pPr>
            <a:lvl2pPr marL="457047" indent="0">
              <a:buNone/>
              <a:defRPr sz="1500"/>
            </a:lvl2pPr>
            <a:lvl3pPr marL="914105" indent="0">
              <a:buNone/>
              <a:defRPr sz="1200"/>
            </a:lvl3pPr>
            <a:lvl4pPr marL="1371158" indent="0">
              <a:buNone/>
              <a:defRPr sz="1100"/>
            </a:lvl4pPr>
            <a:lvl5pPr marL="1828210" indent="0">
              <a:buNone/>
              <a:defRPr sz="1100"/>
            </a:lvl5pPr>
            <a:lvl6pPr marL="2285270" indent="0">
              <a:buNone/>
              <a:defRPr sz="1100"/>
            </a:lvl6pPr>
            <a:lvl7pPr marL="2742314" indent="0">
              <a:buNone/>
              <a:defRPr sz="1100"/>
            </a:lvl7pPr>
            <a:lvl8pPr marL="3199360" indent="0">
              <a:buNone/>
              <a:defRPr sz="1100"/>
            </a:lvl8pPr>
            <a:lvl9pPr marL="365640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5E34D9B3-CF17-42FE-82BB-7131B35146CD}"/>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91B43A73-4527-4464-B51B-5BF95A1057D5}"/>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37F69C51-2A9E-4C0B-B733-1A7F22017D44}"/>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29101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13112-B36C-4DA8-93B7-E5440A065F7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68790C6-4506-4973-92F3-79E32DB443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B0D20D0-FC80-4FE8-89B9-64BC6ADC09C0}"/>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C252347B-C8F0-4106-829A-AD6A467B1DD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A46D97C-6C88-4EBF-98EE-F7C5644A8839}"/>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376480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2D96BB-8ACA-4514-875D-7B1F77452A84}"/>
              </a:ext>
            </a:extLst>
          </p:cNvPr>
          <p:cNvSpPr>
            <a:spLocks noGrp="1"/>
          </p:cNvSpPr>
          <p:nvPr>
            <p:ph type="title" orient="vert"/>
          </p:nvPr>
        </p:nvSpPr>
        <p:spPr>
          <a:xfrm>
            <a:off x="8724902" y="365142"/>
            <a:ext cx="2628900" cy="581183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4267D4A-32B0-4011-9E91-D34A41F4B948}"/>
              </a:ext>
            </a:extLst>
          </p:cNvPr>
          <p:cNvSpPr>
            <a:spLocks noGrp="1"/>
          </p:cNvSpPr>
          <p:nvPr>
            <p:ph type="body" orient="vert" idx="1"/>
          </p:nvPr>
        </p:nvSpPr>
        <p:spPr>
          <a:xfrm>
            <a:off x="838203" y="365142"/>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2E7C69-70EF-4BE4-AA81-1C2B56DF25A4}"/>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632ED39-0280-425D-9972-BBD534CC1BE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07209EFC-B2E5-4007-801C-A05C62AC27DB}"/>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68452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45B71-3C18-4547-A771-BEE026D17C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1A6E999-3AEB-4387-9E54-5154DF4E140B}"/>
              </a:ext>
            </a:extLst>
          </p:cNvPr>
          <p:cNvSpPr>
            <a:spLocks noGrp="1"/>
          </p:cNvSpPr>
          <p:nvPr>
            <p:ph type="subTitle" idx="1"/>
          </p:nvPr>
        </p:nvSpPr>
        <p:spPr>
          <a:xfrm>
            <a:off x="1524000" y="3602039"/>
            <a:ext cx="9144000" cy="1655763"/>
          </a:xfrm>
        </p:spPr>
        <p:txBody>
          <a:bodyPr/>
          <a:lstStyle>
            <a:lvl1pPr marL="0" indent="0" algn="ctr">
              <a:buNone/>
              <a:defRPr sz="2400"/>
            </a:lvl1pPr>
            <a:lvl2pPr marL="457047" indent="0" algn="ctr">
              <a:buNone/>
              <a:defRPr sz="2000"/>
            </a:lvl2pPr>
            <a:lvl3pPr marL="914105" indent="0" algn="ctr">
              <a:buNone/>
              <a:defRPr sz="1900"/>
            </a:lvl3pPr>
            <a:lvl4pPr marL="1371158" indent="0" algn="ctr">
              <a:buNone/>
              <a:defRPr sz="1600"/>
            </a:lvl4pPr>
            <a:lvl5pPr marL="1828210" indent="0" algn="ctr">
              <a:buNone/>
              <a:defRPr sz="1600"/>
            </a:lvl5pPr>
            <a:lvl6pPr marL="2285270" indent="0" algn="ctr">
              <a:buNone/>
              <a:defRPr sz="1600"/>
            </a:lvl6pPr>
            <a:lvl7pPr marL="2742314" indent="0" algn="ctr">
              <a:buNone/>
              <a:defRPr sz="1600"/>
            </a:lvl7pPr>
            <a:lvl8pPr marL="3199360" indent="0" algn="ctr">
              <a:buNone/>
              <a:defRPr sz="1600"/>
            </a:lvl8pPr>
            <a:lvl9pPr marL="3656407"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4C00AE5-4883-4206-AF12-F7BC6C8D5A2C}"/>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6CFB0A1-DCE4-40BB-BD00-65BDCFB51868}"/>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0B6CF2E-4F8E-48C7-AEFF-4950203FF39C}"/>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694318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2AEA-BE3D-4D18-B878-008BC823528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B40A3C6-2FB2-40C4-97E4-B22847F03B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BC7AFA6-0784-45F8-9CA1-DA3B6DA6B297}"/>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77AB60F1-737F-4D74-992F-CD857F2D00E9}"/>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7653675-B4F2-4731-B79A-A3156077E16E}"/>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76439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3A58-18DC-48F0-AA04-30B4E89F310C}"/>
              </a:ext>
            </a:extLst>
          </p:cNvPr>
          <p:cNvSpPr>
            <a:spLocks noGrp="1"/>
          </p:cNvSpPr>
          <p:nvPr>
            <p:ph type="title"/>
          </p:nvPr>
        </p:nvSpPr>
        <p:spPr>
          <a:xfrm>
            <a:off x="831851" y="1709779"/>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55645E2-FCC1-4454-AF9D-FFDE45B16446}"/>
              </a:ext>
            </a:extLst>
          </p:cNvPr>
          <p:cNvSpPr>
            <a:spLocks noGrp="1"/>
          </p:cNvSpPr>
          <p:nvPr>
            <p:ph type="body" idx="1"/>
          </p:nvPr>
        </p:nvSpPr>
        <p:spPr>
          <a:xfrm>
            <a:off x="831851" y="4589487"/>
            <a:ext cx="10515600" cy="1500187"/>
          </a:xfrm>
        </p:spPr>
        <p:txBody>
          <a:bodyPr/>
          <a:lstStyle>
            <a:lvl1pPr marL="0" indent="0">
              <a:buNone/>
              <a:defRPr sz="2400">
                <a:solidFill>
                  <a:schemeClr val="tx1">
                    <a:tint val="75000"/>
                  </a:schemeClr>
                </a:solidFill>
              </a:defRPr>
            </a:lvl1pPr>
            <a:lvl2pPr marL="457047" indent="0">
              <a:buNone/>
              <a:defRPr sz="2000">
                <a:solidFill>
                  <a:schemeClr val="tx1">
                    <a:tint val="75000"/>
                  </a:schemeClr>
                </a:solidFill>
              </a:defRPr>
            </a:lvl2pPr>
            <a:lvl3pPr marL="914105" indent="0">
              <a:buNone/>
              <a:defRPr sz="1900">
                <a:solidFill>
                  <a:schemeClr val="tx1">
                    <a:tint val="75000"/>
                  </a:schemeClr>
                </a:solidFill>
              </a:defRPr>
            </a:lvl3pPr>
            <a:lvl4pPr marL="1371158" indent="0">
              <a:buNone/>
              <a:defRPr sz="1600">
                <a:solidFill>
                  <a:schemeClr val="tx1">
                    <a:tint val="75000"/>
                  </a:schemeClr>
                </a:solidFill>
              </a:defRPr>
            </a:lvl4pPr>
            <a:lvl5pPr marL="1828210" indent="0">
              <a:buNone/>
              <a:defRPr sz="1600">
                <a:solidFill>
                  <a:schemeClr val="tx1">
                    <a:tint val="75000"/>
                  </a:schemeClr>
                </a:solidFill>
              </a:defRPr>
            </a:lvl5pPr>
            <a:lvl6pPr marL="2285270" indent="0">
              <a:buNone/>
              <a:defRPr sz="1600">
                <a:solidFill>
                  <a:schemeClr val="tx1">
                    <a:tint val="75000"/>
                  </a:schemeClr>
                </a:solidFill>
              </a:defRPr>
            </a:lvl6pPr>
            <a:lvl7pPr marL="2742314" indent="0">
              <a:buNone/>
              <a:defRPr sz="1600">
                <a:solidFill>
                  <a:schemeClr val="tx1">
                    <a:tint val="75000"/>
                  </a:schemeClr>
                </a:solidFill>
              </a:defRPr>
            </a:lvl7pPr>
            <a:lvl8pPr marL="3199360" indent="0">
              <a:buNone/>
              <a:defRPr sz="1600">
                <a:solidFill>
                  <a:schemeClr val="tx1">
                    <a:tint val="75000"/>
                  </a:schemeClr>
                </a:solidFill>
              </a:defRPr>
            </a:lvl8pPr>
            <a:lvl9pPr marL="365640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DD522-28FB-480A-9CFC-90363C2D0C47}"/>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E432B66-8A4A-4EB2-8F69-4DE9B9E0391A}"/>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C0333F73-D2FB-444D-87DD-D9469BD983AD}"/>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22278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29FE-1772-45A6-BF55-7B9BD770D9A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58ABD4B-41C1-412C-A9F8-110622006F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5CA5933-1DD8-46DC-8C5B-7CEEF7B1CEA9}"/>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28B16D8-893A-4A52-B995-C7985FE187AA}"/>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660C58A1-89C3-4C49-8698-98FF66C3F7D6}"/>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7AB3E7F9-85A3-425B-94C4-0EBFC467C91F}"/>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4821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95E796-D760-482D-8571-F82B73CCBDEE}" type="datetimeFigureOut">
              <a:rPr lang="en-US" smtClean="0"/>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051B5D-4599-4780-BB74-5DF47A45BF47}" type="slidenum">
              <a:rPr lang="en-US" smtClean="0"/>
              <a:t>‹#›</a:t>
            </a:fld>
            <a:endParaRPr lang="en-US"/>
          </a:p>
        </p:txBody>
      </p:sp>
    </p:spTree>
    <p:extLst>
      <p:ext uri="{BB962C8B-B14F-4D97-AF65-F5344CB8AC3E}">
        <p14:creationId xmlns:p14="http://schemas.microsoft.com/office/powerpoint/2010/main" val="12418890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34C2-B087-4A17-96B1-A920F1E41E7E}"/>
              </a:ext>
            </a:extLst>
          </p:cNvPr>
          <p:cNvSpPr>
            <a:spLocks noGrp="1"/>
          </p:cNvSpPr>
          <p:nvPr>
            <p:ph type="title"/>
          </p:nvPr>
        </p:nvSpPr>
        <p:spPr>
          <a:xfrm>
            <a:off x="839788" y="365129"/>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50F4C14-2059-43F1-8CA1-F7329BB183E8}"/>
              </a:ext>
            </a:extLst>
          </p:cNvPr>
          <p:cNvSpPr>
            <a:spLocks noGrp="1"/>
          </p:cNvSpPr>
          <p:nvPr>
            <p:ph type="body" idx="1"/>
          </p:nvPr>
        </p:nvSpPr>
        <p:spPr>
          <a:xfrm>
            <a:off x="839789" y="1681163"/>
            <a:ext cx="5157787" cy="823912"/>
          </a:xfrm>
        </p:spPr>
        <p:txBody>
          <a:bodyPr anchor="b"/>
          <a:lstStyle>
            <a:lvl1pPr marL="0" indent="0">
              <a:buNone/>
              <a:defRPr sz="2400" b="1"/>
            </a:lvl1pPr>
            <a:lvl2pPr marL="457047" indent="0">
              <a:buNone/>
              <a:defRPr sz="2000" b="1"/>
            </a:lvl2pPr>
            <a:lvl3pPr marL="914105" indent="0">
              <a:buNone/>
              <a:defRPr sz="1900" b="1"/>
            </a:lvl3pPr>
            <a:lvl4pPr marL="1371158" indent="0">
              <a:buNone/>
              <a:defRPr sz="1600" b="1"/>
            </a:lvl4pPr>
            <a:lvl5pPr marL="1828210" indent="0">
              <a:buNone/>
              <a:defRPr sz="1600" b="1"/>
            </a:lvl5pPr>
            <a:lvl6pPr marL="2285270" indent="0">
              <a:buNone/>
              <a:defRPr sz="1600" b="1"/>
            </a:lvl6pPr>
            <a:lvl7pPr marL="2742314" indent="0">
              <a:buNone/>
              <a:defRPr sz="1600" b="1"/>
            </a:lvl7pPr>
            <a:lvl8pPr marL="3199360" indent="0">
              <a:buNone/>
              <a:defRPr sz="1600" b="1"/>
            </a:lvl8pPr>
            <a:lvl9pPr marL="365640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0E276-C2C7-45D9-9FFC-12260FB3A8C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5C6CADD-CD3D-4E20-9E42-71A6B063121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047" indent="0">
              <a:buNone/>
              <a:defRPr sz="2000" b="1"/>
            </a:lvl2pPr>
            <a:lvl3pPr marL="914105" indent="0">
              <a:buNone/>
              <a:defRPr sz="1900" b="1"/>
            </a:lvl3pPr>
            <a:lvl4pPr marL="1371158" indent="0">
              <a:buNone/>
              <a:defRPr sz="1600" b="1"/>
            </a:lvl4pPr>
            <a:lvl5pPr marL="1828210" indent="0">
              <a:buNone/>
              <a:defRPr sz="1600" b="1"/>
            </a:lvl5pPr>
            <a:lvl6pPr marL="2285270" indent="0">
              <a:buNone/>
              <a:defRPr sz="1600" b="1"/>
            </a:lvl6pPr>
            <a:lvl7pPr marL="2742314" indent="0">
              <a:buNone/>
              <a:defRPr sz="1600" b="1"/>
            </a:lvl7pPr>
            <a:lvl8pPr marL="3199360" indent="0">
              <a:buNone/>
              <a:defRPr sz="1600" b="1"/>
            </a:lvl8pPr>
            <a:lvl9pPr marL="365640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E8463F-6BE6-4932-9249-5B132CA27FFD}"/>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261E19F-8871-47CC-9282-8B4BE76D6E1E}"/>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B0B505E3-5009-45CA-97F8-E18F6010A280}"/>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BF8CF8F7-7E05-4FE4-B39E-A5A640ACE322}"/>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16579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EC82-F7DF-41D7-B5B5-3349C92ECE4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2A211F8-4F1F-445C-BCB3-A4D0EC12FAC8}"/>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FF512D4F-10FB-496A-A636-B6C7CBC6D143}"/>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676666CC-8217-4096-8F9A-E3E059985E69}"/>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626720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4036F6-6ACB-44AE-8D7A-88B0BB7C319C}"/>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1183C012-C76F-456D-8566-64C043B6F975}"/>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0C0D382B-F431-40E1-AC3E-24736764A59A}"/>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0988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27E0-C827-422F-89BD-20C5EA521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12FC78C-9F61-4A33-986D-EB608149B40A}"/>
              </a:ext>
            </a:extLst>
          </p:cNvPr>
          <p:cNvSpPr>
            <a:spLocks noGrp="1"/>
          </p:cNvSpPr>
          <p:nvPr>
            <p:ph idx="1"/>
          </p:nvPr>
        </p:nvSpPr>
        <p:spPr>
          <a:xfrm>
            <a:off x="5183188" y="98746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2E56C54-D424-4734-8657-7A6E321E06B4}"/>
              </a:ext>
            </a:extLst>
          </p:cNvPr>
          <p:cNvSpPr>
            <a:spLocks noGrp="1"/>
          </p:cNvSpPr>
          <p:nvPr>
            <p:ph type="body" sz="half" idx="2"/>
          </p:nvPr>
        </p:nvSpPr>
        <p:spPr>
          <a:xfrm>
            <a:off x="839788" y="2057403"/>
            <a:ext cx="3932237" cy="3811588"/>
          </a:xfrm>
        </p:spPr>
        <p:txBody>
          <a:bodyPr/>
          <a:lstStyle>
            <a:lvl1pPr marL="0" indent="0">
              <a:buNone/>
              <a:defRPr sz="1600"/>
            </a:lvl1pPr>
            <a:lvl2pPr marL="457047" indent="0">
              <a:buNone/>
              <a:defRPr sz="1500"/>
            </a:lvl2pPr>
            <a:lvl3pPr marL="914105" indent="0">
              <a:buNone/>
              <a:defRPr sz="1200"/>
            </a:lvl3pPr>
            <a:lvl4pPr marL="1371158" indent="0">
              <a:buNone/>
              <a:defRPr sz="1100"/>
            </a:lvl4pPr>
            <a:lvl5pPr marL="1828210" indent="0">
              <a:buNone/>
              <a:defRPr sz="1100"/>
            </a:lvl5pPr>
            <a:lvl6pPr marL="2285270" indent="0">
              <a:buNone/>
              <a:defRPr sz="1100"/>
            </a:lvl6pPr>
            <a:lvl7pPr marL="2742314" indent="0">
              <a:buNone/>
              <a:defRPr sz="1100"/>
            </a:lvl7pPr>
            <a:lvl8pPr marL="3199360" indent="0">
              <a:buNone/>
              <a:defRPr sz="1100"/>
            </a:lvl8pPr>
            <a:lvl9pPr marL="365640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90B047F6-B448-4EF1-922A-66EE9BA51AF0}"/>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EBE6392B-9024-417D-87A1-223453E7B4BA}"/>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37C688DA-03F5-439C-B8B6-EBF16B6FDD87}"/>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756442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6E715-CA0F-44E3-B819-0A9A23B20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0CF1CD4-B942-4D5B-B6F8-A623E69493DA}"/>
              </a:ext>
            </a:extLst>
          </p:cNvPr>
          <p:cNvSpPr>
            <a:spLocks noGrp="1"/>
          </p:cNvSpPr>
          <p:nvPr>
            <p:ph type="pic" idx="1"/>
          </p:nvPr>
        </p:nvSpPr>
        <p:spPr>
          <a:xfrm>
            <a:off x="5183188" y="987467"/>
            <a:ext cx="6172200" cy="4873625"/>
          </a:xfrm>
        </p:spPr>
        <p:txBody>
          <a:bodyPr/>
          <a:lstStyle>
            <a:lvl1pPr marL="0" indent="0">
              <a:buNone/>
              <a:defRPr sz="3200"/>
            </a:lvl1pPr>
            <a:lvl2pPr marL="457047" indent="0">
              <a:buNone/>
              <a:defRPr sz="2800"/>
            </a:lvl2pPr>
            <a:lvl3pPr marL="914105" indent="0">
              <a:buNone/>
              <a:defRPr sz="2400"/>
            </a:lvl3pPr>
            <a:lvl4pPr marL="1371158" indent="0">
              <a:buNone/>
              <a:defRPr sz="2000"/>
            </a:lvl4pPr>
            <a:lvl5pPr marL="1828210" indent="0">
              <a:buNone/>
              <a:defRPr sz="2000"/>
            </a:lvl5pPr>
            <a:lvl6pPr marL="2285270" indent="0">
              <a:buNone/>
              <a:defRPr sz="2000"/>
            </a:lvl6pPr>
            <a:lvl7pPr marL="2742314" indent="0">
              <a:buNone/>
              <a:defRPr sz="2000"/>
            </a:lvl7pPr>
            <a:lvl8pPr marL="3199360" indent="0">
              <a:buNone/>
              <a:defRPr sz="2000"/>
            </a:lvl8pPr>
            <a:lvl9pPr marL="3656407" indent="0">
              <a:buNone/>
              <a:defRPr sz="2000"/>
            </a:lvl9pPr>
          </a:lstStyle>
          <a:p>
            <a:endParaRPr lang="vi-VN"/>
          </a:p>
        </p:txBody>
      </p:sp>
      <p:sp>
        <p:nvSpPr>
          <p:cNvPr id="4" name="Text Placeholder 3">
            <a:extLst>
              <a:ext uri="{FF2B5EF4-FFF2-40B4-BE49-F238E27FC236}">
                <a16:creationId xmlns:a16="http://schemas.microsoft.com/office/drawing/2014/main" id="{9A0ECE22-D933-42AE-B7E2-A8EC68A2A0E5}"/>
              </a:ext>
            </a:extLst>
          </p:cNvPr>
          <p:cNvSpPr>
            <a:spLocks noGrp="1"/>
          </p:cNvSpPr>
          <p:nvPr>
            <p:ph type="body" sz="half" idx="2"/>
          </p:nvPr>
        </p:nvSpPr>
        <p:spPr>
          <a:xfrm>
            <a:off x="839788" y="2057403"/>
            <a:ext cx="3932237" cy="3811588"/>
          </a:xfrm>
        </p:spPr>
        <p:txBody>
          <a:bodyPr/>
          <a:lstStyle>
            <a:lvl1pPr marL="0" indent="0">
              <a:buNone/>
              <a:defRPr sz="1600"/>
            </a:lvl1pPr>
            <a:lvl2pPr marL="457047" indent="0">
              <a:buNone/>
              <a:defRPr sz="1500"/>
            </a:lvl2pPr>
            <a:lvl3pPr marL="914105" indent="0">
              <a:buNone/>
              <a:defRPr sz="1200"/>
            </a:lvl3pPr>
            <a:lvl4pPr marL="1371158" indent="0">
              <a:buNone/>
              <a:defRPr sz="1100"/>
            </a:lvl4pPr>
            <a:lvl5pPr marL="1828210" indent="0">
              <a:buNone/>
              <a:defRPr sz="1100"/>
            </a:lvl5pPr>
            <a:lvl6pPr marL="2285270" indent="0">
              <a:buNone/>
              <a:defRPr sz="1100"/>
            </a:lvl6pPr>
            <a:lvl7pPr marL="2742314" indent="0">
              <a:buNone/>
              <a:defRPr sz="1100"/>
            </a:lvl7pPr>
            <a:lvl8pPr marL="3199360" indent="0">
              <a:buNone/>
              <a:defRPr sz="1100"/>
            </a:lvl8pPr>
            <a:lvl9pPr marL="365640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5E34D9B3-CF17-42FE-82BB-7131B35146CD}"/>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91B43A73-4527-4464-B51B-5BF95A1057D5}"/>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37F69C51-2A9E-4C0B-B733-1A7F22017D44}"/>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253424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13112-B36C-4DA8-93B7-E5440A065F7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68790C6-4506-4973-92F3-79E32DB443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B0D20D0-FC80-4FE8-89B9-64BC6ADC09C0}"/>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C252347B-C8F0-4106-829A-AD6A467B1DD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A46D97C-6C88-4EBF-98EE-F7C5644A8839}"/>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994812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2D96BB-8ACA-4514-875D-7B1F77452A84}"/>
              </a:ext>
            </a:extLst>
          </p:cNvPr>
          <p:cNvSpPr>
            <a:spLocks noGrp="1"/>
          </p:cNvSpPr>
          <p:nvPr>
            <p:ph type="title" orient="vert"/>
          </p:nvPr>
        </p:nvSpPr>
        <p:spPr>
          <a:xfrm>
            <a:off x="8724902" y="365144"/>
            <a:ext cx="2628900" cy="581183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4267D4A-32B0-4011-9E91-D34A41F4B948}"/>
              </a:ext>
            </a:extLst>
          </p:cNvPr>
          <p:cNvSpPr>
            <a:spLocks noGrp="1"/>
          </p:cNvSpPr>
          <p:nvPr>
            <p:ph type="body" orient="vert" idx="1"/>
          </p:nvPr>
        </p:nvSpPr>
        <p:spPr>
          <a:xfrm>
            <a:off x="838203" y="365144"/>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2E7C69-70EF-4BE4-AA81-1C2B56DF25A4}"/>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632ED39-0280-425D-9972-BBD534CC1BE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07209EFC-B2E5-4007-801C-A05C62AC27DB}"/>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134723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45B71-3C18-4547-A771-BEE026D17C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1A6E999-3AEB-4387-9E54-5154DF4E140B}"/>
              </a:ext>
            </a:extLst>
          </p:cNvPr>
          <p:cNvSpPr>
            <a:spLocks noGrp="1"/>
          </p:cNvSpPr>
          <p:nvPr>
            <p:ph type="subTitle" idx="1"/>
          </p:nvPr>
        </p:nvSpPr>
        <p:spPr>
          <a:xfrm>
            <a:off x="1524000" y="3602039"/>
            <a:ext cx="9144000" cy="1655763"/>
          </a:xfrm>
        </p:spPr>
        <p:txBody>
          <a:bodyPr/>
          <a:lstStyle>
            <a:lvl1pPr marL="0" indent="0" algn="ctr">
              <a:buNone/>
              <a:defRPr sz="2400"/>
            </a:lvl1pPr>
            <a:lvl2pPr marL="457047" indent="0" algn="ctr">
              <a:buNone/>
              <a:defRPr sz="2000"/>
            </a:lvl2pPr>
            <a:lvl3pPr marL="914105" indent="0" algn="ctr">
              <a:buNone/>
              <a:defRPr sz="1900"/>
            </a:lvl3pPr>
            <a:lvl4pPr marL="1371158" indent="0" algn="ctr">
              <a:buNone/>
              <a:defRPr sz="1600"/>
            </a:lvl4pPr>
            <a:lvl5pPr marL="1828210" indent="0" algn="ctr">
              <a:buNone/>
              <a:defRPr sz="1600"/>
            </a:lvl5pPr>
            <a:lvl6pPr marL="2285270" indent="0" algn="ctr">
              <a:buNone/>
              <a:defRPr sz="1600"/>
            </a:lvl6pPr>
            <a:lvl7pPr marL="2742314" indent="0" algn="ctr">
              <a:buNone/>
              <a:defRPr sz="1600"/>
            </a:lvl7pPr>
            <a:lvl8pPr marL="3199360" indent="0" algn="ctr">
              <a:buNone/>
              <a:defRPr sz="1600"/>
            </a:lvl8pPr>
            <a:lvl9pPr marL="3656407"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4C00AE5-4883-4206-AF12-F7BC6C8D5A2C}"/>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6CFB0A1-DCE4-40BB-BD00-65BDCFB51868}"/>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0B6CF2E-4F8E-48C7-AEFF-4950203FF39C}"/>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422094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2AEA-BE3D-4D18-B878-008BC823528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B40A3C6-2FB2-40C4-97E4-B22847F03B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BC7AFA6-0784-45F8-9CA1-DA3B6DA6B297}"/>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77AB60F1-737F-4D74-992F-CD857F2D00E9}"/>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7653675-B4F2-4731-B79A-A3156077E16E}"/>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2339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3A58-18DC-48F0-AA04-30B4E89F310C}"/>
              </a:ext>
            </a:extLst>
          </p:cNvPr>
          <p:cNvSpPr>
            <a:spLocks noGrp="1"/>
          </p:cNvSpPr>
          <p:nvPr>
            <p:ph type="title"/>
          </p:nvPr>
        </p:nvSpPr>
        <p:spPr>
          <a:xfrm>
            <a:off x="831851" y="1709779"/>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55645E2-FCC1-4454-AF9D-FFDE45B16446}"/>
              </a:ext>
            </a:extLst>
          </p:cNvPr>
          <p:cNvSpPr>
            <a:spLocks noGrp="1"/>
          </p:cNvSpPr>
          <p:nvPr>
            <p:ph type="body" idx="1"/>
          </p:nvPr>
        </p:nvSpPr>
        <p:spPr>
          <a:xfrm>
            <a:off x="831851" y="4589487"/>
            <a:ext cx="10515600" cy="1500187"/>
          </a:xfrm>
        </p:spPr>
        <p:txBody>
          <a:bodyPr/>
          <a:lstStyle>
            <a:lvl1pPr marL="0" indent="0">
              <a:buNone/>
              <a:defRPr sz="2400">
                <a:solidFill>
                  <a:schemeClr val="tx1">
                    <a:tint val="75000"/>
                  </a:schemeClr>
                </a:solidFill>
              </a:defRPr>
            </a:lvl1pPr>
            <a:lvl2pPr marL="457047" indent="0">
              <a:buNone/>
              <a:defRPr sz="2000">
                <a:solidFill>
                  <a:schemeClr val="tx1">
                    <a:tint val="75000"/>
                  </a:schemeClr>
                </a:solidFill>
              </a:defRPr>
            </a:lvl2pPr>
            <a:lvl3pPr marL="914105" indent="0">
              <a:buNone/>
              <a:defRPr sz="1900">
                <a:solidFill>
                  <a:schemeClr val="tx1">
                    <a:tint val="75000"/>
                  </a:schemeClr>
                </a:solidFill>
              </a:defRPr>
            </a:lvl3pPr>
            <a:lvl4pPr marL="1371158" indent="0">
              <a:buNone/>
              <a:defRPr sz="1600">
                <a:solidFill>
                  <a:schemeClr val="tx1">
                    <a:tint val="75000"/>
                  </a:schemeClr>
                </a:solidFill>
              </a:defRPr>
            </a:lvl4pPr>
            <a:lvl5pPr marL="1828210" indent="0">
              <a:buNone/>
              <a:defRPr sz="1600">
                <a:solidFill>
                  <a:schemeClr val="tx1">
                    <a:tint val="75000"/>
                  </a:schemeClr>
                </a:solidFill>
              </a:defRPr>
            </a:lvl5pPr>
            <a:lvl6pPr marL="2285270" indent="0">
              <a:buNone/>
              <a:defRPr sz="1600">
                <a:solidFill>
                  <a:schemeClr val="tx1">
                    <a:tint val="75000"/>
                  </a:schemeClr>
                </a:solidFill>
              </a:defRPr>
            </a:lvl6pPr>
            <a:lvl7pPr marL="2742314" indent="0">
              <a:buNone/>
              <a:defRPr sz="1600">
                <a:solidFill>
                  <a:schemeClr val="tx1">
                    <a:tint val="75000"/>
                  </a:schemeClr>
                </a:solidFill>
              </a:defRPr>
            </a:lvl7pPr>
            <a:lvl8pPr marL="3199360" indent="0">
              <a:buNone/>
              <a:defRPr sz="1600">
                <a:solidFill>
                  <a:schemeClr val="tx1">
                    <a:tint val="75000"/>
                  </a:schemeClr>
                </a:solidFill>
              </a:defRPr>
            </a:lvl8pPr>
            <a:lvl9pPr marL="365640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DD522-28FB-480A-9CFC-90363C2D0C47}"/>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E432B66-8A4A-4EB2-8F69-4DE9B9E0391A}"/>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C0333F73-D2FB-444D-87DD-D9469BD983AD}"/>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4884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5E796-D760-482D-8571-F82B73CCBDEE}" type="datetimeFigureOut">
              <a:rPr lang="en-US" smtClean="0"/>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051B5D-4599-4780-BB74-5DF47A45BF47}" type="slidenum">
              <a:rPr lang="en-US" smtClean="0"/>
              <a:t>‹#›</a:t>
            </a:fld>
            <a:endParaRPr lang="en-US"/>
          </a:p>
        </p:txBody>
      </p:sp>
    </p:spTree>
    <p:extLst>
      <p:ext uri="{BB962C8B-B14F-4D97-AF65-F5344CB8AC3E}">
        <p14:creationId xmlns:p14="http://schemas.microsoft.com/office/powerpoint/2010/main" val="24946956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29FE-1772-45A6-BF55-7B9BD770D9A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58ABD4B-41C1-412C-A9F8-110622006F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5CA5933-1DD8-46DC-8C5B-7CEEF7B1CEA9}"/>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28B16D8-893A-4A52-B995-C7985FE187AA}"/>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660C58A1-89C3-4C49-8698-98FF66C3F7D6}"/>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7AB3E7F9-85A3-425B-94C4-0EBFC467C91F}"/>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647461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34C2-B087-4A17-96B1-A920F1E41E7E}"/>
              </a:ext>
            </a:extLst>
          </p:cNvPr>
          <p:cNvSpPr>
            <a:spLocks noGrp="1"/>
          </p:cNvSpPr>
          <p:nvPr>
            <p:ph type="title"/>
          </p:nvPr>
        </p:nvSpPr>
        <p:spPr>
          <a:xfrm>
            <a:off x="839788" y="365129"/>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50F4C14-2059-43F1-8CA1-F7329BB183E8}"/>
              </a:ext>
            </a:extLst>
          </p:cNvPr>
          <p:cNvSpPr>
            <a:spLocks noGrp="1"/>
          </p:cNvSpPr>
          <p:nvPr>
            <p:ph type="body" idx="1"/>
          </p:nvPr>
        </p:nvSpPr>
        <p:spPr>
          <a:xfrm>
            <a:off x="839789" y="1681163"/>
            <a:ext cx="5157787" cy="823912"/>
          </a:xfrm>
        </p:spPr>
        <p:txBody>
          <a:bodyPr anchor="b"/>
          <a:lstStyle>
            <a:lvl1pPr marL="0" indent="0">
              <a:buNone/>
              <a:defRPr sz="2400" b="1"/>
            </a:lvl1pPr>
            <a:lvl2pPr marL="457047" indent="0">
              <a:buNone/>
              <a:defRPr sz="2000" b="1"/>
            </a:lvl2pPr>
            <a:lvl3pPr marL="914105" indent="0">
              <a:buNone/>
              <a:defRPr sz="1900" b="1"/>
            </a:lvl3pPr>
            <a:lvl4pPr marL="1371158" indent="0">
              <a:buNone/>
              <a:defRPr sz="1600" b="1"/>
            </a:lvl4pPr>
            <a:lvl5pPr marL="1828210" indent="0">
              <a:buNone/>
              <a:defRPr sz="1600" b="1"/>
            </a:lvl5pPr>
            <a:lvl6pPr marL="2285270" indent="0">
              <a:buNone/>
              <a:defRPr sz="1600" b="1"/>
            </a:lvl6pPr>
            <a:lvl7pPr marL="2742314" indent="0">
              <a:buNone/>
              <a:defRPr sz="1600" b="1"/>
            </a:lvl7pPr>
            <a:lvl8pPr marL="3199360" indent="0">
              <a:buNone/>
              <a:defRPr sz="1600" b="1"/>
            </a:lvl8pPr>
            <a:lvl9pPr marL="365640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0E276-C2C7-45D9-9FFC-12260FB3A8C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5C6CADD-CD3D-4E20-9E42-71A6B063121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047" indent="0">
              <a:buNone/>
              <a:defRPr sz="2000" b="1"/>
            </a:lvl2pPr>
            <a:lvl3pPr marL="914105" indent="0">
              <a:buNone/>
              <a:defRPr sz="1900" b="1"/>
            </a:lvl3pPr>
            <a:lvl4pPr marL="1371158" indent="0">
              <a:buNone/>
              <a:defRPr sz="1600" b="1"/>
            </a:lvl4pPr>
            <a:lvl5pPr marL="1828210" indent="0">
              <a:buNone/>
              <a:defRPr sz="1600" b="1"/>
            </a:lvl5pPr>
            <a:lvl6pPr marL="2285270" indent="0">
              <a:buNone/>
              <a:defRPr sz="1600" b="1"/>
            </a:lvl6pPr>
            <a:lvl7pPr marL="2742314" indent="0">
              <a:buNone/>
              <a:defRPr sz="1600" b="1"/>
            </a:lvl7pPr>
            <a:lvl8pPr marL="3199360" indent="0">
              <a:buNone/>
              <a:defRPr sz="1600" b="1"/>
            </a:lvl8pPr>
            <a:lvl9pPr marL="365640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E8463F-6BE6-4932-9249-5B132CA27FFD}"/>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261E19F-8871-47CC-9282-8B4BE76D6E1E}"/>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B0B505E3-5009-45CA-97F8-E18F6010A280}"/>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BF8CF8F7-7E05-4FE4-B39E-A5A640ACE322}"/>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55465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EC82-F7DF-41D7-B5B5-3349C92ECE4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2A211F8-4F1F-445C-BCB3-A4D0EC12FAC8}"/>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FF512D4F-10FB-496A-A636-B6C7CBC6D143}"/>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676666CC-8217-4096-8F9A-E3E059985E69}"/>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000262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4036F6-6ACB-44AE-8D7A-88B0BB7C319C}"/>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1183C012-C76F-456D-8566-64C043B6F975}"/>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0C0D382B-F431-40E1-AC3E-24736764A59A}"/>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163543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27E0-C827-422F-89BD-20C5EA521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12FC78C-9F61-4A33-986D-EB608149B40A}"/>
              </a:ext>
            </a:extLst>
          </p:cNvPr>
          <p:cNvSpPr>
            <a:spLocks noGrp="1"/>
          </p:cNvSpPr>
          <p:nvPr>
            <p:ph idx="1"/>
          </p:nvPr>
        </p:nvSpPr>
        <p:spPr>
          <a:xfrm>
            <a:off x="5183188" y="98746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2E56C54-D424-4734-8657-7A6E321E06B4}"/>
              </a:ext>
            </a:extLst>
          </p:cNvPr>
          <p:cNvSpPr>
            <a:spLocks noGrp="1"/>
          </p:cNvSpPr>
          <p:nvPr>
            <p:ph type="body" sz="half" idx="2"/>
          </p:nvPr>
        </p:nvSpPr>
        <p:spPr>
          <a:xfrm>
            <a:off x="839788" y="2057403"/>
            <a:ext cx="3932237" cy="3811588"/>
          </a:xfrm>
        </p:spPr>
        <p:txBody>
          <a:bodyPr/>
          <a:lstStyle>
            <a:lvl1pPr marL="0" indent="0">
              <a:buNone/>
              <a:defRPr sz="1600"/>
            </a:lvl1pPr>
            <a:lvl2pPr marL="457047" indent="0">
              <a:buNone/>
              <a:defRPr sz="1500"/>
            </a:lvl2pPr>
            <a:lvl3pPr marL="914105" indent="0">
              <a:buNone/>
              <a:defRPr sz="1200"/>
            </a:lvl3pPr>
            <a:lvl4pPr marL="1371158" indent="0">
              <a:buNone/>
              <a:defRPr sz="1100"/>
            </a:lvl4pPr>
            <a:lvl5pPr marL="1828210" indent="0">
              <a:buNone/>
              <a:defRPr sz="1100"/>
            </a:lvl5pPr>
            <a:lvl6pPr marL="2285270" indent="0">
              <a:buNone/>
              <a:defRPr sz="1100"/>
            </a:lvl6pPr>
            <a:lvl7pPr marL="2742314" indent="0">
              <a:buNone/>
              <a:defRPr sz="1100"/>
            </a:lvl7pPr>
            <a:lvl8pPr marL="3199360" indent="0">
              <a:buNone/>
              <a:defRPr sz="1100"/>
            </a:lvl8pPr>
            <a:lvl9pPr marL="365640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90B047F6-B448-4EF1-922A-66EE9BA51AF0}"/>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EBE6392B-9024-417D-87A1-223453E7B4BA}"/>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37C688DA-03F5-439C-B8B6-EBF16B6FDD87}"/>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978053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6E715-CA0F-44E3-B819-0A9A23B20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0CF1CD4-B942-4D5B-B6F8-A623E69493DA}"/>
              </a:ext>
            </a:extLst>
          </p:cNvPr>
          <p:cNvSpPr>
            <a:spLocks noGrp="1"/>
          </p:cNvSpPr>
          <p:nvPr>
            <p:ph type="pic" idx="1"/>
          </p:nvPr>
        </p:nvSpPr>
        <p:spPr>
          <a:xfrm>
            <a:off x="5183188" y="987467"/>
            <a:ext cx="6172200" cy="4873625"/>
          </a:xfrm>
        </p:spPr>
        <p:txBody>
          <a:bodyPr/>
          <a:lstStyle>
            <a:lvl1pPr marL="0" indent="0">
              <a:buNone/>
              <a:defRPr sz="3200"/>
            </a:lvl1pPr>
            <a:lvl2pPr marL="457047" indent="0">
              <a:buNone/>
              <a:defRPr sz="2800"/>
            </a:lvl2pPr>
            <a:lvl3pPr marL="914105" indent="0">
              <a:buNone/>
              <a:defRPr sz="2400"/>
            </a:lvl3pPr>
            <a:lvl4pPr marL="1371158" indent="0">
              <a:buNone/>
              <a:defRPr sz="2000"/>
            </a:lvl4pPr>
            <a:lvl5pPr marL="1828210" indent="0">
              <a:buNone/>
              <a:defRPr sz="2000"/>
            </a:lvl5pPr>
            <a:lvl6pPr marL="2285270" indent="0">
              <a:buNone/>
              <a:defRPr sz="2000"/>
            </a:lvl6pPr>
            <a:lvl7pPr marL="2742314" indent="0">
              <a:buNone/>
              <a:defRPr sz="2000"/>
            </a:lvl7pPr>
            <a:lvl8pPr marL="3199360" indent="0">
              <a:buNone/>
              <a:defRPr sz="2000"/>
            </a:lvl8pPr>
            <a:lvl9pPr marL="3656407" indent="0">
              <a:buNone/>
              <a:defRPr sz="2000"/>
            </a:lvl9pPr>
          </a:lstStyle>
          <a:p>
            <a:endParaRPr lang="vi-VN"/>
          </a:p>
        </p:txBody>
      </p:sp>
      <p:sp>
        <p:nvSpPr>
          <p:cNvPr id="4" name="Text Placeholder 3">
            <a:extLst>
              <a:ext uri="{FF2B5EF4-FFF2-40B4-BE49-F238E27FC236}">
                <a16:creationId xmlns:a16="http://schemas.microsoft.com/office/drawing/2014/main" id="{9A0ECE22-D933-42AE-B7E2-A8EC68A2A0E5}"/>
              </a:ext>
            </a:extLst>
          </p:cNvPr>
          <p:cNvSpPr>
            <a:spLocks noGrp="1"/>
          </p:cNvSpPr>
          <p:nvPr>
            <p:ph type="body" sz="half" idx="2"/>
          </p:nvPr>
        </p:nvSpPr>
        <p:spPr>
          <a:xfrm>
            <a:off x="839788" y="2057403"/>
            <a:ext cx="3932237" cy="3811588"/>
          </a:xfrm>
        </p:spPr>
        <p:txBody>
          <a:bodyPr/>
          <a:lstStyle>
            <a:lvl1pPr marL="0" indent="0">
              <a:buNone/>
              <a:defRPr sz="1600"/>
            </a:lvl1pPr>
            <a:lvl2pPr marL="457047" indent="0">
              <a:buNone/>
              <a:defRPr sz="1500"/>
            </a:lvl2pPr>
            <a:lvl3pPr marL="914105" indent="0">
              <a:buNone/>
              <a:defRPr sz="1200"/>
            </a:lvl3pPr>
            <a:lvl4pPr marL="1371158" indent="0">
              <a:buNone/>
              <a:defRPr sz="1100"/>
            </a:lvl4pPr>
            <a:lvl5pPr marL="1828210" indent="0">
              <a:buNone/>
              <a:defRPr sz="1100"/>
            </a:lvl5pPr>
            <a:lvl6pPr marL="2285270" indent="0">
              <a:buNone/>
              <a:defRPr sz="1100"/>
            </a:lvl6pPr>
            <a:lvl7pPr marL="2742314" indent="0">
              <a:buNone/>
              <a:defRPr sz="1100"/>
            </a:lvl7pPr>
            <a:lvl8pPr marL="3199360" indent="0">
              <a:buNone/>
              <a:defRPr sz="1100"/>
            </a:lvl8pPr>
            <a:lvl9pPr marL="365640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5E34D9B3-CF17-42FE-82BB-7131B35146CD}"/>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91B43A73-4527-4464-B51B-5BF95A1057D5}"/>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37F69C51-2A9E-4C0B-B733-1A7F22017D44}"/>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788715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13112-B36C-4DA8-93B7-E5440A065F7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68790C6-4506-4973-92F3-79E32DB443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B0D20D0-FC80-4FE8-89B9-64BC6ADC09C0}"/>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C252347B-C8F0-4106-829A-AD6A467B1DD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A46D97C-6C88-4EBF-98EE-F7C5644A8839}"/>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894248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2D96BB-8ACA-4514-875D-7B1F77452A84}"/>
              </a:ext>
            </a:extLst>
          </p:cNvPr>
          <p:cNvSpPr>
            <a:spLocks noGrp="1"/>
          </p:cNvSpPr>
          <p:nvPr>
            <p:ph type="title" orient="vert"/>
          </p:nvPr>
        </p:nvSpPr>
        <p:spPr>
          <a:xfrm>
            <a:off x="8724902" y="365144"/>
            <a:ext cx="2628900" cy="581183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4267D4A-32B0-4011-9E91-D34A41F4B948}"/>
              </a:ext>
            </a:extLst>
          </p:cNvPr>
          <p:cNvSpPr>
            <a:spLocks noGrp="1"/>
          </p:cNvSpPr>
          <p:nvPr>
            <p:ph type="body" orient="vert" idx="1"/>
          </p:nvPr>
        </p:nvSpPr>
        <p:spPr>
          <a:xfrm>
            <a:off x="838203" y="365144"/>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2E7C69-70EF-4BE4-AA81-1C2B56DF25A4}"/>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632ED39-0280-425D-9972-BBD534CC1BE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07209EFC-B2E5-4007-801C-A05C62AC27DB}"/>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745468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45B71-3C18-4547-A771-BEE026D17C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1A6E999-3AEB-4387-9E54-5154DF4E140B}"/>
              </a:ext>
            </a:extLst>
          </p:cNvPr>
          <p:cNvSpPr>
            <a:spLocks noGrp="1"/>
          </p:cNvSpPr>
          <p:nvPr>
            <p:ph type="subTitle" idx="1"/>
          </p:nvPr>
        </p:nvSpPr>
        <p:spPr>
          <a:xfrm>
            <a:off x="1524000" y="3602039"/>
            <a:ext cx="9144000" cy="1655763"/>
          </a:xfrm>
        </p:spPr>
        <p:txBody>
          <a:bodyPr/>
          <a:lstStyle>
            <a:lvl1pPr marL="0" indent="0" algn="ctr">
              <a:buNone/>
              <a:defRPr sz="2400"/>
            </a:lvl1pPr>
            <a:lvl2pPr marL="457047" indent="0" algn="ctr">
              <a:buNone/>
              <a:defRPr sz="2000"/>
            </a:lvl2pPr>
            <a:lvl3pPr marL="914105" indent="0" algn="ctr">
              <a:buNone/>
              <a:defRPr sz="1900"/>
            </a:lvl3pPr>
            <a:lvl4pPr marL="1371158" indent="0" algn="ctr">
              <a:buNone/>
              <a:defRPr sz="1600"/>
            </a:lvl4pPr>
            <a:lvl5pPr marL="1828210" indent="0" algn="ctr">
              <a:buNone/>
              <a:defRPr sz="1600"/>
            </a:lvl5pPr>
            <a:lvl6pPr marL="2285270" indent="0" algn="ctr">
              <a:buNone/>
              <a:defRPr sz="1600"/>
            </a:lvl6pPr>
            <a:lvl7pPr marL="2742314" indent="0" algn="ctr">
              <a:buNone/>
              <a:defRPr sz="1600"/>
            </a:lvl7pPr>
            <a:lvl8pPr marL="3199360" indent="0" algn="ctr">
              <a:buNone/>
              <a:defRPr sz="1600"/>
            </a:lvl8pPr>
            <a:lvl9pPr marL="3656407"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4C00AE5-4883-4206-AF12-F7BC6C8D5A2C}"/>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6CFB0A1-DCE4-40BB-BD00-65BDCFB51868}"/>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0B6CF2E-4F8E-48C7-AEFF-4950203FF39C}"/>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427050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2AEA-BE3D-4D18-B878-008BC823528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B40A3C6-2FB2-40C4-97E4-B22847F03B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BC7AFA6-0784-45F8-9CA1-DA3B6DA6B297}"/>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77AB60F1-737F-4D74-992F-CD857F2D00E9}"/>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7653675-B4F2-4731-B79A-A3156077E16E}"/>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2280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95E796-D760-482D-8571-F82B73CCBDEE}"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51B5D-4599-4780-BB74-5DF47A45BF47}" type="slidenum">
              <a:rPr lang="en-US" smtClean="0"/>
              <a:t>‹#›</a:t>
            </a:fld>
            <a:endParaRPr lang="en-US"/>
          </a:p>
        </p:txBody>
      </p:sp>
    </p:spTree>
    <p:extLst>
      <p:ext uri="{BB962C8B-B14F-4D97-AF65-F5344CB8AC3E}">
        <p14:creationId xmlns:p14="http://schemas.microsoft.com/office/powerpoint/2010/main" val="38993508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3A58-18DC-48F0-AA04-30B4E89F310C}"/>
              </a:ext>
            </a:extLst>
          </p:cNvPr>
          <p:cNvSpPr>
            <a:spLocks noGrp="1"/>
          </p:cNvSpPr>
          <p:nvPr>
            <p:ph type="title"/>
          </p:nvPr>
        </p:nvSpPr>
        <p:spPr>
          <a:xfrm>
            <a:off x="831851" y="1709779"/>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55645E2-FCC1-4454-AF9D-FFDE45B16446}"/>
              </a:ext>
            </a:extLst>
          </p:cNvPr>
          <p:cNvSpPr>
            <a:spLocks noGrp="1"/>
          </p:cNvSpPr>
          <p:nvPr>
            <p:ph type="body" idx="1"/>
          </p:nvPr>
        </p:nvSpPr>
        <p:spPr>
          <a:xfrm>
            <a:off x="831851" y="4589487"/>
            <a:ext cx="10515600" cy="1500187"/>
          </a:xfrm>
        </p:spPr>
        <p:txBody>
          <a:bodyPr/>
          <a:lstStyle>
            <a:lvl1pPr marL="0" indent="0">
              <a:buNone/>
              <a:defRPr sz="2400">
                <a:solidFill>
                  <a:schemeClr val="tx1">
                    <a:tint val="75000"/>
                  </a:schemeClr>
                </a:solidFill>
              </a:defRPr>
            </a:lvl1pPr>
            <a:lvl2pPr marL="457047" indent="0">
              <a:buNone/>
              <a:defRPr sz="2000">
                <a:solidFill>
                  <a:schemeClr val="tx1">
                    <a:tint val="75000"/>
                  </a:schemeClr>
                </a:solidFill>
              </a:defRPr>
            </a:lvl2pPr>
            <a:lvl3pPr marL="914105" indent="0">
              <a:buNone/>
              <a:defRPr sz="1900">
                <a:solidFill>
                  <a:schemeClr val="tx1">
                    <a:tint val="75000"/>
                  </a:schemeClr>
                </a:solidFill>
              </a:defRPr>
            </a:lvl3pPr>
            <a:lvl4pPr marL="1371158" indent="0">
              <a:buNone/>
              <a:defRPr sz="1600">
                <a:solidFill>
                  <a:schemeClr val="tx1">
                    <a:tint val="75000"/>
                  </a:schemeClr>
                </a:solidFill>
              </a:defRPr>
            </a:lvl4pPr>
            <a:lvl5pPr marL="1828210" indent="0">
              <a:buNone/>
              <a:defRPr sz="1600">
                <a:solidFill>
                  <a:schemeClr val="tx1">
                    <a:tint val="75000"/>
                  </a:schemeClr>
                </a:solidFill>
              </a:defRPr>
            </a:lvl5pPr>
            <a:lvl6pPr marL="2285270" indent="0">
              <a:buNone/>
              <a:defRPr sz="1600">
                <a:solidFill>
                  <a:schemeClr val="tx1">
                    <a:tint val="75000"/>
                  </a:schemeClr>
                </a:solidFill>
              </a:defRPr>
            </a:lvl6pPr>
            <a:lvl7pPr marL="2742314" indent="0">
              <a:buNone/>
              <a:defRPr sz="1600">
                <a:solidFill>
                  <a:schemeClr val="tx1">
                    <a:tint val="75000"/>
                  </a:schemeClr>
                </a:solidFill>
              </a:defRPr>
            </a:lvl7pPr>
            <a:lvl8pPr marL="3199360" indent="0">
              <a:buNone/>
              <a:defRPr sz="1600">
                <a:solidFill>
                  <a:schemeClr val="tx1">
                    <a:tint val="75000"/>
                  </a:schemeClr>
                </a:solidFill>
              </a:defRPr>
            </a:lvl8pPr>
            <a:lvl9pPr marL="365640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DD522-28FB-480A-9CFC-90363C2D0C47}"/>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E432B66-8A4A-4EB2-8F69-4DE9B9E0391A}"/>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C0333F73-D2FB-444D-87DD-D9469BD983AD}"/>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32575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29FE-1772-45A6-BF55-7B9BD770D9A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58ABD4B-41C1-412C-A9F8-110622006F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5CA5933-1DD8-46DC-8C5B-7CEEF7B1CEA9}"/>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28B16D8-893A-4A52-B995-C7985FE187AA}"/>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660C58A1-89C3-4C49-8698-98FF66C3F7D6}"/>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7AB3E7F9-85A3-425B-94C4-0EBFC467C91F}"/>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992325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34C2-B087-4A17-96B1-A920F1E41E7E}"/>
              </a:ext>
            </a:extLst>
          </p:cNvPr>
          <p:cNvSpPr>
            <a:spLocks noGrp="1"/>
          </p:cNvSpPr>
          <p:nvPr>
            <p:ph type="title"/>
          </p:nvPr>
        </p:nvSpPr>
        <p:spPr>
          <a:xfrm>
            <a:off x="839788" y="365129"/>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50F4C14-2059-43F1-8CA1-F7329BB183E8}"/>
              </a:ext>
            </a:extLst>
          </p:cNvPr>
          <p:cNvSpPr>
            <a:spLocks noGrp="1"/>
          </p:cNvSpPr>
          <p:nvPr>
            <p:ph type="body" idx="1"/>
          </p:nvPr>
        </p:nvSpPr>
        <p:spPr>
          <a:xfrm>
            <a:off x="839789" y="1681163"/>
            <a:ext cx="5157787" cy="823912"/>
          </a:xfrm>
        </p:spPr>
        <p:txBody>
          <a:bodyPr anchor="b"/>
          <a:lstStyle>
            <a:lvl1pPr marL="0" indent="0">
              <a:buNone/>
              <a:defRPr sz="2400" b="1"/>
            </a:lvl1pPr>
            <a:lvl2pPr marL="457047" indent="0">
              <a:buNone/>
              <a:defRPr sz="2000" b="1"/>
            </a:lvl2pPr>
            <a:lvl3pPr marL="914105" indent="0">
              <a:buNone/>
              <a:defRPr sz="1900" b="1"/>
            </a:lvl3pPr>
            <a:lvl4pPr marL="1371158" indent="0">
              <a:buNone/>
              <a:defRPr sz="1600" b="1"/>
            </a:lvl4pPr>
            <a:lvl5pPr marL="1828210" indent="0">
              <a:buNone/>
              <a:defRPr sz="1600" b="1"/>
            </a:lvl5pPr>
            <a:lvl6pPr marL="2285270" indent="0">
              <a:buNone/>
              <a:defRPr sz="1600" b="1"/>
            </a:lvl6pPr>
            <a:lvl7pPr marL="2742314" indent="0">
              <a:buNone/>
              <a:defRPr sz="1600" b="1"/>
            </a:lvl7pPr>
            <a:lvl8pPr marL="3199360" indent="0">
              <a:buNone/>
              <a:defRPr sz="1600" b="1"/>
            </a:lvl8pPr>
            <a:lvl9pPr marL="365640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0E276-C2C7-45D9-9FFC-12260FB3A8C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5C6CADD-CD3D-4E20-9E42-71A6B063121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047" indent="0">
              <a:buNone/>
              <a:defRPr sz="2000" b="1"/>
            </a:lvl2pPr>
            <a:lvl3pPr marL="914105" indent="0">
              <a:buNone/>
              <a:defRPr sz="1900" b="1"/>
            </a:lvl3pPr>
            <a:lvl4pPr marL="1371158" indent="0">
              <a:buNone/>
              <a:defRPr sz="1600" b="1"/>
            </a:lvl4pPr>
            <a:lvl5pPr marL="1828210" indent="0">
              <a:buNone/>
              <a:defRPr sz="1600" b="1"/>
            </a:lvl5pPr>
            <a:lvl6pPr marL="2285270" indent="0">
              <a:buNone/>
              <a:defRPr sz="1600" b="1"/>
            </a:lvl6pPr>
            <a:lvl7pPr marL="2742314" indent="0">
              <a:buNone/>
              <a:defRPr sz="1600" b="1"/>
            </a:lvl7pPr>
            <a:lvl8pPr marL="3199360" indent="0">
              <a:buNone/>
              <a:defRPr sz="1600" b="1"/>
            </a:lvl8pPr>
            <a:lvl9pPr marL="365640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E8463F-6BE6-4932-9249-5B132CA27FFD}"/>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261E19F-8871-47CC-9282-8B4BE76D6E1E}"/>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B0B505E3-5009-45CA-97F8-E18F6010A280}"/>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BF8CF8F7-7E05-4FE4-B39E-A5A640ACE322}"/>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642976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EC82-F7DF-41D7-B5B5-3349C92ECE4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2A211F8-4F1F-445C-BCB3-A4D0EC12FAC8}"/>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FF512D4F-10FB-496A-A636-B6C7CBC6D143}"/>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676666CC-8217-4096-8F9A-E3E059985E69}"/>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31148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4036F6-6ACB-44AE-8D7A-88B0BB7C319C}"/>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1183C012-C76F-456D-8566-64C043B6F975}"/>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0C0D382B-F431-40E1-AC3E-24736764A59A}"/>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144121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27E0-C827-422F-89BD-20C5EA521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12FC78C-9F61-4A33-986D-EB608149B40A}"/>
              </a:ext>
            </a:extLst>
          </p:cNvPr>
          <p:cNvSpPr>
            <a:spLocks noGrp="1"/>
          </p:cNvSpPr>
          <p:nvPr>
            <p:ph idx="1"/>
          </p:nvPr>
        </p:nvSpPr>
        <p:spPr>
          <a:xfrm>
            <a:off x="5183188" y="98746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2E56C54-D424-4734-8657-7A6E321E06B4}"/>
              </a:ext>
            </a:extLst>
          </p:cNvPr>
          <p:cNvSpPr>
            <a:spLocks noGrp="1"/>
          </p:cNvSpPr>
          <p:nvPr>
            <p:ph type="body" sz="half" idx="2"/>
          </p:nvPr>
        </p:nvSpPr>
        <p:spPr>
          <a:xfrm>
            <a:off x="839788" y="2057403"/>
            <a:ext cx="3932237" cy="3811588"/>
          </a:xfrm>
        </p:spPr>
        <p:txBody>
          <a:bodyPr/>
          <a:lstStyle>
            <a:lvl1pPr marL="0" indent="0">
              <a:buNone/>
              <a:defRPr sz="1600"/>
            </a:lvl1pPr>
            <a:lvl2pPr marL="457047" indent="0">
              <a:buNone/>
              <a:defRPr sz="1500"/>
            </a:lvl2pPr>
            <a:lvl3pPr marL="914105" indent="0">
              <a:buNone/>
              <a:defRPr sz="1200"/>
            </a:lvl3pPr>
            <a:lvl4pPr marL="1371158" indent="0">
              <a:buNone/>
              <a:defRPr sz="1100"/>
            </a:lvl4pPr>
            <a:lvl5pPr marL="1828210" indent="0">
              <a:buNone/>
              <a:defRPr sz="1100"/>
            </a:lvl5pPr>
            <a:lvl6pPr marL="2285270" indent="0">
              <a:buNone/>
              <a:defRPr sz="1100"/>
            </a:lvl6pPr>
            <a:lvl7pPr marL="2742314" indent="0">
              <a:buNone/>
              <a:defRPr sz="1100"/>
            </a:lvl7pPr>
            <a:lvl8pPr marL="3199360" indent="0">
              <a:buNone/>
              <a:defRPr sz="1100"/>
            </a:lvl8pPr>
            <a:lvl9pPr marL="365640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90B047F6-B448-4EF1-922A-66EE9BA51AF0}"/>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EBE6392B-9024-417D-87A1-223453E7B4BA}"/>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37C688DA-03F5-439C-B8B6-EBF16B6FDD87}"/>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5985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6E715-CA0F-44E3-B819-0A9A23B20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0CF1CD4-B942-4D5B-B6F8-A623E69493DA}"/>
              </a:ext>
            </a:extLst>
          </p:cNvPr>
          <p:cNvSpPr>
            <a:spLocks noGrp="1"/>
          </p:cNvSpPr>
          <p:nvPr>
            <p:ph type="pic" idx="1"/>
          </p:nvPr>
        </p:nvSpPr>
        <p:spPr>
          <a:xfrm>
            <a:off x="5183188" y="987467"/>
            <a:ext cx="6172200" cy="4873625"/>
          </a:xfrm>
        </p:spPr>
        <p:txBody>
          <a:bodyPr/>
          <a:lstStyle>
            <a:lvl1pPr marL="0" indent="0">
              <a:buNone/>
              <a:defRPr sz="3200"/>
            </a:lvl1pPr>
            <a:lvl2pPr marL="457047" indent="0">
              <a:buNone/>
              <a:defRPr sz="2800"/>
            </a:lvl2pPr>
            <a:lvl3pPr marL="914105" indent="0">
              <a:buNone/>
              <a:defRPr sz="2400"/>
            </a:lvl3pPr>
            <a:lvl4pPr marL="1371158" indent="0">
              <a:buNone/>
              <a:defRPr sz="2000"/>
            </a:lvl4pPr>
            <a:lvl5pPr marL="1828210" indent="0">
              <a:buNone/>
              <a:defRPr sz="2000"/>
            </a:lvl5pPr>
            <a:lvl6pPr marL="2285270" indent="0">
              <a:buNone/>
              <a:defRPr sz="2000"/>
            </a:lvl6pPr>
            <a:lvl7pPr marL="2742314" indent="0">
              <a:buNone/>
              <a:defRPr sz="2000"/>
            </a:lvl7pPr>
            <a:lvl8pPr marL="3199360" indent="0">
              <a:buNone/>
              <a:defRPr sz="2000"/>
            </a:lvl8pPr>
            <a:lvl9pPr marL="3656407" indent="0">
              <a:buNone/>
              <a:defRPr sz="2000"/>
            </a:lvl9pPr>
          </a:lstStyle>
          <a:p>
            <a:endParaRPr lang="vi-VN"/>
          </a:p>
        </p:txBody>
      </p:sp>
      <p:sp>
        <p:nvSpPr>
          <p:cNvPr id="4" name="Text Placeholder 3">
            <a:extLst>
              <a:ext uri="{FF2B5EF4-FFF2-40B4-BE49-F238E27FC236}">
                <a16:creationId xmlns:a16="http://schemas.microsoft.com/office/drawing/2014/main" id="{9A0ECE22-D933-42AE-B7E2-A8EC68A2A0E5}"/>
              </a:ext>
            </a:extLst>
          </p:cNvPr>
          <p:cNvSpPr>
            <a:spLocks noGrp="1"/>
          </p:cNvSpPr>
          <p:nvPr>
            <p:ph type="body" sz="half" idx="2"/>
          </p:nvPr>
        </p:nvSpPr>
        <p:spPr>
          <a:xfrm>
            <a:off x="839788" y="2057403"/>
            <a:ext cx="3932237" cy="3811588"/>
          </a:xfrm>
        </p:spPr>
        <p:txBody>
          <a:bodyPr/>
          <a:lstStyle>
            <a:lvl1pPr marL="0" indent="0">
              <a:buNone/>
              <a:defRPr sz="1600"/>
            </a:lvl1pPr>
            <a:lvl2pPr marL="457047" indent="0">
              <a:buNone/>
              <a:defRPr sz="1500"/>
            </a:lvl2pPr>
            <a:lvl3pPr marL="914105" indent="0">
              <a:buNone/>
              <a:defRPr sz="1200"/>
            </a:lvl3pPr>
            <a:lvl4pPr marL="1371158" indent="0">
              <a:buNone/>
              <a:defRPr sz="1100"/>
            </a:lvl4pPr>
            <a:lvl5pPr marL="1828210" indent="0">
              <a:buNone/>
              <a:defRPr sz="1100"/>
            </a:lvl5pPr>
            <a:lvl6pPr marL="2285270" indent="0">
              <a:buNone/>
              <a:defRPr sz="1100"/>
            </a:lvl6pPr>
            <a:lvl7pPr marL="2742314" indent="0">
              <a:buNone/>
              <a:defRPr sz="1100"/>
            </a:lvl7pPr>
            <a:lvl8pPr marL="3199360" indent="0">
              <a:buNone/>
              <a:defRPr sz="1100"/>
            </a:lvl8pPr>
            <a:lvl9pPr marL="365640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5E34D9B3-CF17-42FE-82BB-7131B35146CD}"/>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91B43A73-4527-4464-B51B-5BF95A1057D5}"/>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37F69C51-2A9E-4C0B-B733-1A7F22017D44}"/>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867025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13112-B36C-4DA8-93B7-E5440A065F7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68790C6-4506-4973-92F3-79E32DB443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B0D20D0-FC80-4FE8-89B9-64BC6ADC09C0}"/>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C252347B-C8F0-4106-829A-AD6A467B1DD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A46D97C-6C88-4EBF-98EE-F7C5644A8839}"/>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681906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2D96BB-8ACA-4514-875D-7B1F77452A84}"/>
              </a:ext>
            </a:extLst>
          </p:cNvPr>
          <p:cNvSpPr>
            <a:spLocks noGrp="1"/>
          </p:cNvSpPr>
          <p:nvPr>
            <p:ph type="title" orient="vert"/>
          </p:nvPr>
        </p:nvSpPr>
        <p:spPr>
          <a:xfrm>
            <a:off x="8724902" y="365144"/>
            <a:ext cx="2628900" cy="581183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4267D4A-32B0-4011-9E91-D34A41F4B948}"/>
              </a:ext>
            </a:extLst>
          </p:cNvPr>
          <p:cNvSpPr>
            <a:spLocks noGrp="1"/>
          </p:cNvSpPr>
          <p:nvPr>
            <p:ph type="body" orient="vert" idx="1"/>
          </p:nvPr>
        </p:nvSpPr>
        <p:spPr>
          <a:xfrm>
            <a:off x="838203" y="365144"/>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2E7C69-70EF-4BE4-AA81-1C2B56DF25A4}"/>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632ED39-0280-425D-9972-BBD534CC1BE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07209EFC-B2E5-4007-801C-A05C62AC27DB}"/>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589861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45B71-3C18-4547-A771-BEE026D17C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1A6E999-3AEB-4387-9E54-5154DF4E140B}"/>
              </a:ext>
            </a:extLst>
          </p:cNvPr>
          <p:cNvSpPr>
            <a:spLocks noGrp="1"/>
          </p:cNvSpPr>
          <p:nvPr>
            <p:ph type="subTitle" idx="1"/>
          </p:nvPr>
        </p:nvSpPr>
        <p:spPr>
          <a:xfrm>
            <a:off x="1524000" y="3602039"/>
            <a:ext cx="9144000" cy="1655763"/>
          </a:xfrm>
        </p:spPr>
        <p:txBody>
          <a:bodyPr/>
          <a:lstStyle>
            <a:lvl1pPr marL="0" indent="0" algn="ctr">
              <a:buNone/>
              <a:defRPr sz="2400"/>
            </a:lvl1pPr>
            <a:lvl2pPr marL="457047" indent="0" algn="ctr">
              <a:buNone/>
              <a:defRPr sz="2000"/>
            </a:lvl2pPr>
            <a:lvl3pPr marL="914105" indent="0" algn="ctr">
              <a:buNone/>
              <a:defRPr sz="1900"/>
            </a:lvl3pPr>
            <a:lvl4pPr marL="1371158" indent="0" algn="ctr">
              <a:buNone/>
              <a:defRPr sz="1600"/>
            </a:lvl4pPr>
            <a:lvl5pPr marL="1828210" indent="0" algn="ctr">
              <a:buNone/>
              <a:defRPr sz="1600"/>
            </a:lvl5pPr>
            <a:lvl6pPr marL="2285270" indent="0" algn="ctr">
              <a:buNone/>
              <a:defRPr sz="1600"/>
            </a:lvl6pPr>
            <a:lvl7pPr marL="2742314" indent="0" algn="ctr">
              <a:buNone/>
              <a:defRPr sz="1600"/>
            </a:lvl7pPr>
            <a:lvl8pPr marL="3199360" indent="0" algn="ctr">
              <a:buNone/>
              <a:defRPr sz="1600"/>
            </a:lvl8pPr>
            <a:lvl9pPr marL="3656407"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4C00AE5-4883-4206-AF12-F7BC6C8D5A2C}"/>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6CFB0A1-DCE4-40BB-BD00-65BDCFB51868}"/>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0B6CF2E-4F8E-48C7-AEFF-4950203FF39C}"/>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19080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95E796-D760-482D-8571-F82B73CCBDEE}"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51B5D-4599-4780-BB74-5DF47A45BF47}" type="slidenum">
              <a:rPr lang="en-US" smtClean="0"/>
              <a:t>‹#›</a:t>
            </a:fld>
            <a:endParaRPr lang="en-US"/>
          </a:p>
        </p:txBody>
      </p:sp>
    </p:spTree>
    <p:extLst>
      <p:ext uri="{BB962C8B-B14F-4D97-AF65-F5344CB8AC3E}">
        <p14:creationId xmlns:p14="http://schemas.microsoft.com/office/powerpoint/2010/main" val="4879364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2AEA-BE3D-4D18-B878-008BC823528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B40A3C6-2FB2-40C4-97E4-B22847F03B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BC7AFA6-0784-45F8-9CA1-DA3B6DA6B297}"/>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77AB60F1-737F-4D74-992F-CD857F2D00E9}"/>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7653675-B4F2-4731-B79A-A3156077E16E}"/>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534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3A58-18DC-48F0-AA04-30B4E89F310C}"/>
              </a:ext>
            </a:extLst>
          </p:cNvPr>
          <p:cNvSpPr>
            <a:spLocks noGrp="1"/>
          </p:cNvSpPr>
          <p:nvPr>
            <p:ph type="title"/>
          </p:nvPr>
        </p:nvSpPr>
        <p:spPr>
          <a:xfrm>
            <a:off x="831851" y="1709779"/>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55645E2-FCC1-4454-AF9D-FFDE45B16446}"/>
              </a:ext>
            </a:extLst>
          </p:cNvPr>
          <p:cNvSpPr>
            <a:spLocks noGrp="1"/>
          </p:cNvSpPr>
          <p:nvPr>
            <p:ph type="body" idx="1"/>
          </p:nvPr>
        </p:nvSpPr>
        <p:spPr>
          <a:xfrm>
            <a:off x="831851" y="4589487"/>
            <a:ext cx="10515600" cy="1500187"/>
          </a:xfrm>
        </p:spPr>
        <p:txBody>
          <a:bodyPr/>
          <a:lstStyle>
            <a:lvl1pPr marL="0" indent="0">
              <a:buNone/>
              <a:defRPr sz="2400">
                <a:solidFill>
                  <a:schemeClr val="tx1">
                    <a:tint val="75000"/>
                  </a:schemeClr>
                </a:solidFill>
              </a:defRPr>
            </a:lvl1pPr>
            <a:lvl2pPr marL="457047" indent="0">
              <a:buNone/>
              <a:defRPr sz="2000">
                <a:solidFill>
                  <a:schemeClr val="tx1">
                    <a:tint val="75000"/>
                  </a:schemeClr>
                </a:solidFill>
              </a:defRPr>
            </a:lvl2pPr>
            <a:lvl3pPr marL="914105" indent="0">
              <a:buNone/>
              <a:defRPr sz="1900">
                <a:solidFill>
                  <a:schemeClr val="tx1">
                    <a:tint val="75000"/>
                  </a:schemeClr>
                </a:solidFill>
              </a:defRPr>
            </a:lvl3pPr>
            <a:lvl4pPr marL="1371158" indent="0">
              <a:buNone/>
              <a:defRPr sz="1600">
                <a:solidFill>
                  <a:schemeClr val="tx1">
                    <a:tint val="75000"/>
                  </a:schemeClr>
                </a:solidFill>
              </a:defRPr>
            </a:lvl4pPr>
            <a:lvl5pPr marL="1828210" indent="0">
              <a:buNone/>
              <a:defRPr sz="1600">
                <a:solidFill>
                  <a:schemeClr val="tx1">
                    <a:tint val="75000"/>
                  </a:schemeClr>
                </a:solidFill>
              </a:defRPr>
            </a:lvl5pPr>
            <a:lvl6pPr marL="2285270" indent="0">
              <a:buNone/>
              <a:defRPr sz="1600">
                <a:solidFill>
                  <a:schemeClr val="tx1">
                    <a:tint val="75000"/>
                  </a:schemeClr>
                </a:solidFill>
              </a:defRPr>
            </a:lvl6pPr>
            <a:lvl7pPr marL="2742314" indent="0">
              <a:buNone/>
              <a:defRPr sz="1600">
                <a:solidFill>
                  <a:schemeClr val="tx1">
                    <a:tint val="75000"/>
                  </a:schemeClr>
                </a:solidFill>
              </a:defRPr>
            </a:lvl7pPr>
            <a:lvl8pPr marL="3199360" indent="0">
              <a:buNone/>
              <a:defRPr sz="1600">
                <a:solidFill>
                  <a:schemeClr val="tx1">
                    <a:tint val="75000"/>
                  </a:schemeClr>
                </a:solidFill>
              </a:defRPr>
            </a:lvl8pPr>
            <a:lvl9pPr marL="365640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DD522-28FB-480A-9CFC-90363C2D0C47}"/>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E432B66-8A4A-4EB2-8F69-4DE9B9E0391A}"/>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C0333F73-D2FB-444D-87DD-D9469BD983AD}"/>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521715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29FE-1772-45A6-BF55-7B9BD770D9A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58ABD4B-41C1-412C-A9F8-110622006F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5CA5933-1DD8-46DC-8C5B-7CEEF7B1CEA9}"/>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28B16D8-893A-4A52-B995-C7985FE187AA}"/>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660C58A1-89C3-4C49-8698-98FF66C3F7D6}"/>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7AB3E7F9-85A3-425B-94C4-0EBFC467C91F}"/>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193844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34C2-B087-4A17-96B1-A920F1E41E7E}"/>
              </a:ext>
            </a:extLst>
          </p:cNvPr>
          <p:cNvSpPr>
            <a:spLocks noGrp="1"/>
          </p:cNvSpPr>
          <p:nvPr>
            <p:ph type="title"/>
          </p:nvPr>
        </p:nvSpPr>
        <p:spPr>
          <a:xfrm>
            <a:off x="839788" y="365129"/>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50F4C14-2059-43F1-8CA1-F7329BB183E8}"/>
              </a:ext>
            </a:extLst>
          </p:cNvPr>
          <p:cNvSpPr>
            <a:spLocks noGrp="1"/>
          </p:cNvSpPr>
          <p:nvPr>
            <p:ph type="body" idx="1"/>
          </p:nvPr>
        </p:nvSpPr>
        <p:spPr>
          <a:xfrm>
            <a:off x="839789" y="1681163"/>
            <a:ext cx="5157787" cy="823912"/>
          </a:xfrm>
        </p:spPr>
        <p:txBody>
          <a:bodyPr anchor="b"/>
          <a:lstStyle>
            <a:lvl1pPr marL="0" indent="0">
              <a:buNone/>
              <a:defRPr sz="2400" b="1"/>
            </a:lvl1pPr>
            <a:lvl2pPr marL="457047" indent="0">
              <a:buNone/>
              <a:defRPr sz="2000" b="1"/>
            </a:lvl2pPr>
            <a:lvl3pPr marL="914105" indent="0">
              <a:buNone/>
              <a:defRPr sz="1900" b="1"/>
            </a:lvl3pPr>
            <a:lvl4pPr marL="1371158" indent="0">
              <a:buNone/>
              <a:defRPr sz="1600" b="1"/>
            </a:lvl4pPr>
            <a:lvl5pPr marL="1828210" indent="0">
              <a:buNone/>
              <a:defRPr sz="1600" b="1"/>
            </a:lvl5pPr>
            <a:lvl6pPr marL="2285270" indent="0">
              <a:buNone/>
              <a:defRPr sz="1600" b="1"/>
            </a:lvl6pPr>
            <a:lvl7pPr marL="2742314" indent="0">
              <a:buNone/>
              <a:defRPr sz="1600" b="1"/>
            </a:lvl7pPr>
            <a:lvl8pPr marL="3199360" indent="0">
              <a:buNone/>
              <a:defRPr sz="1600" b="1"/>
            </a:lvl8pPr>
            <a:lvl9pPr marL="365640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0E276-C2C7-45D9-9FFC-12260FB3A8C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5C6CADD-CD3D-4E20-9E42-71A6B063121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047" indent="0">
              <a:buNone/>
              <a:defRPr sz="2000" b="1"/>
            </a:lvl2pPr>
            <a:lvl3pPr marL="914105" indent="0">
              <a:buNone/>
              <a:defRPr sz="1900" b="1"/>
            </a:lvl3pPr>
            <a:lvl4pPr marL="1371158" indent="0">
              <a:buNone/>
              <a:defRPr sz="1600" b="1"/>
            </a:lvl4pPr>
            <a:lvl5pPr marL="1828210" indent="0">
              <a:buNone/>
              <a:defRPr sz="1600" b="1"/>
            </a:lvl5pPr>
            <a:lvl6pPr marL="2285270" indent="0">
              <a:buNone/>
              <a:defRPr sz="1600" b="1"/>
            </a:lvl6pPr>
            <a:lvl7pPr marL="2742314" indent="0">
              <a:buNone/>
              <a:defRPr sz="1600" b="1"/>
            </a:lvl7pPr>
            <a:lvl8pPr marL="3199360" indent="0">
              <a:buNone/>
              <a:defRPr sz="1600" b="1"/>
            </a:lvl8pPr>
            <a:lvl9pPr marL="365640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E8463F-6BE6-4932-9249-5B132CA27FFD}"/>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261E19F-8871-47CC-9282-8B4BE76D6E1E}"/>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B0B505E3-5009-45CA-97F8-E18F6010A280}"/>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BF8CF8F7-7E05-4FE4-B39E-A5A640ACE322}"/>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534323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EC82-F7DF-41D7-B5B5-3349C92ECE4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2A211F8-4F1F-445C-BCB3-A4D0EC12FAC8}"/>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FF512D4F-10FB-496A-A636-B6C7CBC6D143}"/>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676666CC-8217-4096-8F9A-E3E059985E69}"/>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952178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4036F6-6ACB-44AE-8D7A-88B0BB7C319C}"/>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1183C012-C76F-456D-8566-64C043B6F975}"/>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0C0D382B-F431-40E1-AC3E-24736764A59A}"/>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568722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27E0-C827-422F-89BD-20C5EA521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12FC78C-9F61-4A33-986D-EB608149B40A}"/>
              </a:ext>
            </a:extLst>
          </p:cNvPr>
          <p:cNvSpPr>
            <a:spLocks noGrp="1"/>
          </p:cNvSpPr>
          <p:nvPr>
            <p:ph idx="1"/>
          </p:nvPr>
        </p:nvSpPr>
        <p:spPr>
          <a:xfrm>
            <a:off x="5183188" y="98746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2E56C54-D424-4734-8657-7A6E321E06B4}"/>
              </a:ext>
            </a:extLst>
          </p:cNvPr>
          <p:cNvSpPr>
            <a:spLocks noGrp="1"/>
          </p:cNvSpPr>
          <p:nvPr>
            <p:ph type="body" sz="half" idx="2"/>
          </p:nvPr>
        </p:nvSpPr>
        <p:spPr>
          <a:xfrm>
            <a:off x="839788" y="2057403"/>
            <a:ext cx="3932237" cy="3811588"/>
          </a:xfrm>
        </p:spPr>
        <p:txBody>
          <a:bodyPr/>
          <a:lstStyle>
            <a:lvl1pPr marL="0" indent="0">
              <a:buNone/>
              <a:defRPr sz="1600"/>
            </a:lvl1pPr>
            <a:lvl2pPr marL="457047" indent="0">
              <a:buNone/>
              <a:defRPr sz="1500"/>
            </a:lvl2pPr>
            <a:lvl3pPr marL="914105" indent="0">
              <a:buNone/>
              <a:defRPr sz="1200"/>
            </a:lvl3pPr>
            <a:lvl4pPr marL="1371158" indent="0">
              <a:buNone/>
              <a:defRPr sz="1100"/>
            </a:lvl4pPr>
            <a:lvl5pPr marL="1828210" indent="0">
              <a:buNone/>
              <a:defRPr sz="1100"/>
            </a:lvl5pPr>
            <a:lvl6pPr marL="2285270" indent="0">
              <a:buNone/>
              <a:defRPr sz="1100"/>
            </a:lvl6pPr>
            <a:lvl7pPr marL="2742314" indent="0">
              <a:buNone/>
              <a:defRPr sz="1100"/>
            </a:lvl7pPr>
            <a:lvl8pPr marL="3199360" indent="0">
              <a:buNone/>
              <a:defRPr sz="1100"/>
            </a:lvl8pPr>
            <a:lvl9pPr marL="365640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90B047F6-B448-4EF1-922A-66EE9BA51AF0}"/>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EBE6392B-9024-417D-87A1-223453E7B4BA}"/>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37C688DA-03F5-439C-B8B6-EBF16B6FDD87}"/>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859213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6E715-CA0F-44E3-B819-0A9A23B20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0CF1CD4-B942-4D5B-B6F8-A623E69493DA}"/>
              </a:ext>
            </a:extLst>
          </p:cNvPr>
          <p:cNvSpPr>
            <a:spLocks noGrp="1"/>
          </p:cNvSpPr>
          <p:nvPr>
            <p:ph type="pic" idx="1"/>
          </p:nvPr>
        </p:nvSpPr>
        <p:spPr>
          <a:xfrm>
            <a:off x="5183188" y="987467"/>
            <a:ext cx="6172200" cy="4873625"/>
          </a:xfrm>
        </p:spPr>
        <p:txBody>
          <a:bodyPr/>
          <a:lstStyle>
            <a:lvl1pPr marL="0" indent="0">
              <a:buNone/>
              <a:defRPr sz="3200"/>
            </a:lvl1pPr>
            <a:lvl2pPr marL="457047" indent="0">
              <a:buNone/>
              <a:defRPr sz="2800"/>
            </a:lvl2pPr>
            <a:lvl3pPr marL="914105" indent="0">
              <a:buNone/>
              <a:defRPr sz="2400"/>
            </a:lvl3pPr>
            <a:lvl4pPr marL="1371158" indent="0">
              <a:buNone/>
              <a:defRPr sz="2000"/>
            </a:lvl4pPr>
            <a:lvl5pPr marL="1828210" indent="0">
              <a:buNone/>
              <a:defRPr sz="2000"/>
            </a:lvl5pPr>
            <a:lvl6pPr marL="2285270" indent="0">
              <a:buNone/>
              <a:defRPr sz="2000"/>
            </a:lvl6pPr>
            <a:lvl7pPr marL="2742314" indent="0">
              <a:buNone/>
              <a:defRPr sz="2000"/>
            </a:lvl7pPr>
            <a:lvl8pPr marL="3199360" indent="0">
              <a:buNone/>
              <a:defRPr sz="2000"/>
            </a:lvl8pPr>
            <a:lvl9pPr marL="3656407" indent="0">
              <a:buNone/>
              <a:defRPr sz="2000"/>
            </a:lvl9pPr>
          </a:lstStyle>
          <a:p>
            <a:endParaRPr lang="vi-VN"/>
          </a:p>
        </p:txBody>
      </p:sp>
      <p:sp>
        <p:nvSpPr>
          <p:cNvPr id="4" name="Text Placeholder 3">
            <a:extLst>
              <a:ext uri="{FF2B5EF4-FFF2-40B4-BE49-F238E27FC236}">
                <a16:creationId xmlns:a16="http://schemas.microsoft.com/office/drawing/2014/main" id="{9A0ECE22-D933-42AE-B7E2-A8EC68A2A0E5}"/>
              </a:ext>
            </a:extLst>
          </p:cNvPr>
          <p:cNvSpPr>
            <a:spLocks noGrp="1"/>
          </p:cNvSpPr>
          <p:nvPr>
            <p:ph type="body" sz="half" idx="2"/>
          </p:nvPr>
        </p:nvSpPr>
        <p:spPr>
          <a:xfrm>
            <a:off x="839788" y="2057403"/>
            <a:ext cx="3932237" cy="3811588"/>
          </a:xfrm>
        </p:spPr>
        <p:txBody>
          <a:bodyPr/>
          <a:lstStyle>
            <a:lvl1pPr marL="0" indent="0">
              <a:buNone/>
              <a:defRPr sz="1600"/>
            </a:lvl1pPr>
            <a:lvl2pPr marL="457047" indent="0">
              <a:buNone/>
              <a:defRPr sz="1500"/>
            </a:lvl2pPr>
            <a:lvl3pPr marL="914105" indent="0">
              <a:buNone/>
              <a:defRPr sz="1200"/>
            </a:lvl3pPr>
            <a:lvl4pPr marL="1371158" indent="0">
              <a:buNone/>
              <a:defRPr sz="1100"/>
            </a:lvl4pPr>
            <a:lvl5pPr marL="1828210" indent="0">
              <a:buNone/>
              <a:defRPr sz="1100"/>
            </a:lvl5pPr>
            <a:lvl6pPr marL="2285270" indent="0">
              <a:buNone/>
              <a:defRPr sz="1100"/>
            </a:lvl6pPr>
            <a:lvl7pPr marL="2742314" indent="0">
              <a:buNone/>
              <a:defRPr sz="1100"/>
            </a:lvl7pPr>
            <a:lvl8pPr marL="3199360" indent="0">
              <a:buNone/>
              <a:defRPr sz="1100"/>
            </a:lvl8pPr>
            <a:lvl9pPr marL="365640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5E34D9B3-CF17-42FE-82BB-7131B35146CD}"/>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91B43A73-4527-4464-B51B-5BF95A1057D5}"/>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37F69C51-2A9E-4C0B-B733-1A7F22017D44}"/>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417415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13112-B36C-4DA8-93B7-E5440A065F7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68790C6-4506-4973-92F3-79E32DB443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B0D20D0-FC80-4FE8-89B9-64BC6ADC09C0}"/>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C252347B-C8F0-4106-829A-AD6A467B1DD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A46D97C-6C88-4EBF-98EE-F7C5644A8839}"/>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660633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2D96BB-8ACA-4514-875D-7B1F77452A84}"/>
              </a:ext>
            </a:extLst>
          </p:cNvPr>
          <p:cNvSpPr>
            <a:spLocks noGrp="1"/>
          </p:cNvSpPr>
          <p:nvPr>
            <p:ph type="title" orient="vert"/>
          </p:nvPr>
        </p:nvSpPr>
        <p:spPr>
          <a:xfrm>
            <a:off x="8724902" y="365144"/>
            <a:ext cx="2628900" cy="581183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4267D4A-32B0-4011-9E91-D34A41F4B948}"/>
              </a:ext>
            </a:extLst>
          </p:cNvPr>
          <p:cNvSpPr>
            <a:spLocks noGrp="1"/>
          </p:cNvSpPr>
          <p:nvPr>
            <p:ph type="body" orient="vert" idx="1"/>
          </p:nvPr>
        </p:nvSpPr>
        <p:spPr>
          <a:xfrm>
            <a:off x="838203" y="365144"/>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2E7C69-70EF-4BE4-AA81-1C2B56DF25A4}"/>
              </a:ext>
            </a:extLst>
          </p:cNvPr>
          <p:cNvSpPr>
            <a:spLocks noGrp="1"/>
          </p:cNvSpPr>
          <p:nvPr>
            <p:ph type="dt" sz="half" idx="10"/>
          </p:nvPr>
        </p:nvSpPr>
        <p:spPr/>
        <p:txBody>
          <a:bodyPr/>
          <a:lstStyle/>
          <a:p>
            <a:fld id="{BF68AB07-A977-420F-AA1E-FEC7035C73CC}" type="datetimeFigureOut">
              <a:rPr lang="vi-VN" smtClean="0">
                <a:solidFill>
                  <a:prstClr val="black">
                    <a:tint val="75000"/>
                  </a:prstClr>
                </a:solidFill>
              </a:rPr>
              <a:pPr/>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632ED39-0280-425D-9972-BBD534CC1BE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07209EFC-B2E5-4007-801C-A05C62AC27DB}"/>
              </a:ext>
            </a:extLst>
          </p:cNvPr>
          <p:cNvSpPr>
            <a:spLocks noGrp="1"/>
          </p:cNvSpPr>
          <p:nvPr>
            <p:ph type="sldNum" sz="quarter" idx="12"/>
          </p:nvPr>
        </p:nvSpPr>
        <p:spPr/>
        <p:txBody>
          <a:bodyPr/>
          <a:lstStyle/>
          <a:p>
            <a:fld id="{4BDA5BCC-D2FD-4963-8A8E-38692E58C3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6271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5E796-D760-482D-8571-F82B73CCBDEE}" type="datetimeFigureOut">
              <a:rPr lang="en-US" smtClean="0"/>
              <a:t>11/29/2021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51B5D-4599-4780-BB74-5DF47A45BF47}" type="slidenum">
              <a:rPr lang="en-US" smtClean="0"/>
              <a:t>‹#›</a:t>
            </a:fld>
            <a:endParaRPr lang="en-US"/>
          </a:p>
        </p:txBody>
      </p:sp>
    </p:spTree>
    <p:extLst>
      <p:ext uri="{BB962C8B-B14F-4D97-AF65-F5344CB8AC3E}">
        <p14:creationId xmlns:p14="http://schemas.microsoft.com/office/powerpoint/2010/main" val="2754819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Calibri" panose="020F0502020204030204"/>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450706A-06E5-4553-92D5-081536171E4E}"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panose="020F0502020204030204"/>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Calibri" panose="020F0502020204030204"/>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ED0BF58-5E66-4DC3-876A-2F4F0B2A96F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3983236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BDDC7AE3-4CE9-47B4-BD10-D92967EF09D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901878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5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78108A-2B0B-4385-B922-7370EBAF5799}"/>
              </a:ext>
            </a:extLst>
          </p:cNvPr>
          <p:cNvSpPr>
            <a:spLocks noGrp="1"/>
          </p:cNvSpPr>
          <p:nvPr>
            <p:ph type="title"/>
          </p:nvPr>
        </p:nvSpPr>
        <p:spPr>
          <a:xfrm>
            <a:off x="838200" y="365129"/>
            <a:ext cx="10515600" cy="1325563"/>
          </a:xfrm>
          <a:prstGeom prst="rect">
            <a:avLst/>
          </a:prstGeom>
        </p:spPr>
        <p:txBody>
          <a:bodyPr vert="horz" lIns="91414" tIns="45718" rIns="91414" bIns="45718"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99C8672-D0A4-4FC7-AD7A-8A4AA2323F0C}"/>
              </a:ext>
            </a:extLst>
          </p:cNvPr>
          <p:cNvSpPr>
            <a:spLocks noGrp="1"/>
          </p:cNvSpPr>
          <p:nvPr>
            <p:ph type="body" idx="1"/>
          </p:nvPr>
        </p:nvSpPr>
        <p:spPr>
          <a:xfrm>
            <a:off x="838200" y="1825625"/>
            <a:ext cx="10515600" cy="4351339"/>
          </a:xfrm>
          <a:prstGeom prst="rect">
            <a:avLst/>
          </a:prstGeom>
        </p:spPr>
        <p:txBody>
          <a:bodyPr vert="horz" lIns="91414" tIns="45718" rIns="91414"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8E7127A-E0B0-4BC5-AD6A-89BFA1C5ADF4}"/>
              </a:ext>
            </a:extLst>
          </p:cNvPr>
          <p:cNvSpPr>
            <a:spLocks noGrp="1"/>
          </p:cNvSpPr>
          <p:nvPr>
            <p:ph type="dt" sz="half" idx="2"/>
          </p:nvPr>
        </p:nvSpPr>
        <p:spPr>
          <a:xfrm>
            <a:off x="838200" y="6356372"/>
            <a:ext cx="2743200" cy="365125"/>
          </a:xfrm>
          <a:prstGeom prst="rect">
            <a:avLst/>
          </a:prstGeom>
        </p:spPr>
        <p:txBody>
          <a:bodyPr vert="horz" lIns="91414" tIns="45718" rIns="91414" bIns="45718" rtlCol="0" anchor="ctr"/>
          <a:lstStyle>
            <a:lvl1pPr algn="l">
              <a:defRPr sz="1200">
                <a:solidFill>
                  <a:schemeClr val="tx1">
                    <a:tint val="75000"/>
                  </a:schemeClr>
                </a:solidFill>
              </a:defRPr>
            </a:lvl1pPr>
          </a:lstStyle>
          <a:p>
            <a:pPr defTabSz="914105"/>
            <a:fld id="{BF68AB07-A977-420F-AA1E-FEC7035C73CC}" type="datetimeFigureOut">
              <a:rPr lang="vi-VN" smtClean="0">
                <a:solidFill>
                  <a:prstClr val="black">
                    <a:tint val="75000"/>
                  </a:prstClr>
                </a:solidFill>
              </a:rPr>
              <a:pPr defTabSz="914105"/>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8D4E2186-1F96-400E-AAB7-618413FD9413}"/>
              </a:ext>
            </a:extLst>
          </p:cNvPr>
          <p:cNvSpPr>
            <a:spLocks noGrp="1"/>
          </p:cNvSpPr>
          <p:nvPr>
            <p:ph type="ftr" sz="quarter" idx="3"/>
          </p:nvPr>
        </p:nvSpPr>
        <p:spPr>
          <a:xfrm>
            <a:off x="4038600" y="6356372"/>
            <a:ext cx="4114800" cy="365125"/>
          </a:xfrm>
          <a:prstGeom prst="rect">
            <a:avLst/>
          </a:prstGeom>
        </p:spPr>
        <p:txBody>
          <a:bodyPr vert="horz" lIns="91414" tIns="45718" rIns="91414" bIns="45718" rtlCol="0" anchor="ctr"/>
          <a:lstStyle>
            <a:lvl1pPr algn="ctr">
              <a:defRPr sz="1200">
                <a:solidFill>
                  <a:schemeClr val="tx1">
                    <a:tint val="75000"/>
                  </a:schemeClr>
                </a:solidFill>
              </a:defRPr>
            </a:lvl1pPr>
          </a:lstStyle>
          <a:p>
            <a:pPr defTabSz="914105"/>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5FC9EBF4-2013-4314-A1A5-9F2A2F1B9CD9}"/>
              </a:ext>
            </a:extLst>
          </p:cNvPr>
          <p:cNvSpPr>
            <a:spLocks noGrp="1"/>
          </p:cNvSpPr>
          <p:nvPr>
            <p:ph type="sldNum" sz="quarter" idx="4"/>
          </p:nvPr>
        </p:nvSpPr>
        <p:spPr>
          <a:xfrm>
            <a:off x="8610600" y="6356372"/>
            <a:ext cx="2743200" cy="365125"/>
          </a:xfrm>
          <a:prstGeom prst="rect">
            <a:avLst/>
          </a:prstGeom>
        </p:spPr>
        <p:txBody>
          <a:bodyPr vert="horz" lIns="91414" tIns="45718" rIns="91414" bIns="45718" rtlCol="0" anchor="ctr"/>
          <a:lstStyle>
            <a:lvl1pPr algn="r">
              <a:defRPr sz="1200">
                <a:solidFill>
                  <a:schemeClr val="tx1">
                    <a:tint val="75000"/>
                  </a:schemeClr>
                </a:solidFill>
              </a:defRPr>
            </a:lvl1pPr>
          </a:lstStyle>
          <a:p>
            <a:pPr defTabSz="914105"/>
            <a:fld id="{4BDA5BCC-D2FD-4963-8A8E-38692E58C3E1}" type="slidenum">
              <a:rPr lang="vi-VN" smtClean="0">
                <a:solidFill>
                  <a:prstClr val="black">
                    <a:tint val="75000"/>
                  </a:prstClr>
                </a:solidFill>
              </a:rPr>
              <a:pPr defTabSz="914105"/>
              <a:t>‹#›</a:t>
            </a:fld>
            <a:endParaRPr lang="vi-VN">
              <a:solidFill>
                <a:prstClr val="black">
                  <a:tint val="75000"/>
                </a:prstClr>
              </a:solidFill>
            </a:endParaRPr>
          </a:p>
        </p:txBody>
      </p:sp>
    </p:spTree>
    <p:extLst>
      <p:ext uri="{BB962C8B-B14F-4D97-AF65-F5344CB8AC3E}">
        <p14:creationId xmlns:p14="http://schemas.microsoft.com/office/powerpoint/2010/main" val="20979058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10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30" indent="-228530" algn="l" defTabSz="91410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0" indent="-228530" algn="l" defTabSz="91410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34" indent="-228530" algn="l" defTabSz="91410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68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727"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785"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838"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89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495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4105" rtl="0" eaLnBrk="1" latinLnBrk="0" hangingPunct="1">
        <a:defRPr sz="1900" kern="1200">
          <a:solidFill>
            <a:schemeClr val="tx1"/>
          </a:solidFill>
          <a:latin typeface="+mn-lt"/>
          <a:ea typeface="+mn-ea"/>
          <a:cs typeface="+mn-cs"/>
        </a:defRPr>
      </a:lvl1pPr>
      <a:lvl2pPr marL="457047" algn="l" defTabSz="914105" rtl="0" eaLnBrk="1" latinLnBrk="0" hangingPunct="1">
        <a:defRPr sz="1900" kern="1200">
          <a:solidFill>
            <a:schemeClr val="tx1"/>
          </a:solidFill>
          <a:latin typeface="+mn-lt"/>
          <a:ea typeface="+mn-ea"/>
          <a:cs typeface="+mn-cs"/>
        </a:defRPr>
      </a:lvl2pPr>
      <a:lvl3pPr marL="914105" algn="l" defTabSz="914105" rtl="0" eaLnBrk="1" latinLnBrk="0" hangingPunct="1">
        <a:defRPr sz="1900" kern="1200">
          <a:solidFill>
            <a:schemeClr val="tx1"/>
          </a:solidFill>
          <a:latin typeface="+mn-lt"/>
          <a:ea typeface="+mn-ea"/>
          <a:cs typeface="+mn-cs"/>
        </a:defRPr>
      </a:lvl3pPr>
      <a:lvl4pPr marL="1371158" algn="l" defTabSz="914105" rtl="0" eaLnBrk="1" latinLnBrk="0" hangingPunct="1">
        <a:defRPr sz="1900" kern="1200">
          <a:solidFill>
            <a:schemeClr val="tx1"/>
          </a:solidFill>
          <a:latin typeface="+mn-lt"/>
          <a:ea typeface="+mn-ea"/>
          <a:cs typeface="+mn-cs"/>
        </a:defRPr>
      </a:lvl4pPr>
      <a:lvl5pPr marL="1828210" algn="l" defTabSz="914105" rtl="0" eaLnBrk="1" latinLnBrk="0" hangingPunct="1">
        <a:defRPr sz="1900" kern="1200">
          <a:solidFill>
            <a:schemeClr val="tx1"/>
          </a:solidFill>
          <a:latin typeface="+mn-lt"/>
          <a:ea typeface="+mn-ea"/>
          <a:cs typeface="+mn-cs"/>
        </a:defRPr>
      </a:lvl5pPr>
      <a:lvl6pPr marL="2285270" algn="l" defTabSz="914105" rtl="0" eaLnBrk="1" latinLnBrk="0" hangingPunct="1">
        <a:defRPr sz="1900" kern="1200">
          <a:solidFill>
            <a:schemeClr val="tx1"/>
          </a:solidFill>
          <a:latin typeface="+mn-lt"/>
          <a:ea typeface="+mn-ea"/>
          <a:cs typeface="+mn-cs"/>
        </a:defRPr>
      </a:lvl6pPr>
      <a:lvl7pPr marL="2742314" algn="l" defTabSz="914105" rtl="0" eaLnBrk="1" latinLnBrk="0" hangingPunct="1">
        <a:defRPr sz="1900" kern="1200">
          <a:solidFill>
            <a:schemeClr val="tx1"/>
          </a:solidFill>
          <a:latin typeface="+mn-lt"/>
          <a:ea typeface="+mn-ea"/>
          <a:cs typeface="+mn-cs"/>
        </a:defRPr>
      </a:lvl7pPr>
      <a:lvl8pPr marL="3199360" algn="l" defTabSz="914105" rtl="0" eaLnBrk="1" latinLnBrk="0" hangingPunct="1">
        <a:defRPr sz="1900" kern="1200">
          <a:solidFill>
            <a:schemeClr val="tx1"/>
          </a:solidFill>
          <a:latin typeface="+mn-lt"/>
          <a:ea typeface="+mn-ea"/>
          <a:cs typeface="+mn-cs"/>
        </a:defRPr>
      </a:lvl8pPr>
      <a:lvl9pPr marL="3656407" algn="l" defTabSz="914105"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5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78108A-2B0B-4385-B922-7370EBAF5799}"/>
              </a:ext>
            </a:extLst>
          </p:cNvPr>
          <p:cNvSpPr>
            <a:spLocks noGrp="1"/>
          </p:cNvSpPr>
          <p:nvPr>
            <p:ph type="title"/>
          </p:nvPr>
        </p:nvSpPr>
        <p:spPr>
          <a:xfrm>
            <a:off x="838200" y="365129"/>
            <a:ext cx="10515600" cy="1325563"/>
          </a:xfrm>
          <a:prstGeom prst="rect">
            <a:avLst/>
          </a:prstGeom>
        </p:spPr>
        <p:txBody>
          <a:bodyPr vert="horz" lIns="91414" tIns="45718" rIns="91414" bIns="45718"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99C8672-D0A4-4FC7-AD7A-8A4AA2323F0C}"/>
              </a:ext>
            </a:extLst>
          </p:cNvPr>
          <p:cNvSpPr>
            <a:spLocks noGrp="1"/>
          </p:cNvSpPr>
          <p:nvPr>
            <p:ph type="body" idx="1"/>
          </p:nvPr>
        </p:nvSpPr>
        <p:spPr>
          <a:xfrm>
            <a:off x="838200" y="1825625"/>
            <a:ext cx="10515600" cy="4351339"/>
          </a:xfrm>
          <a:prstGeom prst="rect">
            <a:avLst/>
          </a:prstGeom>
        </p:spPr>
        <p:txBody>
          <a:bodyPr vert="horz" lIns="91414" tIns="45718" rIns="91414"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8E7127A-E0B0-4BC5-AD6A-89BFA1C5ADF4}"/>
              </a:ext>
            </a:extLst>
          </p:cNvPr>
          <p:cNvSpPr>
            <a:spLocks noGrp="1"/>
          </p:cNvSpPr>
          <p:nvPr>
            <p:ph type="dt" sz="half" idx="2"/>
          </p:nvPr>
        </p:nvSpPr>
        <p:spPr>
          <a:xfrm>
            <a:off x="838200" y="6356372"/>
            <a:ext cx="2743200" cy="365125"/>
          </a:xfrm>
          <a:prstGeom prst="rect">
            <a:avLst/>
          </a:prstGeom>
        </p:spPr>
        <p:txBody>
          <a:bodyPr vert="horz" lIns="91414" tIns="45718" rIns="91414" bIns="45718" rtlCol="0" anchor="ctr"/>
          <a:lstStyle>
            <a:lvl1pPr algn="l">
              <a:defRPr sz="1200">
                <a:solidFill>
                  <a:schemeClr val="tx1">
                    <a:tint val="75000"/>
                  </a:schemeClr>
                </a:solidFill>
              </a:defRPr>
            </a:lvl1pPr>
          </a:lstStyle>
          <a:p>
            <a:pPr defTabSz="914105"/>
            <a:fld id="{BF68AB07-A977-420F-AA1E-FEC7035C73CC}" type="datetimeFigureOut">
              <a:rPr lang="vi-VN" smtClean="0">
                <a:solidFill>
                  <a:prstClr val="black">
                    <a:tint val="75000"/>
                  </a:prstClr>
                </a:solidFill>
              </a:rPr>
              <a:pPr defTabSz="914105"/>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8D4E2186-1F96-400E-AAB7-618413FD9413}"/>
              </a:ext>
            </a:extLst>
          </p:cNvPr>
          <p:cNvSpPr>
            <a:spLocks noGrp="1"/>
          </p:cNvSpPr>
          <p:nvPr>
            <p:ph type="ftr" sz="quarter" idx="3"/>
          </p:nvPr>
        </p:nvSpPr>
        <p:spPr>
          <a:xfrm>
            <a:off x="4038600" y="6356372"/>
            <a:ext cx="4114800" cy="365125"/>
          </a:xfrm>
          <a:prstGeom prst="rect">
            <a:avLst/>
          </a:prstGeom>
        </p:spPr>
        <p:txBody>
          <a:bodyPr vert="horz" lIns="91414" tIns="45718" rIns="91414" bIns="45718" rtlCol="0" anchor="ctr"/>
          <a:lstStyle>
            <a:lvl1pPr algn="ctr">
              <a:defRPr sz="1200">
                <a:solidFill>
                  <a:schemeClr val="tx1">
                    <a:tint val="75000"/>
                  </a:schemeClr>
                </a:solidFill>
              </a:defRPr>
            </a:lvl1pPr>
          </a:lstStyle>
          <a:p>
            <a:pPr defTabSz="914105"/>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5FC9EBF4-2013-4314-A1A5-9F2A2F1B9CD9}"/>
              </a:ext>
            </a:extLst>
          </p:cNvPr>
          <p:cNvSpPr>
            <a:spLocks noGrp="1"/>
          </p:cNvSpPr>
          <p:nvPr>
            <p:ph type="sldNum" sz="quarter" idx="4"/>
          </p:nvPr>
        </p:nvSpPr>
        <p:spPr>
          <a:xfrm>
            <a:off x="8610600" y="6356372"/>
            <a:ext cx="2743200" cy="365125"/>
          </a:xfrm>
          <a:prstGeom prst="rect">
            <a:avLst/>
          </a:prstGeom>
        </p:spPr>
        <p:txBody>
          <a:bodyPr vert="horz" lIns="91414" tIns="45718" rIns="91414" bIns="45718" rtlCol="0" anchor="ctr"/>
          <a:lstStyle>
            <a:lvl1pPr algn="r">
              <a:defRPr sz="1200">
                <a:solidFill>
                  <a:schemeClr val="tx1">
                    <a:tint val="75000"/>
                  </a:schemeClr>
                </a:solidFill>
              </a:defRPr>
            </a:lvl1pPr>
          </a:lstStyle>
          <a:p>
            <a:pPr defTabSz="914105"/>
            <a:fld id="{4BDA5BCC-D2FD-4963-8A8E-38692E58C3E1}" type="slidenum">
              <a:rPr lang="vi-VN" smtClean="0">
                <a:solidFill>
                  <a:prstClr val="black">
                    <a:tint val="75000"/>
                  </a:prstClr>
                </a:solidFill>
              </a:rPr>
              <a:pPr defTabSz="914105"/>
              <a:t>‹#›</a:t>
            </a:fld>
            <a:endParaRPr lang="vi-VN">
              <a:solidFill>
                <a:prstClr val="black">
                  <a:tint val="75000"/>
                </a:prstClr>
              </a:solidFill>
            </a:endParaRPr>
          </a:p>
        </p:txBody>
      </p:sp>
    </p:spTree>
    <p:extLst>
      <p:ext uri="{BB962C8B-B14F-4D97-AF65-F5344CB8AC3E}">
        <p14:creationId xmlns:p14="http://schemas.microsoft.com/office/powerpoint/2010/main" val="18702907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10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30" indent="-228530" algn="l" defTabSz="91410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0" indent="-228530" algn="l" defTabSz="91410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34" indent="-228530" algn="l" defTabSz="91410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68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727"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785"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838"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89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495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4105" rtl="0" eaLnBrk="1" latinLnBrk="0" hangingPunct="1">
        <a:defRPr sz="1900" kern="1200">
          <a:solidFill>
            <a:schemeClr val="tx1"/>
          </a:solidFill>
          <a:latin typeface="+mn-lt"/>
          <a:ea typeface="+mn-ea"/>
          <a:cs typeface="+mn-cs"/>
        </a:defRPr>
      </a:lvl1pPr>
      <a:lvl2pPr marL="457047" algn="l" defTabSz="914105" rtl="0" eaLnBrk="1" latinLnBrk="0" hangingPunct="1">
        <a:defRPr sz="1900" kern="1200">
          <a:solidFill>
            <a:schemeClr val="tx1"/>
          </a:solidFill>
          <a:latin typeface="+mn-lt"/>
          <a:ea typeface="+mn-ea"/>
          <a:cs typeface="+mn-cs"/>
        </a:defRPr>
      </a:lvl2pPr>
      <a:lvl3pPr marL="914105" algn="l" defTabSz="914105" rtl="0" eaLnBrk="1" latinLnBrk="0" hangingPunct="1">
        <a:defRPr sz="1900" kern="1200">
          <a:solidFill>
            <a:schemeClr val="tx1"/>
          </a:solidFill>
          <a:latin typeface="+mn-lt"/>
          <a:ea typeface="+mn-ea"/>
          <a:cs typeface="+mn-cs"/>
        </a:defRPr>
      </a:lvl3pPr>
      <a:lvl4pPr marL="1371158" algn="l" defTabSz="914105" rtl="0" eaLnBrk="1" latinLnBrk="0" hangingPunct="1">
        <a:defRPr sz="1900" kern="1200">
          <a:solidFill>
            <a:schemeClr val="tx1"/>
          </a:solidFill>
          <a:latin typeface="+mn-lt"/>
          <a:ea typeface="+mn-ea"/>
          <a:cs typeface="+mn-cs"/>
        </a:defRPr>
      </a:lvl4pPr>
      <a:lvl5pPr marL="1828210" algn="l" defTabSz="914105" rtl="0" eaLnBrk="1" latinLnBrk="0" hangingPunct="1">
        <a:defRPr sz="1900" kern="1200">
          <a:solidFill>
            <a:schemeClr val="tx1"/>
          </a:solidFill>
          <a:latin typeface="+mn-lt"/>
          <a:ea typeface="+mn-ea"/>
          <a:cs typeface="+mn-cs"/>
        </a:defRPr>
      </a:lvl5pPr>
      <a:lvl6pPr marL="2285270" algn="l" defTabSz="914105" rtl="0" eaLnBrk="1" latinLnBrk="0" hangingPunct="1">
        <a:defRPr sz="1900" kern="1200">
          <a:solidFill>
            <a:schemeClr val="tx1"/>
          </a:solidFill>
          <a:latin typeface="+mn-lt"/>
          <a:ea typeface="+mn-ea"/>
          <a:cs typeface="+mn-cs"/>
        </a:defRPr>
      </a:lvl6pPr>
      <a:lvl7pPr marL="2742314" algn="l" defTabSz="914105" rtl="0" eaLnBrk="1" latinLnBrk="0" hangingPunct="1">
        <a:defRPr sz="1900" kern="1200">
          <a:solidFill>
            <a:schemeClr val="tx1"/>
          </a:solidFill>
          <a:latin typeface="+mn-lt"/>
          <a:ea typeface="+mn-ea"/>
          <a:cs typeface="+mn-cs"/>
        </a:defRPr>
      </a:lvl7pPr>
      <a:lvl8pPr marL="3199360" algn="l" defTabSz="914105" rtl="0" eaLnBrk="1" latinLnBrk="0" hangingPunct="1">
        <a:defRPr sz="1900" kern="1200">
          <a:solidFill>
            <a:schemeClr val="tx1"/>
          </a:solidFill>
          <a:latin typeface="+mn-lt"/>
          <a:ea typeface="+mn-ea"/>
          <a:cs typeface="+mn-cs"/>
        </a:defRPr>
      </a:lvl8pPr>
      <a:lvl9pPr marL="3656407" algn="l" defTabSz="914105"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5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78108A-2B0B-4385-B922-7370EBAF5799}"/>
              </a:ext>
            </a:extLst>
          </p:cNvPr>
          <p:cNvSpPr>
            <a:spLocks noGrp="1"/>
          </p:cNvSpPr>
          <p:nvPr>
            <p:ph type="title"/>
          </p:nvPr>
        </p:nvSpPr>
        <p:spPr>
          <a:xfrm>
            <a:off x="838200" y="365129"/>
            <a:ext cx="10515600" cy="1325563"/>
          </a:xfrm>
          <a:prstGeom prst="rect">
            <a:avLst/>
          </a:prstGeom>
        </p:spPr>
        <p:txBody>
          <a:bodyPr vert="horz" lIns="91414" tIns="45718" rIns="91414" bIns="45718"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99C8672-D0A4-4FC7-AD7A-8A4AA2323F0C}"/>
              </a:ext>
            </a:extLst>
          </p:cNvPr>
          <p:cNvSpPr>
            <a:spLocks noGrp="1"/>
          </p:cNvSpPr>
          <p:nvPr>
            <p:ph type="body" idx="1"/>
          </p:nvPr>
        </p:nvSpPr>
        <p:spPr>
          <a:xfrm>
            <a:off x="838200" y="1825625"/>
            <a:ext cx="10515600" cy="4351339"/>
          </a:xfrm>
          <a:prstGeom prst="rect">
            <a:avLst/>
          </a:prstGeom>
        </p:spPr>
        <p:txBody>
          <a:bodyPr vert="horz" lIns="91414" tIns="45718" rIns="91414"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8E7127A-E0B0-4BC5-AD6A-89BFA1C5ADF4}"/>
              </a:ext>
            </a:extLst>
          </p:cNvPr>
          <p:cNvSpPr>
            <a:spLocks noGrp="1"/>
          </p:cNvSpPr>
          <p:nvPr>
            <p:ph type="dt" sz="half" idx="2"/>
          </p:nvPr>
        </p:nvSpPr>
        <p:spPr>
          <a:xfrm>
            <a:off x="838200" y="6356374"/>
            <a:ext cx="2743200" cy="365125"/>
          </a:xfrm>
          <a:prstGeom prst="rect">
            <a:avLst/>
          </a:prstGeom>
        </p:spPr>
        <p:txBody>
          <a:bodyPr vert="horz" lIns="91414" tIns="45718" rIns="91414" bIns="45718" rtlCol="0" anchor="ctr"/>
          <a:lstStyle>
            <a:lvl1pPr algn="l">
              <a:defRPr sz="1200">
                <a:solidFill>
                  <a:schemeClr val="tx1">
                    <a:tint val="75000"/>
                  </a:schemeClr>
                </a:solidFill>
              </a:defRPr>
            </a:lvl1pPr>
          </a:lstStyle>
          <a:p>
            <a:pPr defTabSz="914105"/>
            <a:fld id="{BF68AB07-A977-420F-AA1E-FEC7035C73CC}" type="datetimeFigureOut">
              <a:rPr lang="vi-VN" smtClean="0">
                <a:solidFill>
                  <a:prstClr val="black">
                    <a:tint val="75000"/>
                  </a:prstClr>
                </a:solidFill>
              </a:rPr>
              <a:pPr defTabSz="914105"/>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8D4E2186-1F96-400E-AAB7-618413FD9413}"/>
              </a:ext>
            </a:extLst>
          </p:cNvPr>
          <p:cNvSpPr>
            <a:spLocks noGrp="1"/>
          </p:cNvSpPr>
          <p:nvPr>
            <p:ph type="ftr" sz="quarter" idx="3"/>
          </p:nvPr>
        </p:nvSpPr>
        <p:spPr>
          <a:xfrm>
            <a:off x="4038600" y="6356374"/>
            <a:ext cx="4114800" cy="365125"/>
          </a:xfrm>
          <a:prstGeom prst="rect">
            <a:avLst/>
          </a:prstGeom>
        </p:spPr>
        <p:txBody>
          <a:bodyPr vert="horz" lIns="91414" tIns="45718" rIns="91414" bIns="45718" rtlCol="0" anchor="ctr"/>
          <a:lstStyle>
            <a:lvl1pPr algn="ctr">
              <a:defRPr sz="1200">
                <a:solidFill>
                  <a:schemeClr val="tx1">
                    <a:tint val="75000"/>
                  </a:schemeClr>
                </a:solidFill>
              </a:defRPr>
            </a:lvl1pPr>
          </a:lstStyle>
          <a:p>
            <a:pPr defTabSz="914105"/>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5FC9EBF4-2013-4314-A1A5-9F2A2F1B9CD9}"/>
              </a:ext>
            </a:extLst>
          </p:cNvPr>
          <p:cNvSpPr>
            <a:spLocks noGrp="1"/>
          </p:cNvSpPr>
          <p:nvPr>
            <p:ph type="sldNum" sz="quarter" idx="4"/>
          </p:nvPr>
        </p:nvSpPr>
        <p:spPr>
          <a:xfrm>
            <a:off x="8610600" y="6356374"/>
            <a:ext cx="2743200" cy="365125"/>
          </a:xfrm>
          <a:prstGeom prst="rect">
            <a:avLst/>
          </a:prstGeom>
        </p:spPr>
        <p:txBody>
          <a:bodyPr vert="horz" lIns="91414" tIns="45718" rIns="91414" bIns="45718" rtlCol="0" anchor="ctr"/>
          <a:lstStyle>
            <a:lvl1pPr algn="r">
              <a:defRPr sz="1200">
                <a:solidFill>
                  <a:schemeClr val="tx1">
                    <a:tint val="75000"/>
                  </a:schemeClr>
                </a:solidFill>
              </a:defRPr>
            </a:lvl1pPr>
          </a:lstStyle>
          <a:p>
            <a:pPr defTabSz="914105"/>
            <a:fld id="{4BDA5BCC-D2FD-4963-8A8E-38692E58C3E1}" type="slidenum">
              <a:rPr lang="vi-VN" smtClean="0">
                <a:solidFill>
                  <a:prstClr val="black">
                    <a:tint val="75000"/>
                  </a:prstClr>
                </a:solidFill>
              </a:rPr>
              <a:pPr defTabSz="914105"/>
              <a:t>‹#›</a:t>
            </a:fld>
            <a:endParaRPr lang="vi-VN">
              <a:solidFill>
                <a:prstClr val="black">
                  <a:tint val="75000"/>
                </a:prstClr>
              </a:solidFill>
            </a:endParaRPr>
          </a:p>
        </p:txBody>
      </p:sp>
    </p:spTree>
    <p:extLst>
      <p:ext uri="{BB962C8B-B14F-4D97-AF65-F5344CB8AC3E}">
        <p14:creationId xmlns:p14="http://schemas.microsoft.com/office/powerpoint/2010/main" val="2823180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10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30" indent="-228530" algn="l" defTabSz="91410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0" indent="-228530" algn="l" defTabSz="91410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34" indent="-228530" algn="l" defTabSz="91410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68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727"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785"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838"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89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495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4105" rtl="0" eaLnBrk="1" latinLnBrk="0" hangingPunct="1">
        <a:defRPr sz="1900" kern="1200">
          <a:solidFill>
            <a:schemeClr val="tx1"/>
          </a:solidFill>
          <a:latin typeface="+mn-lt"/>
          <a:ea typeface="+mn-ea"/>
          <a:cs typeface="+mn-cs"/>
        </a:defRPr>
      </a:lvl1pPr>
      <a:lvl2pPr marL="457047" algn="l" defTabSz="914105" rtl="0" eaLnBrk="1" latinLnBrk="0" hangingPunct="1">
        <a:defRPr sz="1900" kern="1200">
          <a:solidFill>
            <a:schemeClr val="tx1"/>
          </a:solidFill>
          <a:latin typeface="+mn-lt"/>
          <a:ea typeface="+mn-ea"/>
          <a:cs typeface="+mn-cs"/>
        </a:defRPr>
      </a:lvl2pPr>
      <a:lvl3pPr marL="914105" algn="l" defTabSz="914105" rtl="0" eaLnBrk="1" latinLnBrk="0" hangingPunct="1">
        <a:defRPr sz="1900" kern="1200">
          <a:solidFill>
            <a:schemeClr val="tx1"/>
          </a:solidFill>
          <a:latin typeface="+mn-lt"/>
          <a:ea typeface="+mn-ea"/>
          <a:cs typeface="+mn-cs"/>
        </a:defRPr>
      </a:lvl3pPr>
      <a:lvl4pPr marL="1371158" algn="l" defTabSz="914105" rtl="0" eaLnBrk="1" latinLnBrk="0" hangingPunct="1">
        <a:defRPr sz="1900" kern="1200">
          <a:solidFill>
            <a:schemeClr val="tx1"/>
          </a:solidFill>
          <a:latin typeface="+mn-lt"/>
          <a:ea typeface="+mn-ea"/>
          <a:cs typeface="+mn-cs"/>
        </a:defRPr>
      </a:lvl4pPr>
      <a:lvl5pPr marL="1828210" algn="l" defTabSz="914105" rtl="0" eaLnBrk="1" latinLnBrk="0" hangingPunct="1">
        <a:defRPr sz="1900" kern="1200">
          <a:solidFill>
            <a:schemeClr val="tx1"/>
          </a:solidFill>
          <a:latin typeface="+mn-lt"/>
          <a:ea typeface="+mn-ea"/>
          <a:cs typeface="+mn-cs"/>
        </a:defRPr>
      </a:lvl5pPr>
      <a:lvl6pPr marL="2285270" algn="l" defTabSz="914105" rtl="0" eaLnBrk="1" latinLnBrk="0" hangingPunct="1">
        <a:defRPr sz="1900" kern="1200">
          <a:solidFill>
            <a:schemeClr val="tx1"/>
          </a:solidFill>
          <a:latin typeface="+mn-lt"/>
          <a:ea typeface="+mn-ea"/>
          <a:cs typeface="+mn-cs"/>
        </a:defRPr>
      </a:lvl6pPr>
      <a:lvl7pPr marL="2742314" algn="l" defTabSz="914105" rtl="0" eaLnBrk="1" latinLnBrk="0" hangingPunct="1">
        <a:defRPr sz="1900" kern="1200">
          <a:solidFill>
            <a:schemeClr val="tx1"/>
          </a:solidFill>
          <a:latin typeface="+mn-lt"/>
          <a:ea typeface="+mn-ea"/>
          <a:cs typeface="+mn-cs"/>
        </a:defRPr>
      </a:lvl7pPr>
      <a:lvl8pPr marL="3199360" algn="l" defTabSz="914105" rtl="0" eaLnBrk="1" latinLnBrk="0" hangingPunct="1">
        <a:defRPr sz="1900" kern="1200">
          <a:solidFill>
            <a:schemeClr val="tx1"/>
          </a:solidFill>
          <a:latin typeface="+mn-lt"/>
          <a:ea typeface="+mn-ea"/>
          <a:cs typeface="+mn-cs"/>
        </a:defRPr>
      </a:lvl8pPr>
      <a:lvl9pPr marL="3656407" algn="l" defTabSz="914105"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5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78108A-2B0B-4385-B922-7370EBAF5799}"/>
              </a:ext>
            </a:extLst>
          </p:cNvPr>
          <p:cNvSpPr>
            <a:spLocks noGrp="1"/>
          </p:cNvSpPr>
          <p:nvPr>
            <p:ph type="title"/>
          </p:nvPr>
        </p:nvSpPr>
        <p:spPr>
          <a:xfrm>
            <a:off x="838200" y="365129"/>
            <a:ext cx="10515600" cy="1325563"/>
          </a:xfrm>
          <a:prstGeom prst="rect">
            <a:avLst/>
          </a:prstGeom>
        </p:spPr>
        <p:txBody>
          <a:bodyPr vert="horz" lIns="91414" tIns="45718" rIns="91414" bIns="45718"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99C8672-D0A4-4FC7-AD7A-8A4AA2323F0C}"/>
              </a:ext>
            </a:extLst>
          </p:cNvPr>
          <p:cNvSpPr>
            <a:spLocks noGrp="1"/>
          </p:cNvSpPr>
          <p:nvPr>
            <p:ph type="body" idx="1"/>
          </p:nvPr>
        </p:nvSpPr>
        <p:spPr>
          <a:xfrm>
            <a:off x="838200" y="1825625"/>
            <a:ext cx="10515600" cy="4351339"/>
          </a:xfrm>
          <a:prstGeom prst="rect">
            <a:avLst/>
          </a:prstGeom>
        </p:spPr>
        <p:txBody>
          <a:bodyPr vert="horz" lIns="91414" tIns="45718" rIns="91414"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8E7127A-E0B0-4BC5-AD6A-89BFA1C5ADF4}"/>
              </a:ext>
            </a:extLst>
          </p:cNvPr>
          <p:cNvSpPr>
            <a:spLocks noGrp="1"/>
          </p:cNvSpPr>
          <p:nvPr>
            <p:ph type="dt" sz="half" idx="2"/>
          </p:nvPr>
        </p:nvSpPr>
        <p:spPr>
          <a:xfrm>
            <a:off x="838200" y="6356374"/>
            <a:ext cx="2743200" cy="365125"/>
          </a:xfrm>
          <a:prstGeom prst="rect">
            <a:avLst/>
          </a:prstGeom>
        </p:spPr>
        <p:txBody>
          <a:bodyPr vert="horz" lIns="91414" tIns="45718" rIns="91414" bIns="45718" rtlCol="0" anchor="ctr"/>
          <a:lstStyle>
            <a:lvl1pPr algn="l">
              <a:defRPr sz="1200">
                <a:solidFill>
                  <a:schemeClr val="tx1">
                    <a:tint val="75000"/>
                  </a:schemeClr>
                </a:solidFill>
              </a:defRPr>
            </a:lvl1pPr>
          </a:lstStyle>
          <a:p>
            <a:pPr defTabSz="914105"/>
            <a:fld id="{BF68AB07-A977-420F-AA1E-FEC7035C73CC}" type="datetimeFigureOut">
              <a:rPr lang="vi-VN" smtClean="0">
                <a:solidFill>
                  <a:prstClr val="black">
                    <a:tint val="75000"/>
                  </a:prstClr>
                </a:solidFill>
              </a:rPr>
              <a:pPr defTabSz="914105"/>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8D4E2186-1F96-400E-AAB7-618413FD9413}"/>
              </a:ext>
            </a:extLst>
          </p:cNvPr>
          <p:cNvSpPr>
            <a:spLocks noGrp="1"/>
          </p:cNvSpPr>
          <p:nvPr>
            <p:ph type="ftr" sz="quarter" idx="3"/>
          </p:nvPr>
        </p:nvSpPr>
        <p:spPr>
          <a:xfrm>
            <a:off x="4038600" y="6356374"/>
            <a:ext cx="4114800" cy="365125"/>
          </a:xfrm>
          <a:prstGeom prst="rect">
            <a:avLst/>
          </a:prstGeom>
        </p:spPr>
        <p:txBody>
          <a:bodyPr vert="horz" lIns="91414" tIns="45718" rIns="91414" bIns="45718" rtlCol="0" anchor="ctr"/>
          <a:lstStyle>
            <a:lvl1pPr algn="ctr">
              <a:defRPr sz="1200">
                <a:solidFill>
                  <a:schemeClr val="tx1">
                    <a:tint val="75000"/>
                  </a:schemeClr>
                </a:solidFill>
              </a:defRPr>
            </a:lvl1pPr>
          </a:lstStyle>
          <a:p>
            <a:pPr defTabSz="914105"/>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5FC9EBF4-2013-4314-A1A5-9F2A2F1B9CD9}"/>
              </a:ext>
            </a:extLst>
          </p:cNvPr>
          <p:cNvSpPr>
            <a:spLocks noGrp="1"/>
          </p:cNvSpPr>
          <p:nvPr>
            <p:ph type="sldNum" sz="quarter" idx="4"/>
          </p:nvPr>
        </p:nvSpPr>
        <p:spPr>
          <a:xfrm>
            <a:off x="8610600" y="6356374"/>
            <a:ext cx="2743200" cy="365125"/>
          </a:xfrm>
          <a:prstGeom prst="rect">
            <a:avLst/>
          </a:prstGeom>
        </p:spPr>
        <p:txBody>
          <a:bodyPr vert="horz" lIns="91414" tIns="45718" rIns="91414" bIns="45718" rtlCol="0" anchor="ctr"/>
          <a:lstStyle>
            <a:lvl1pPr algn="r">
              <a:defRPr sz="1200">
                <a:solidFill>
                  <a:schemeClr val="tx1">
                    <a:tint val="75000"/>
                  </a:schemeClr>
                </a:solidFill>
              </a:defRPr>
            </a:lvl1pPr>
          </a:lstStyle>
          <a:p>
            <a:pPr defTabSz="914105"/>
            <a:fld id="{4BDA5BCC-D2FD-4963-8A8E-38692E58C3E1}" type="slidenum">
              <a:rPr lang="vi-VN" smtClean="0">
                <a:solidFill>
                  <a:prstClr val="black">
                    <a:tint val="75000"/>
                  </a:prstClr>
                </a:solidFill>
              </a:rPr>
              <a:pPr defTabSz="914105"/>
              <a:t>‹#›</a:t>
            </a:fld>
            <a:endParaRPr lang="vi-VN">
              <a:solidFill>
                <a:prstClr val="black">
                  <a:tint val="75000"/>
                </a:prstClr>
              </a:solidFill>
            </a:endParaRPr>
          </a:p>
        </p:txBody>
      </p:sp>
    </p:spTree>
    <p:extLst>
      <p:ext uri="{BB962C8B-B14F-4D97-AF65-F5344CB8AC3E}">
        <p14:creationId xmlns:p14="http://schemas.microsoft.com/office/powerpoint/2010/main" val="11688777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10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30" indent="-228530" algn="l" defTabSz="91410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0" indent="-228530" algn="l" defTabSz="91410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34" indent="-228530" algn="l" defTabSz="91410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68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727"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785"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838"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89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495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4105" rtl="0" eaLnBrk="1" latinLnBrk="0" hangingPunct="1">
        <a:defRPr sz="1900" kern="1200">
          <a:solidFill>
            <a:schemeClr val="tx1"/>
          </a:solidFill>
          <a:latin typeface="+mn-lt"/>
          <a:ea typeface="+mn-ea"/>
          <a:cs typeface="+mn-cs"/>
        </a:defRPr>
      </a:lvl1pPr>
      <a:lvl2pPr marL="457047" algn="l" defTabSz="914105" rtl="0" eaLnBrk="1" latinLnBrk="0" hangingPunct="1">
        <a:defRPr sz="1900" kern="1200">
          <a:solidFill>
            <a:schemeClr val="tx1"/>
          </a:solidFill>
          <a:latin typeface="+mn-lt"/>
          <a:ea typeface="+mn-ea"/>
          <a:cs typeface="+mn-cs"/>
        </a:defRPr>
      </a:lvl2pPr>
      <a:lvl3pPr marL="914105" algn="l" defTabSz="914105" rtl="0" eaLnBrk="1" latinLnBrk="0" hangingPunct="1">
        <a:defRPr sz="1900" kern="1200">
          <a:solidFill>
            <a:schemeClr val="tx1"/>
          </a:solidFill>
          <a:latin typeface="+mn-lt"/>
          <a:ea typeface="+mn-ea"/>
          <a:cs typeface="+mn-cs"/>
        </a:defRPr>
      </a:lvl3pPr>
      <a:lvl4pPr marL="1371158" algn="l" defTabSz="914105" rtl="0" eaLnBrk="1" latinLnBrk="0" hangingPunct="1">
        <a:defRPr sz="1900" kern="1200">
          <a:solidFill>
            <a:schemeClr val="tx1"/>
          </a:solidFill>
          <a:latin typeface="+mn-lt"/>
          <a:ea typeface="+mn-ea"/>
          <a:cs typeface="+mn-cs"/>
        </a:defRPr>
      </a:lvl4pPr>
      <a:lvl5pPr marL="1828210" algn="l" defTabSz="914105" rtl="0" eaLnBrk="1" latinLnBrk="0" hangingPunct="1">
        <a:defRPr sz="1900" kern="1200">
          <a:solidFill>
            <a:schemeClr val="tx1"/>
          </a:solidFill>
          <a:latin typeface="+mn-lt"/>
          <a:ea typeface="+mn-ea"/>
          <a:cs typeface="+mn-cs"/>
        </a:defRPr>
      </a:lvl5pPr>
      <a:lvl6pPr marL="2285270" algn="l" defTabSz="914105" rtl="0" eaLnBrk="1" latinLnBrk="0" hangingPunct="1">
        <a:defRPr sz="1900" kern="1200">
          <a:solidFill>
            <a:schemeClr val="tx1"/>
          </a:solidFill>
          <a:latin typeface="+mn-lt"/>
          <a:ea typeface="+mn-ea"/>
          <a:cs typeface="+mn-cs"/>
        </a:defRPr>
      </a:lvl6pPr>
      <a:lvl7pPr marL="2742314" algn="l" defTabSz="914105" rtl="0" eaLnBrk="1" latinLnBrk="0" hangingPunct="1">
        <a:defRPr sz="1900" kern="1200">
          <a:solidFill>
            <a:schemeClr val="tx1"/>
          </a:solidFill>
          <a:latin typeface="+mn-lt"/>
          <a:ea typeface="+mn-ea"/>
          <a:cs typeface="+mn-cs"/>
        </a:defRPr>
      </a:lvl7pPr>
      <a:lvl8pPr marL="3199360" algn="l" defTabSz="914105" rtl="0" eaLnBrk="1" latinLnBrk="0" hangingPunct="1">
        <a:defRPr sz="1900" kern="1200">
          <a:solidFill>
            <a:schemeClr val="tx1"/>
          </a:solidFill>
          <a:latin typeface="+mn-lt"/>
          <a:ea typeface="+mn-ea"/>
          <a:cs typeface="+mn-cs"/>
        </a:defRPr>
      </a:lvl8pPr>
      <a:lvl9pPr marL="3656407" algn="l" defTabSz="914105"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5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78108A-2B0B-4385-B922-7370EBAF5799}"/>
              </a:ext>
            </a:extLst>
          </p:cNvPr>
          <p:cNvSpPr>
            <a:spLocks noGrp="1"/>
          </p:cNvSpPr>
          <p:nvPr>
            <p:ph type="title"/>
          </p:nvPr>
        </p:nvSpPr>
        <p:spPr>
          <a:xfrm>
            <a:off x="838200" y="365129"/>
            <a:ext cx="10515600" cy="1325563"/>
          </a:xfrm>
          <a:prstGeom prst="rect">
            <a:avLst/>
          </a:prstGeom>
        </p:spPr>
        <p:txBody>
          <a:bodyPr vert="horz" lIns="91414" tIns="45718" rIns="91414" bIns="45718"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99C8672-D0A4-4FC7-AD7A-8A4AA2323F0C}"/>
              </a:ext>
            </a:extLst>
          </p:cNvPr>
          <p:cNvSpPr>
            <a:spLocks noGrp="1"/>
          </p:cNvSpPr>
          <p:nvPr>
            <p:ph type="body" idx="1"/>
          </p:nvPr>
        </p:nvSpPr>
        <p:spPr>
          <a:xfrm>
            <a:off x="838200" y="1825625"/>
            <a:ext cx="10515600" cy="4351339"/>
          </a:xfrm>
          <a:prstGeom prst="rect">
            <a:avLst/>
          </a:prstGeom>
        </p:spPr>
        <p:txBody>
          <a:bodyPr vert="horz" lIns="91414" tIns="45718" rIns="91414"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8E7127A-E0B0-4BC5-AD6A-89BFA1C5ADF4}"/>
              </a:ext>
            </a:extLst>
          </p:cNvPr>
          <p:cNvSpPr>
            <a:spLocks noGrp="1"/>
          </p:cNvSpPr>
          <p:nvPr>
            <p:ph type="dt" sz="half" idx="2"/>
          </p:nvPr>
        </p:nvSpPr>
        <p:spPr>
          <a:xfrm>
            <a:off x="838200" y="6356374"/>
            <a:ext cx="2743200" cy="365125"/>
          </a:xfrm>
          <a:prstGeom prst="rect">
            <a:avLst/>
          </a:prstGeom>
        </p:spPr>
        <p:txBody>
          <a:bodyPr vert="horz" lIns="91414" tIns="45718" rIns="91414" bIns="45718" rtlCol="0" anchor="ctr"/>
          <a:lstStyle>
            <a:lvl1pPr algn="l">
              <a:defRPr sz="1200">
                <a:solidFill>
                  <a:schemeClr val="tx1">
                    <a:tint val="75000"/>
                  </a:schemeClr>
                </a:solidFill>
              </a:defRPr>
            </a:lvl1pPr>
          </a:lstStyle>
          <a:p>
            <a:pPr defTabSz="914105"/>
            <a:fld id="{BF68AB07-A977-420F-AA1E-FEC7035C73CC}" type="datetimeFigureOut">
              <a:rPr lang="vi-VN" smtClean="0">
                <a:solidFill>
                  <a:prstClr val="black">
                    <a:tint val="75000"/>
                  </a:prstClr>
                </a:solidFill>
              </a:rPr>
              <a:pPr defTabSz="914105"/>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8D4E2186-1F96-400E-AAB7-618413FD9413}"/>
              </a:ext>
            </a:extLst>
          </p:cNvPr>
          <p:cNvSpPr>
            <a:spLocks noGrp="1"/>
          </p:cNvSpPr>
          <p:nvPr>
            <p:ph type="ftr" sz="quarter" idx="3"/>
          </p:nvPr>
        </p:nvSpPr>
        <p:spPr>
          <a:xfrm>
            <a:off x="4038600" y="6356374"/>
            <a:ext cx="4114800" cy="365125"/>
          </a:xfrm>
          <a:prstGeom prst="rect">
            <a:avLst/>
          </a:prstGeom>
        </p:spPr>
        <p:txBody>
          <a:bodyPr vert="horz" lIns="91414" tIns="45718" rIns="91414" bIns="45718" rtlCol="0" anchor="ctr"/>
          <a:lstStyle>
            <a:lvl1pPr algn="ctr">
              <a:defRPr sz="1200">
                <a:solidFill>
                  <a:schemeClr val="tx1">
                    <a:tint val="75000"/>
                  </a:schemeClr>
                </a:solidFill>
              </a:defRPr>
            </a:lvl1pPr>
          </a:lstStyle>
          <a:p>
            <a:pPr defTabSz="914105"/>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5FC9EBF4-2013-4314-A1A5-9F2A2F1B9CD9}"/>
              </a:ext>
            </a:extLst>
          </p:cNvPr>
          <p:cNvSpPr>
            <a:spLocks noGrp="1"/>
          </p:cNvSpPr>
          <p:nvPr>
            <p:ph type="sldNum" sz="quarter" idx="4"/>
          </p:nvPr>
        </p:nvSpPr>
        <p:spPr>
          <a:xfrm>
            <a:off x="8610600" y="6356374"/>
            <a:ext cx="2743200" cy="365125"/>
          </a:xfrm>
          <a:prstGeom prst="rect">
            <a:avLst/>
          </a:prstGeom>
        </p:spPr>
        <p:txBody>
          <a:bodyPr vert="horz" lIns="91414" tIns="45718" rIns="91414" bIns="45718" rtlCol="0" anchor="ctr"/>
          <a:lstStyle>
            <a:lvl1pPr algn="r">
              <a:defRPr sz="1200">
                <a:solidFill>
                  <a:schemeClr val="tx1">
                    <a:tint val="75000"/>
                  </a:schemeClr>
                </a:solidFill>
              </a:defRPr>
            </a:lvl1pPr>
          </a:lstStyle>
          <a:p>
            <a:pPr defTabSz="914105"/>
            <a:fld id="{4BDA5BCC-D2FD-4963-8A8E-38692E58C3E1}" type="slidenum">
              <a:rPr lang="vi-VN" smtClean="0">
                <a:solidFill>
                  <a:prstClr val="black">
                    <a:tint val="75000"/>
                  </a:prstClr>
                </a:solidFill>
              </a:rPr>
              <a:pPr defTabSz="914105"/>
              <a:t>‹#›</a:t>
            </a:fld>
            <a:endParaRPr lang="vi-VN">
              <a:solidFill>
                <a:prstClr val="black">
                  <a:tint val="75000"/>
                </a:prstClr>
              </a:solidFill>
            </a:endParaRPr>
          </a:p>
        </p:txBody>
      </p:sp>
    </p:spTree>
    <p:extLst>
      <p:ext uri="{BB962C8B-B14F-4D97-AF65-F5344CB8AC3E}">
        <p14:creationId xmlns:p14="http://schemas.microsoft.com/office/powerpoint/2010/main" val="313653807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10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30" indent="-228530" algn="l" defTabSz="91410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0" indent="-228530" algn="l" defTabSz="91410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34" indent="-228530" algn="l" defTabSz="91410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68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727"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785"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838"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89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495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4105" rtl="0" eaLnBrk="1" latinLnBrk="0" hangingPunct="1">
        <a:defRPr sz="1900" kern="1200">
          <a:solidFill>
            <a:schemeClr val="tx1"/>
          </a:solidFill>
          <a:latin typeface="+mn-lt"/>
          <a:ea typeface="+mn-ea"/>
          <a:cs typeface="+mn-cs"/>
        </a:defRPr>
      </a:lvl1pPr>
      <a:lvl2pPr marL="457047" algn="l" defTabSz="914105" rtl="0" eaLnBrk="1" latinLnBrk="0" hangingPunct="1">
        <a:defRPr sz="1900" kern="1200">
          <a:solidFill>
            <a:schemeClr val="tx1"/>
          </a:solidFill>
          <a:latin typeface="+mn-lt"/>
          <a:ea typeface="+mn-ea"/>
          <a:cs typeface="+mn-cs"/>
        </a:defRPr>
      </a:lvl2pPr>
      <a:lvl3pPr marL="914105" algn="l" defTabSz="914105" rtl="0" eaLnBrk="1" latinLnBrk="0" hangingPunct="1">
        <a:defRPr sz="1900" kern="1200">
          <a:solidFill>
            <a:schemeClr val="tx1"/>
          </a:solidFill>
          <a:latin typeface="+mn-lt"/>
          <a:ea typeface="+mn-ea"/>
          <a:cs typeface="+mn-cs"/>
        </a:defRPr>
      </a:lvl3pPr>
      <a:lvl4pPr marL="1371158" algn="l" defTabSz="914105" rtl="0" eaLnBrk="1" latinLnBrk="0" hangingPunct="1">
        <a:defRPr sz="1900" kern="1200">
          <a:solidFill>
            <a:schemeClr val="tx1"/>
          </a:solidFill>
          <a:latin typeface="+mn-lt"/>
          <a:ea typeface="+mn-ea"/>
          <a:cs typeface="+mn-cs"/>
        </a:defRPr>
      </a:lvl4pPr>
      <a:lvl5pPr marL="1828210" algn="l" defTabSz="914105" rtl="0" eaLnBrk="1" latinLnBrk="0" hangingPunct="1">
        <a:defRPr sz="1900" kern="1200">
          <a:solidFill>
            <a:schemeClr val="tx1"/>
          </a:solidFill>
          <a:latin typeface="+mn-lt"/>
          <a:ea typeface="+mn-ea"/>
          <a:cs typeface="+mn-cs"/>
        </a:defRPr>
      </a:lvl5pPr>
      <a:lvl6pPr marL="2285270" algn="l" defTabSz="914105" rtl="0" eaLnBrk="1" latinLnBrk="0" hangingPunct="1">
        <a:defRPr sz="1900" kern="1200">
          <a:solidFill>
            <a:schemeClr val="tx1"/>
          </a:solidFill>
          <a:latin typeface="+mn-lt"/>
          <a:ea typeface="+mn-ea"/>
          <a:cs typeface="+mn-cs"/>
        </a:defRPr>
      </a:lvl6pPr>
      <a:lvl7pPr marL="2742314" algn="l" defTabSz="914105" rtl="0" eaLnBrk="1" latinLnBrk="0" hangingPunct="1">
        <a:defRPr sz="1900" kern="1200">
          <a:solidFill>
            <a:schemeClr val="tx1"/>
          </a:solidFill>
          <a:latin typeface="+mn-lt"/>
          <a:ea typeface="+mn-ea"/>
          <a:cs typeface="+mn-cs"/>
        </a:defRPr>
      </a:lvl7pPr>
      <a:lvl8pPr marL="3199360" algn="l" defTabSz="914105" rtl="0" eaLnBrk="1" latinLnBrk="0" hangingPunct="1">
        <a:defRPr sz="1900" kern="1200">
          <a:solidFill>
            <a:schemeClr val="tx1"/>
          </a:solidFill>
          <a:latin typeface="+mn-lt"/>
          <a:ea typeface="+mn-ea"/>
          <a:cs typeface="+mn-cs"/>
        </a:defRPr>
      </a:lvl8pPr>
      <a:lvl9pPr marL="3656407" algn="l" defTabSz="914105"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5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78108A-2B0B-4385-B922-7370EBAF5799}"/>
              </a:ext>
            </a:extLst>
          </p:cNvPr>
          <p:cNvSpPr>
            <a:spLocks noGrp="1"/>
          </p:cNvSpPr>
          <p:nvPr>
            <p:ph type="title"/>
          </p:nvPr>
        </p:nvSpPr>
        <p:spPr>
          <a:xfrm>
            <a:off x="838200" y="365129"/>
            <a:ext cx="10515600" cy="1325563"/>
          </a:xfrm>
          <a:prstGeom prst="rect">
            <a:avLst/>
          </a:prstGeom>
        </p:spPr>
        <p:txBody>
          <a:bodyPr vert="horz" lIns="91414" tIns="45718" rIns="91414" bIns="45718"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99C8672-D0A4-4FC7-AD7A-8A4AA2323F0C}"/>
              </a:ext>
            </a:extLst>
          </p:cNvPr>
          <p:cNvSpPr>
            <a:spLocks noGrp="1"/>
          </p:cNvSpPr>
          <p:nvPr>
            <p:ph type="body" idx="1"/>
          </p:nvPr>
        </p:nvSpPr>
        <p:spPr>
          <a:xfrm>
            <a:off x="838200" y="1825625"/>
            <a:ext cx="10515600" cy="4351339"/>
          </a:xfrm>
          <a:prstGeom prst="rect">
            <a:avLst/>
          </a:prstGeom>
        </p:spPr>
        <p:txBody>
          <a:bodyPr vert="horz" lIns="91414" tIns="45718" rIns="91414"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8E7127A-E0B0-4BC5-AD6A-89BFA1C5ADF4}"/>
              </a:ext>
            </a:extLst>
          </p:cNvPr>
          <p:cNvSpPr>
            <a:spLocks noGrp="1"/>
          </p:cNvSpPr>
          <p:nvPr>
            <p:ph type="dt" sz="half" idx="2"/>
          </p:nvPr>
        </p:nvSpPr>
        <p:spPr>
          <a:xfrm>
            <a:off x="838200" y="6356374"/>
            <a:ext cx="2743200" cy="365125"/>
          </a:xfrm>
          <a:prstGeom prst="rect">
            <a:avLst/>
          </a:prstGeom>
        </p:spPr>
        <p:txBody>
          <a:bodyPr vert="horz" lIns="91414" tIns="45718" rIns="91414" bIns="45718" rtlCol="0" anchor="ctr"/>
          <a:lstStyle>
            <a:lvl1pPr algn="l">
              <a:defRPr sz="1200">
                <a:solidFill>
                  <a:schemeClr val="tx1">
                    <a:tint val="75000"/>
                  </a:schemeClr>
                </a:solidFill>
              </a:defRPr>
            </a:lvl1pPr>
          </a:lstStyle>
          <a:p>
            <a:pPr defTabSz="914105"/>
            <a:fld id="{BF68AB07-A977-420F-AA1E-FEC7035C73CC}" type="datetimeFigureOut">
              <a:rPr lang="vi-VN" smtClean="0">
                <a:solidFill>
                  <a:prstClr val="black">
                    <a:tint val="75000"/>
                  </a:prstClr>
                </a:solidFill>
              </a:rPr>
              <a:pPr defTabSz="914105"/>
              <a:t>29/11/2021</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8D4E2186-1F96-400E-AAB7-618413FD9413}"/>
              </a:ext>
            </a:extLst>
          </p:cNvPr>
          <p:cNvSpPr>
            <a:spLocks noGrp="1"/>
          </p:cNvSpPr>
          <p:nvPr>
            <p:ph type="ftr" sz="quarter" idx="3"/>
          </p:nvPr>
        </p:nvSpPr>
        <p:spPr>
          <a:xfrm>
            <a:off x="4038600" y="6356374"/>
            <a:ext cx="4114800" cy="365125"/>
          </a:xfrm>
          <a:prstGeom prst="rect">
            <a:avLst/>
          </a:prstGeom>
        </p:spPr>
        <p:txBody>
          <a:bodyPr vert="horz" lIns="91414" tIns="45718" rIns="91414" bIns="45718" rtlCol="0" anchor="ctr"/>
          <a:lstStyle>
            <a:lvl1pPr algn="ctr">
              <a:defRPr sz="1200">
                <a:solidFill>
                  <a:schemeClr val="tx1">
                    <a:tint val="75000"/>
                  </a:schemeClr>
                </a:solidFill>
              </a:defRPr>
            </a:lvl1pPr>
          </a:lstStyle>
          <a:p>
            <a:pPr defTabSz="914105"/>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5FC9EBF4-2013-4314-A1A5-9F2A2F1B9CD9}"/>
              </a:ext>
            </a:extLst>
          </p:cNvPr>
          <p:cNvSpPr>
            <a:spLocks noGrp="1"/>
          </p:cNvSpPr>
          <p:nvPr>
            <p:ph type="sldNum" sz="quarter" idx="4"/>
          </p:nvPr>
        </p:nvSpPr>
        <p:spPr>
          <a:xfrm>
            <a:off x="8610600" y="6356374"/>
            <a:ext cx="2743200" cy="365125"/>
          </a:xfrm>
          <a:prstGeom prst="rect">
            <a:avLst/>
          </a:prstGeom>
        </p:spPr>
        <p:txBody>
          <a:bodyPr vert="horz" lIns="91414" tIns="45718" rIns="91414" bIns="45718" rtlCol="0" anchor="ctr"/>
          <a:lstStyle>
            <a:lvl1pPr algn="r">
              <a:defRPr sz="1200">
                <a:solidFill>
                  <a:schemeClr val="tx1">
                    <a:tint val="75000"/>
                  </a:schemeClr>
                </a:solidFill>
              </a:defRPr>
            </a:lvl1pPr>
          </a:lstStyle>
          <a:p>
            <a:pPr defTabSz="914105"/>
            <a:fld id="{4BDA5BCC-D2FD-4963-8A8E-38692E58C3E1}" type="slidenum">
              <a:rPr lang="vi-VN" smtClean="0">
                <a:solidFill>
                  <a:prstClr val="black">
                    <a:tint val="75000"/>
                  </a:prstClr>
                </a:solidFill>
              </a:rPr>
              <a:pPr defTabSz="914105"/>
              <a:t>‹#›</a:t>
            </a:fld>
            <a:endParaRPr lang="vi-VN">
              <a:solidFill>
                <a:prstClr val="black">
                  <a:tint val="75000"/>
                </a:prstClr>
              </a:solidFill>
            </a:endParaRPr>
          </a:p>
        </p:txBody>
      </p:sp>
    </p:spTree>
    <p:extLst>
      <p:ext uri="{BB962C8B-B14F-4D97-AF65-F5344CB8AC3E}">
        <p14:creationId xmlns:p14="http://schemas.microsoft.com/office/powerpoint/2010/main" val="23848235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10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30" indent="-228530" algn="l" defTabSz="91410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0" indent="-228530" algn="l" defTabSz="91410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34" indent="-228530" algn="l" defTabSz="91410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68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727"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785"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838"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89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4950" indent="-228530" algn="l" defTabSz="9141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4105" rtl="0" eaLnBrk="1" latinLnBrk="0" hangingPunct="1">
        <a:defRPr sz="1900" kern="1200">
          <a:solidFill>
            <a:schemeClr val="tx1"/>
          </a:solidFill>
          <a:latin typeface="+mn-lt"/>
          <a:ea typeface="+mn-ea"/>
          <a:cs typeface="+mn-cs"/>
        </a:defRPr>
      </a:lvl1pPr>
      <a:lvl2pPr marL="457047" algn="l" defTabSz="914105" rtl="0" eaLnBrk="1" latinLnBrk="0" hangingPunct="1">
        <a:defRPr sz="1900" kern="1200">
          <a:solidFill>
            <a:schemeClr val="tx1"/>
          </a:solidFill>
          <a:latin typeface="+mn-lt"/>
          <a:ea typeface="+mn-ea"/>
          <a:cs typeface="+mn-cs"/>
        </a:defRPr>
      </a:lvl2pPr>
      <a:lvl3pPr marL="914105" algn="l" defTabSz="914105" rtl="0" eaLnBrk="1" latinLnBrk="0" hangingPunct="1">
        <a:defRPr sz="1900" kern="1200">
          <a:solidFill>
            <a:schemeClr val="tx1"/>
          </a:solidFill>
          <a:latin typeface="+mn-lt"/>
          <a:ea typeface="+mn-ea"/>
          <a:cs typeface="+mn-cs"/>
        </a:defRPr>
      </a:lvl3pPr>
      <a:lvl4pPr marL="1371158" algn="l" defTabSz="914105" rtl="0" eaLnBrk="1" latinLnBrk="0" hangingPunct="1">
        <a:defRPr sz="1900" kern="1200">
          <a:solidFill>
            <a:schemeClr val="tx1"/>
          </a:solidFill>
          <a:latin typeface="+mn-lt"/>
          <a:ea typeface="+mn-ea"/>
          <a:cs typeface="+mn-cs"/>
        </a:defRPr>
      </a:lvl4pPr>
      <a:lvl5pPr marL="1828210" algn="l" defTabSz="914105" rtl="0" eaLnBrk="1" latinLnBrk="0" hangingPunct="1">
        <a:defRPr sz="1900" kern="1200">
          <a:solidFill>
            <a:schemeClr val="tx1"/>
          </a:solidFill>
          <a:latin typeface="+mn-lt"/>
          <a:ea typeface="+mn-ea"/>
          <a:cs typeface="+mn-cs"/>
        </a:defRPr>
      </a:lvl5pPr>
      <a:lvl6pPr marL="2285270" algn="l" defTabSz="914105" rtl="0" eaLnBrk="1" latinLnBrk="0" hangingPunct="1">
        <a:defRPr sz="1900" kern="1200">
          <a:solidFill>
            <a:schemeClr val="tx1"/>
          </a:solidFill>
          <a:latin typeface="+mn-lt"/>
          <a:ea typeface="+mn-ea"/>
          <a:cs typeface="+mn-cs"/>
        </a:defRPr>
      </a:lvl6pPr>
      <a:lvl7pPr marL="2742314" algn="l" defTabSz="914105" rtl="0" eaLnBrk="1" latinLnBrk="0" hangingPunct="1">
        <a:defRPr sz="1900" kern="1200">
          <a:solidFill>
            <a:schemeClr val="tx1"/>
          </a:solidFill>
          <a:latin typeface="+mn-lt"/>
          <a:ea typeface="+mn-ea"/>
          <a:cs typeface="+mn-cs"/>
        </a:defRPr>
      </a:lvl7pPr>
      <a:lvl8pPr marL="3199360" algn="l" defTabSz="914105" rtl="0" eaLnBrk="1" latinLnBrk="0" hangingPunct="1">
        <a:defRPr sz="1900" kern="1200">
          <a:solidFill>
            <a:schemeClr val="tx1"/>
          </a:solidFill>
          <a:latin typeface="+mn-lt"/>
          <a:ea typeface="+mn-ea"/>
          <a:cs typeface="+mn-cs"/>
        </a:defRPr>
      </a:lvl8pPr>
      <a:lvl9pPr marL="3656407" algn="l" defTabSz="91410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image" Target="../media/image18.jpg"/><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3074" name="Picture 2" descr="999+ Hình nền Powerpoint đẹp, đơn giản nhưng ấn tượng"/>
          <p:cNvPicPr>
            <a:picLocks noChangeAspect="1" noChangeArrowheads="1"/>
          </p:cNvPicPr>
          <p:nvPr/>
        </p:nvPicPr>
        <p:blipFill rotWithShape="1">
          <a:blip r:embed="rId2">
            <a:extLst>
              <a:ext uri="{28A0092B-C50C-407E-A947-70E740481C1C}">
                <a14:useLocalDpi xmlns:a14="http://schemas.microsoft.com/office/drawing/2010/main" val="0"/>
              </a:ext>
            </a:extLst>
          </a:blip>
          <a:srcRect b="11355"/>
          <a:stretch/>
        </p:blipFill>
        <p:spPr bwMode="auto">
          <a:xfrm>
            <a:off x="0" y="0"/>
            <a:ext cx="12192000" cy="70952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486738" y="364554"/>
            <a:ext cx="76120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b="1"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Lại</a:t>
            </a:r>
            <a:r>
              <a:rPr kumimoji="0" lang="en-US" altLang="en-US" sz="54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altLang="en-US" sz="5400" b="1"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bài</a:t>
            </a:r>
            <a:r>
              <a:rPr kumimoji="0" lang="en-US" altLang="en-US" sz="54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altLang="en-US" sz="5400" b="1"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viếng</a:t>
            </a:r>
            <a:r>
              <a:rPr kumimoji="0" lang="en-US" altLang="en-US" sz="54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altLang="en-US" sz="5400" b="1"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Vũ</a:t>
            </a:r>
            <a:r>
              <a:rPr kumimoji="0" lang="en-US" altLang="en-US" sz="54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altLang="en-US" sz="5400" b="1"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Thị</a:t>
            </a:r>
            <a:endParaRPr kumimoji="0" lang="en-US" altLang="en-US" sz="54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
        <p:nvSpPr>
          <p:cNvPr id="6" name="Rectangle 4"/>
          <p:cNvSpPr>
            <a:spLocks noChangeArrowheads="1"/>
          </p:cNvSpPr>
          <p:nvPr/>
        </p:nvSpPr>
        <p:spPr bwMode="auto">
          <a:xfrm>
            <a:off x="4033358" y="1122363"/>
            <a:ext cx="833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defTabSz="914400" eaLnBrk="1" fontAlgn="base" latinLnBrk="0" hangingPunct="1">
              <a:lnSpc>
                <a:spcPct val="90000"/>
              </a:lnSpc>
              <a:spcBef>
                <a:spcPct val="20000"/>
              </a:spcBef>
              <a:spcAft>
                <a:spcPct val="0"/>
              </a:spcAft>
              <a:buClr>
                <a:srgbClr val="000000"/>
              </a:buClr>
              <a:buSzTx/>
              <a:buFontTx/>
              <a:buNone/>
              <a:tabLst/>
              <a:defRPr/>
            </a:pP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Nghi</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ngút</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đầu</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ghềnh</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tỏa</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khói</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hương</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a:t>
            </a:r>
          </a:p>
          <a:p>
            <a:pPr marL="342900" marR="0" lvl="0" indent="-342900" defTabSz="914400" eaLnBrk="1" fontAlgn="base" latinLnBrk="0" hangingPunct="1">
              <a:lnSpc>
                <a:spcPct val="90000"/>
              </a:lnSpc>
              <a:spcBef>
                <a:spcPct val="20000"/>
              </a:spcBef>
              <a:spcAft>
                <a:spcPct val="0"/>
              </a:spcAft>
              <a:buClr>
                <a:srgbClr val="000000"/>
              </a:buClr>
              <a:buSzTx/>
              <a:buFontTx/>
              <a:buNone/>
              <a:tabLst/>
              <a:defRPr/>
            </a:pP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Miếu</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ai</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như</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miếu</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vợ</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chàng</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Trương</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a:t>
            </a:r>
          </a:p>
          <a:p>
            <a:pPr marL="342900" marR="0" lvl="0" indent="-342900" defTabSz="914400" eaLnBrk="1" fontAlgn="base" latinLnBrk="0" hangingPunct="1">
              <a:lnSpc>
                <a:spcPct val="90000"/>
              </a:lnSpc>
              <a:spcBef>
                <a:spcPct val="20000"/>
              </a:spcBef>
              <a:spcAft>
                <a:spcPct val="0"/>
              </a:spcAft>
              <a:buClr>
                <a:srgbClr val="000000"/>
              </a:buClr>
              <a:buSzTx/>
              <a:buFontTx/>
              <a:buNone/>
              <a:tabLst/>
              <a:defRPr/>
            </a:pP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Bóng</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đèn</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dầu</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nhẫn</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đừng</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nghe</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trẻ</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a:t>
            </a:r>
          </a:p>
          <a:p>
            <a:pPr marL="342900" marR="0" lvl="0" indent="-342900" defTabSz="914400" eaLnBrk="1" fontAlgn="base" latinLnBrk="0" hangingPunct="1">
              <a:lnSpc>
                <a:spcPct val="90000"/>
              </a:lnSpc>
              <a:spcBef>
                <a:spcPct val="20000"/>
              </a:spcBef>
              <a:spcAft>
                <a:spcPct val="0"/>
              </a:spcAft>
              <a:buClr>
                <a:srgbClr val="000000"/>
              </a:buClr>
              <a:buSzTx/>
              <a:buFontTx/>
              <a:buNone/>
              <a:tabLst/>
              <a:defRPr/>
            </a:pP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Cung</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nước</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chi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cho</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lụy</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đến</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nàng</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a:t>
            </a:r>
          </a:p>
          <a:p>
            <a:pPr marL="342900" marR="0" lvl="0" indent="-342900" defTabSz="914400" eaLnBrk="1" fontAlgn="base" latinLnBrk="0" hangingPunct="1">
              <a:lnSpc>
                <a:spcPct val="90000"/>
              </a:lnSpc>
              <a:spcBef>
                <a:spcPct val="20000"/>
              </a:spcBef>
              <a:spcAft>
                <a:spcPct val="0"/>
              </a:spcAft>
              <a:buClr>
                <a:srgbClr val="000000"/>
              </a:buClr>
              <a:buSzTx/>
              <a:buFontTx/>
              <a:buNone/>
              <a:tabLst/>
              <a:defRPr/>
            </a:pP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Chứng</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quả</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đã</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đôi</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vầng</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nhật</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nguyệt</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a:t>
            </a:r>
          </a:p>
          <a:p>
            <a:pPr marL="342900" marR="0" lvl="0" indent="-342900" defTabSz="914400" eaLnBrk="1" fontAlgn="base" latinLnBrk="0" hangingPunct="1">
              <a:lnSpc>
                <a:spcPct val="90000"/>
              </a:lnSpc>
              <a:spcBef>
                <a:spcPct val="20000"/>
              </a:spcBef>
              <a:spcAft>
                <a:spcPct val="0"/>
              </a:spcAft>
              <a:buClr>
                <a:srgbClr val="000000"/>
              </a:buClr>
              <a:buSzTx/>
              <a:buFontTx/>
              <a:buNone/>
              <a:tabLst/>
              <a:defRPr/>
            </a:pP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Giải</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oan</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chẳng</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lọ</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mấy</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đàn</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tràng</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a:t>
            </a:r>
          </a:p>
          <a:p>
            <a:pPr marL="342900" marR="0" lvl="0" indent="-342900" defTabSz="914400" eaLnBrk="1" fontAlgn="base" latinLnBrk="0" hangingPunct="1">
              <a:lnSpc>
                <a:spcPct val="90000"/>
              </a:lnSpc>
              <a:spcBef>
                <a:spcPct val="20000"/>
              </a:spcBef>
              <a:spcAft>
                <a:spcPct val="0"/>
              </a:spcAft>
              <a:buClr>
                <a:srgbClr val="000000"/>
              </a:buClr>
              <a:buSzTx/>
              <a:buFontTx/>
              <a:buNone/>
              <a:tabLst/>
              <a:defRPr/>
            </a:pP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Qua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đây</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bàn</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bạc</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mà</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chơi</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vậy</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a:t>
            </a:r>
          </a:p>
          <a:p>
            <a:pPr marL="342900" marR="0" lvl="0" indent="-342900" defTabSz="914400" eaLnBrk="1" fontAlgn="base" latinLnBrk="0" hangingPunct="1">
              <a:lnSpc>
                <a:spcPct val="90000"/>
              </a:lnSpc>
              <a:spcBef>
                <a:spcPct val="20000"/>
              </a:spcBef>
              <a:spcAft>
                <a:spcPct val="0"/>
              </a:spcAft>
              <a:buClr>
                <a:srgbClr val="000000"/>
              </a:buClr>
              <a:buSzTx/>
              <a:buFontTx/>
              <a:buNone/>
              <a:tabLst/>
              <a:defRPr/>
            </a:pP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Khá</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trách</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chàng</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Trương</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err="1" smtClean="0">
                <a:ln>
                  <a:noFill/>
                </a:ln>
                <a:effectLst/>
                <a:uLnTx/>
                <a:uFillTx/>
                <a:latin typeface="Times New Roman" pitchFamily="18" charset="0"/>
                <a:cs typeface="Times New Roman" pitchFamily="18" charset="0"/>
              </a:rPr>
              <a:t>khéo</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err="1" smtClean="0">
                <a:ln>
                  <a:noFill/>
                </a:ln>
                <a:effectLst/>
                <a:uLnTx/>
                <a:uFillTx/>
                <a:latin typeface="Times New Roman" pitchFamily="18" charset="0"/>
                <a:cs typeface="Times New Roman" pitchFamily="18" charset="0"/>
              </a:rPr>
              <a:t>phũ</a:t>
            </a:r>
            <a:r>
              <a:rPr kumimoji="0" lang="en-US" altLang="en-US" sz="3600" b="0" i="0" u="none" strike="noStrike" kern="0" cap="none" spc="0" normalizeH="0" baseline="0" noProof="0" smtClean="0">
                <a:ln>
                  <a:noFill/>
                </a:ln>
                <a:effectLst/>
                <a:uLnTx/>
                <a:uFillTx/>
                <a:latin typeface="Times New Roman" pitchFamily="18" charset="0"/>
                <a:cs typeface="Times New Roman" pitchFamily="18" charset="0"/>
              </a:rPr>
              <a:t> phàng</a:t>
            </a:r>
            <a:endParaRPr lang="en-US" altLang="en-US" sz="3600" kern="0">
              <a:latin typeface="Times New Roman" pitchFamily="18" charset="0"/>
              <a:cs typeface="Times New Roman" pitchFamily="18" charset="0"/>
            </a:endParaRPr>
          </a:p>
          <a:p>
            <a:pPr marL="342900" marR="0" lvl="0" indent="-342900" defTabSz="914400" eaLnBrk="1" fontAlgn="base" latinLnBrk="0" hangingPunct="1">
              <a:lnSpc>
                <a:spcPct val="90000"/>
              </a:lnSpc>
              <a:spcBef>
                <a:spcPct val="20000"/>
              </a:spcBef>
              <a:spcAft>
                <a:spcPct val="0"/>
              </a:spcAft>
              <a:buClr>
                <a:srgbClr val="000000"/>
              </a:buClr>
              <a:buSzTx/>
              <a:buFontTx/>
              <a:buNone/>
              <a:tabLst/>
              <a:defRPr/>
            </a:pPr>
            <a:r>
              <a:rPr kumimoji="0" lang="en-US" altLang="en-US" sz="3600" b="0" i="0" u="none" strike="noStrike" kern="0" cap="none" spc="0" normalizeH="0" noProof="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smtClean="0">
                <a:ln>
                  <a:noFill/>
                </a:ln>
                <a:effectLst/>
                <a:uLnTx/>
                <a:uFillTx/>
                <a:latin typeface="Times New Roman" pitchFamily="18" charset="0"/>
                <a:cs typeface="Times New Roman" pitchFamily="18" charset="0"/>
              </a:rPr>
              <a:t>  </a:t>
            </a:r>
            <a:r>
              <a:rPr kumimoji="0" lang="en-US" altLang="en-US" sz="3600" b="0" i="0" u="none" strike="noStrike" kern="0" cap="none" spc="0" normalizeH="0" baseline="0" noProof="0" dirty="0" smtClean="0">
                <a:ln>
                  <a:noFill/>
                </a:ln>
                <a:effectLst/>
                <a:uLnTx/>
                <a:uFillTx/>
                <a:latin typeface="Times New Roman" pitchFamily="18" charset="0"/>
                <a:cs typeface="Times New Roman" pitchFamily="18" charset="0"/>
              </a:rPr>
              <a:t>-</a:t>
            </a:r>
            <a:r>
              <a:rPr kumimoji="0" lang="en-US" altLang="en-US" sz="3600" b="1" i="1" u="none" strike="noStrike" kern="0" cap="none" spc="0" normalizeH="0" baseline="0" noProof="0" dirty="0" err="1" smtClean="0">
                <a:ln>
                  <a:noFill/>
                </a:ln>
                <a:effectLst/>
                <a:uLnTx/>
                <a:uFillTx/>
                <a:latin typeface="Times New Roman" pitchFamily="18" charset="0"/>
                <a:cs typeface="Times New Roman" pitchFamily="18" charset="0"/>
              </a:rPr>
              <a:t>Lê</a:t>
            </a:r>
            <a:r>
              <a:rPr kumimoji="0" lang="en-US" altLang="en-US" sz="3600" b="1" i="1"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1" i="1" u="none" strike="noStrike" kern="0" cap="none" spc="0" normalizeH="0" baseline="0" noProof="0" dirty="0" err="1" smtClean="0">
                <a:ln>
                  <a:noFill/>
                </a:ln>
                <a:effectLst/>
                <a:uLnTx/>
                <a:uFillTx/>
                <a:latin typeface="Times New Roman" pitchFamily="18" charset="0"/>
                <a:cs typeface="Times New Roman" pitchFamily="18" charset="0"/>
              </a:rPr>
              <a:t>Thánh</a:t>
            </a:r>
            <a:r>
              <a:rPr kumimoji="0" lang="en-US" altLang="en-US" sz="3600" b="1" i="1" u="none" strike="noStrike" kern="0" cap="none" spc="0" normalizeH="0" baseline="0" noProof="0" dirty="0" smtClean="0">
                <a:ln>
                  <a:noFill/>
                </a:ln>
                <a:effectLst/>
                <a:uLnTx/>
                <a:uFillTx/>
                <a:latin typeface="Times New Roman" pitchFamily="18" charset="0"/>
                <a:cs typeface="Times New Roman" pitchFamily="18" charset="0"/>
              </a:rPr>
              <a:t> </a:t>
            </a:r>
            <a:r>
              <a:rPr kumimoji="0" lang="en-US" altLang="en-US" sz="3600" b="1" i="1" u="none" strike="noStrike" kern="0" cap="none" spc="0" normalizeH="0" baseline="0" noProof="0" dirty="0" err="1" smtClean="0">
                <a:ln>
                  <a:noFill/>
                </a:ln>
                <a:effectLst/>
                <a:uLnTx/>
                <a:uFillTx/>
                <a:latin typeface="Times New Roman" pitchFamily="18" charset="0"/>
                <a:cs typeface="Times New Roman" pitchFamily="18" charset="0"/>
              </a:rPr>
              <a:t>Tông</a:t>
            </a:r>
            <a:r>
              <a:rPr kumimoji="0" lang="en-US" altLang="en-US" sz="3600" b="1" i="1" u="none" strike="noStrike" kern="0" cap="none" spc="0" normalizeH="0" baseline="0" noProof="0" dirty="0" smtClean="0">
                <a:ln>
                  <a:noFill/>
                </a:ln>
                <a:effectLst/>
                <a:uLnTx/>
                <a:uFillTx/>
                <a:latin typeface="Times New Roman" pitchFamily="18" charset="0"/>
                <a:cs typeface="Times New Roman" pitchFamily="18" charset="0"/>
              </a:rPr>
              <a:t>-</a:t>
            </a:r>
          </a:p>
        </p:txBody>
      </p:sp>
    </p:spTree>
    <p:extLst>
      <p:ext uri="{BB962C8B-B14F-4D97-AF65-F5344CB8AC3E}">
        <p14:creationId xmlns:p14="http://schemas.microsoft.com/office/powerpoint/2010/main" val="23620160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heel(1)">
                                      <p:cBhvr>
                                        <p:cTn id="18" dur="2000"/>
                                        <p:tgtEl>
                                          <p:spTgt spid="6">
                                            <p:txEl>
                                              <p:pRg st="1" end="1"/>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heel(1)">
                                      <p:cBhvr>
                                        <p:cTn id="21" dur="2000"/>
                                        <p:tgtEl>
                                          <p:spTgt spid="6">
                                            <p:txEl>
                                              <p:pRg st="2" end="2"/>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wheel(1)">
                                      <p:cBhvr>
                                        <p:cTn id="24" dur="2000"/>
                                        <p:tgtEl>
                                          <p:spTgt spid="6">
                                            <p:txEl>
                                              <p:pRg st="3" end="3"/>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heel(1)">
                                      <p:cBhvr>
                                        <p:cTn id="27" dur="2000"/>
                                        <p:tgtEl>
                                          <p:spTgt spid="6">
                                            <p:txEl>
                                              <p:pRg st="4" end="4"/>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wheel(1)">
                                      <p:cBhvr>
                                        <p:cTn id="30" dur="2000"/>
                                        <p:tgtEl>
                                          <p:spTgt spid="6">
                                            <p:txEl>
                                              <p:pRg st="5" end="5"/>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wheel(1)">
                                      <p:cBhvr>
                                        <p:cTn id="33" dur="2000"/>
                                        <p:tgtEl>
                                          <p:spTgt spid="6">
                                            <p:txEl>
                                              <p:pRg st="6" end="6"/>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wheel(1)">
                                      <p:cBhvr>
                                        <p:cTn id="36" dur="2000"/>
                                        <p:tgtEl>
                                          <p:spTgt spid="6">
                                            <p:txEl>
                                              <p:pRg st="7" end="7"/>
                                            </p:txEl>
                                          </p:spTgt>
                                        </p:tgtEl>
                                      </p:cBhvr>
                                    </p:animEffect>
                                  </p:childTnLst>
                                </p:cTn>
                              </p:par>
                              <p:par>
                                <p:cTn id="37" presetID="21" presetClass="entr" presetSubtype="1"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heel(1)">
                                      <p:cBhvr>
                                        <p:cTn id="39"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nền powerpoint trung quốc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2"/>
          <p:cNvSpPr txBox="1">
            <a:spLocks noChangeArrowheads="1"/>
          </p:cNvSpPr>
          <p:nvPr/>
        </p:nvSpPr>
        <p:spPr bwMode="auto">
          <a:xfrm>
            <a:off x="566238" y="71055"/>
            <a:ext cx="110595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So </a:t>
            </a:r>
            <a:r>
              <a:rPr kumimoji="0" lang="en-US" altLang="en-US" sz="3200" b="1" i="0" u="none" strike="noStrike" kern="1200" cap="none" spc="0" normalizeH="0" baseline="0" noProof="0" dirty="0" err="1"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sánh</a:t>
            </a: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1" i="0" u="none" strike="noStrike" kern="1200" cap="none" spc="0" normalizeH="0" baseline="0" noProof="0" dirty="0" err="1"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nét</a:t>
            </a: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1" i="0" u="none" strike="noStrike" kern="1200" cap="none" spc="0" normalizeH="0" baseline="0" noProof="0" dirty="0" err="1"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mới</a:t>
            </a: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1" i="0" u="none" strike="noStrike" kern="1200" cap="none" spc="0" normalizeH="0" baseline="0" noProof="0" dirty="0" err="1"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của</a:t>
            </a: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1" i="0" u="none" strike="noStrike" kern="1200" cap="none" spc="0" normalizeH="0" baseline="0" noProof="0" dirty="0" err="1"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truyện</a:t>
            </a: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1" i="0" u="none" strike="noStrike" kern="1200" cap="none" spc="0" normalizeH="0" baseline="0" noProof="0" dirty="0" err="1"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truyền</a:t>
            </a: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1" i="0" u="none" strike="noStrike" kern="1200" cap="none" spc="0" normalizeH="0" baseline="0" noProof="0" dirty="0" err="1"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kì</a:t>
            </a: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vi-VN" altLang="en-US" sz="3200" b="1"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C</a:t>
            </a:r>
            <a:r>
              <a:rPr kumimoji="0" lang="en-US" altLang="en-US" sz="3200" b="1" i="0" u="none" strike="noStrike" kern="1200" cap="none" spc="0" normalizeH="0" baseline="0" noProof="0" dirty="0" err="1"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huyện</a:t>
            </a: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1" i="0" u="none" strike="noStrike" kern="1200" cap="none" spc="0" normalizeH="0" baseline="0" noProof="0" dirty="0" err="1"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người</a:t>
            </a: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 con </a:t>
            </a:r>
            <a:r>
              <a:rPr kumimoji="0" lang="en-US" altLang="en-US" sz="3200" b="1" i="0" u="none" strike="noStrike" kern="1200" cap="none" spc="0" normalizeH="0" baseline="0" noProof="0" dirty="0" err="1"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gái</a:t>
            </a: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N</a:t>
            </a: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am </a:t>
            </a:r>
            <a:r>
              <a:rPr kumimoji="0" lang="en-US" altLang="en-US" sz="3200" b="1" i="0" u="none" strike="noStrike" kern="1200" cap="none" spc="0" normalizeH="0" baseline="0" noProof="0" dirty="0" err="1"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Xương</a:t>
            </a: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1" i="0" u="none" strike="noStrike" kern="1200" cap="none" spc="0" normalizeH="0" baseline="0" noProof="0" dirty="0" err="1"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với</a:t>
            </a: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1" i="0" u="none" strike="noStrike" kern="1200" cap="none" spc="0" normalizeH="0" baseline="0" noProof="0" dirty="0" err="1"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truyện</a:t>
            </a: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1" i="0" u="none" strike="noStrike" kern="1200" cap="none" spc="0" normalizeH="0" baseline="0" noProof="0" dirty="0" err="1"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cổ</a:t>
            </a: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1" i="0" u="none" strike="noStrike" kern="1200" cap="none" spc="0" normalizeH="0" baseline="0" noProof="0" dirty="0" err="1"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tích</a:t>
            </a: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vi-VN"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V</a:t>
            </a: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ợ </a:t>
            </a:r>
            <a:r>
              <a:rPr kumimoji="0" lang="en-US" altLang="en-US" sz="3200" b="1" i="0" u="none" strike="noStrike" kern="1200" cap="none" spc="0" normalizeH="0" baseline="0" noProof="0" dirty="0" err="1"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chàng</a:t>
            </a: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1"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T</a:t>
            </a:r>
            <a:r>
              <a:rPr kumimoji="0" lang="en-US" altLang="en-US" sz="3200" b="1" i="0" u="none" strike="noStrike" kern="1200" cap="none" spc="0" normalizeH="0" baseline="0" noProof="0" dirty="0" err="1"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rương</a:t>
            </a:r>
            <a:r>
              <a:rPr kumimoji="0" lang="en-US" altLang="en-US" sz="3200" b="1" i="0" u="none" strike="noStrike" kern="1200" cap="none" spc="0" normalizeH="0" baseline="0" noProof="0" dirty="0" smtClean="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rPr>
              <a:t>”</a:t>
            </a:r>
            <a:endParaRPr kumimoji="0" lang="en-US" alt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cs typeface="Times New Roman" panose="02020603050405020304" pitchFamily="18" charset="0"/>
              <a:sym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19338979"/>
              </p:ext>
            </p:extLst>
          </p:nvPr>
        </p:nvGraphicFramePr>
        <p:xfrm>
          <a:off x="218439" y="1180448"/>
          <a:ext cx="11755119" cy="5677552"/>
        </p:xfrm>
        <a:graphic>
          <a:graphicData uri="http://schemas.openxmlformats.org/drawingml/2006/table">
            <a:tbl>
              <a:tblPr firstRow="1" bandRow="1">
                <a:tableStyleId>{21E4AEA4-8DFA-4A89-87EB-49C32662AFE0}</a:tableStyleId>
              </a:tblPr>
              <a:tblGrid>
                <a:gridCol w="1941607">
                  <a:extLst>
                    <a:ext uri="{9D8B030D-6E8A-4147-A177-3AD203B41FA5}">
                      <a16:colId xmlns:a16="http://schemas.microsoft.com/office/drawing/2014/main" val="4154491279"/>
                    </a:ext>
                  </a:extLst>
                </a:gridCol>
                <a:gridCol w="4081484">
                  <a:extLst>
                    <a:ext uri="{9D8B030D-6E8A-4147-A177-3AD203B41FA5}">
                      <a16:colId xmlns:a16="http://schemas.microsoft.com/office/drawing/2014/main" val="3941032895"/>
                    </a:ext>
                  </a:extLst>
                </a:gridCol>
                <a:gridCol w="5732028">
                  <a:extLst>
                    <a:ext uri="{9D8B030D-6E8A-4147-A177-3AD203B41FA5}">
                      <a16:colId xmlns:a16="http://schemas.microsoft.com/office/drawing/2014/main" val="1154494152"/>
                    </a:ext>
                  </a:extLst>
                </a:gridCol>
              </a:tblGrid>
              <a:tr h="543225">
                <a:tc>
                  <a:txBody>
                    <a:bodyPr/>
                    <a:lstStyle/>
                    <a:p>
                      <a:pPr algn="ctr"/>
                      <a:endParaRPr lang="en-US" sz="20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Vợ</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chàng</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Trương</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Chuyện</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người</a:t>
                      </a:r>
                      <a:r>
                        <a:rPr lang="en-US" sz="2800" baseline="0" dirty="0" smtClean="0">
                          <a:solidFill>
                            <a:srgbClr val="FF0000"/>
                          </a:solidFill>
                          <a:latin typeface="Times New Roman" panose="02020603050405020304" pitchFamily="18" charset="0"/>
                          <a:cs typeface="Times New Roman" panose="02020603050405020304" pitchFamily="18" charset="0"/>
                        </a:rPr>
                        <a:t> con </a:t>
                      </a:r>
                      <a:r>
                        <a:rPr lang="en-US" sz="2800" baseline="0" dirty="0" err="1" smtClean="0">
                          <a:solidFill>
                            <a:srgbClr val="FF0000"/>
                          </a:solidFill>
                          <a:latin typeface="Times New Roman" panose="02020603050405020304" pitchFamily="18" charset="0"/>
                          <a:cs typeface="Times New Roman" panose="02020603050405020304" pitchFamily="18" charset="0"/>
                        </a:rPr>
                        <a:t>gái</a:t>
                      </a:r>
                      <a:r>
                        <a:rPr lang="en-US" sz="2800" baseline="0" dirty="0" smtClean="0">
                          <a:solidFill>
                            <a:srgbClr val="FF0000"/>
                          </a:solidFill>
                          <a:latin typeface="Times New Roman" panose="02020603050405020304" pitchFamily="18" charset="0"/>
                          <a:cs typeface="Times New Roman" panose="02020603050405020304" pitchFamily="18" charset="0"/>
                        </a:rPr>
                        <a:t> Nam </a:t>
                      </a:r>
                      <a:r>
                        <a:rPr lang="en-US" sz="2800" baseline="0" dirty="0" err="1" smtClean="0">
                          <a:solidFill>
                            <a:srgbClr val="FF0000"/>
                          </a:solidFill>
                          <a:latin typeface="Times New Roman" panose="02020603050405020304" pitchFamily="18" charset="0"/>
                          <a:cs typeface="Times New Roman" panose="02020603050405020304" pitchFamily="18" charset="0"/>
                        </a:rPr>
                        <a:t>Xương</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3212802267"/>
                  </a:ext>
                </a:extLst>
              </a:tr>
              <a:tr h="885600">
                <a:tc>
                  <a:txBody>
                    <a:bodyP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Nhân</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vật</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l"/>
                      <a:r>
                        <a:rPr lang="en-US" sz="2400" dirty="0" err="1" smtClean="0">
                          <a:solidFill>
                            <a:schemeClr val="tx1"/>
                          </a:solidFill>
                          <a:latin typeface="Times New Roman" panose="02020603050405020304" pitchFamily="18" charset="0"/>
                          <a:cs typeface="Times New Roman" panose="02020603050405020304" pitchFamily="18" charset="0"/>
                        </a:rPr>
                        <a:t>Xây</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dựng</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m</a:t>
                      </a:r>
                      <a:r>
                        <a:rPr lang="en-US" sz="2400" dirty="0" err="1" smtClean="0">
                          <a:solidFill>
                            <a:schemeClr val="tx1"/>
                          </a:solidFill>
                          <a:latin typeface="Times New Roman" panose="02020603050405020304" pitchFamily="18" charset="0"/>
                          <a:cs typeface="Times New Roman" panose="02020603050405020304" pitchFamily="18" charset="0"/>
                        </a:rPr>
                        <a:t>ờ</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nhạt</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không</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rõ</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tính</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cách</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Ít</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lời</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thoại</a:t>
                      </a:r>
                      <a:r>
                        <a:rPr lang="en-US" sz="2400" baseline="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l"/>
                      <a:r>
                        <a:rPr lang="en-US" sz="2400" dirty="0" err="1" smtClean="0">
                          <a:solidFill>
                            <a:schemeClr val="tx1"/>
                          </a:solidFill>
                          <a:latin typeface="Times New Roman" panose="02020603050405020304" pitchFamily="18" charset="0"/>
                          <a:cs typeface="Times New Roman" panose="02020603050405020304" pitchFamily="18" charset="0"/>
                        </a:rPr>
                        <a:t>Khắc</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họa</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rõ</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nét</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có</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tính</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cách</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rõ</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ràng</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lời</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nói</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vi-VN" sz="2400" baseline="0" dirty="0" smtClean="0">
                          <a:solidFill>
                            <a:schemeClr val="tx1"/>
                          </a:solidFill>
                          <a:latin typeface="Times New Roman" panose="02020603050405020304" pitchFamily="18" charset="0"/>
                          <a:cs typeface="Times New Roman" panose="02020603050405020304" pitchFamily="18" charset="0"/>
                        </a:rPr>
                        <a:t>chuẩn mực, khuôn phép</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4186605403"/>
                  </a:ext>
                </a:extLst>
              </a:tr>
              <a:tr h="1285546">
                <a:tc>
                  <a:txBody>
                    <a:bodyPr/>
                    <a:lstStyle/>
                    <a:p>
                      <a:pPr algn="ctr"/>
                      <a:r>
                        <a:rPr lang="vi-VN" sz="2400" b="1" baseline="0" dirty="0" smtClean="0">
                          <a:solidFill>
                            <a:schemeClr val="tx1"/>
                          </a:solidFill>
                          <a:latin typeface="Times New Roman" panose="02020603050405020304" pitchFamily="18" charset="0"/>
                          <a:cs typeface="Times New Roman" panose="02020603050405020304" pitchFamily="18" charset="0"/>
                        </a:rPr>
                        <a:t>Cái chết của Vũ Nương</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l"/>
                      <a:r>
                        <a:rPr lang="vi-VN" sz="2400" dirty="0" smtClean="0">
                          <a:solidFill>
                            <a:schemeClr val="tx1"/>
                          </a:solidFill>
                          <a:latin typeface="Times New Roman" panose="02020603050405020304" pitchFamily="18" charset="0"/>
                          <a:cs typeface="Times New Roman" panose="02020603050405020304" pitchFamily="18" charset="0"/>
                        </a:rPr>
                        <a:t>Vũ</a:t>
                      </a:r>
                      <a:r>
                        <a:rPr lang="vi-VN" sz="2400" baseline="0" dirty="0" smtClean="0">
                          <a:solidFill>
                            <a:schemeClr val="tx1"/>
                          </a:solidFill>
                          <a:latin typeface="Times New Roman" panose="02020603050405020304" pitchFamily="18" charset="0"/>
                          <a:cs typeface="Times New Roman" panose="02020603050405020304" pitchFamily="18" charset="0"/>
                        </a:rPr>
                        <a:t> Nương tìm đến cái chết trong lúc hoảng loạn, bế tắc, tuyệt vọng</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l"/>
                      <a:r>
                        <a:rPr lang="vi-VN" sz="2400" dirty="0" smtClean="0">
                          <a:solidFill>
                            <a:schemeClr val="tx1"/>
                          </a:solidFill>
                          <a:latin typeface="Times New Roman" panose="02020603050405020304" pitchFamily="18" charset="0"/>
                          <a:cs typeface="Times New Roman" panose="02020603050405020304" pitchFamily="18" charset="0"/>
                        </a:rPr>
                        <a:t>Vũ</a:t>
                      </a:r>
                      <a:r>
                        <a:rPr lang="vi-VN" sz="2400" baseline="0" dirty="0" smtClean="0">
                          <a:solidFill>
                            <a:schemeClr val="tx1"/>
                          </a:solidFill>
                          <a:latin typeface="Times New Roman" panose="02020603050405020304" pitchFamily="18" charset="0"/>
                          <a:cs typeface="Times New Roman" panose="02020603050405020304" pitchFamily="18" charset="0"/>
                        </a:rPr>
                        <a:t> Nương chủ động tìm đến cái chết, trong trạng thái hoàn toàn bình tĩnh.</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704288306"/>
                  </a:ext>
                </a:extLst>
              </a:tr>
              <a:tr h="1408701">
                <a:tc>
                  <a:txBody>
                    <a:bodyPr/>
                    <a:lstStyle/>
                    <a:p>
                      <a:pPr algn="ctr"/>
                      <a:r>
                        <a:rPr lang="vi-VN" sz="2400" b="1" dirty="0" smtClean="0">
                          <a:solidFill>
                            <a:schemeClr val="tx1"/>
                          </a:solidFill>
                          <a:latin typeface="Times New Roman" panose="02020603050405020304" pitchFamily="18" charset="0"/>
                          <a:cs typeface="Times New Roman" panose="02020603050405020304" pitchFamily="18" charset="0"/>
                        </a:rPr>
                        <a:t>Chi tiết</a:t>
                      </a:r>
                      <a:r>
                        <a:rPr lang="vi-VN" sz="2400" b="1" baseline="0" dirty="0" smtClean="0">
                          <a:solidFill>
                            <a:schemeClr val="tx1"/>
                          </a:solidFill>
                          <a:latin typeface="Times New Roman" panose="02020603050405020304" pitchFamily="18" charset="0"/>
                          <a:cs typeface="Times New Roman" panose="02020603050405020304" pitchFamily="18" charset="0"/>
                        </a:rPr>
                        <a:t> chiếc bóng</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lgn="l"/>
                      <a:r>
                        <a:rPr lang="vi-VN" sz="2400" dirty="0" smtClean="0">
                          <a:solidFill>
                            <a:schemeClr val="tx1"/>
                          </a:solidFill>
                          <a:latin typeface="Times New Roman" panose="02020603050405020304" pitchFamily="18" charset="0"/>
                          <a:cs typeface="Times New Roman" panose="02020603050405020304" pitchFamily="18" charset="0"/>
                        </a:rPr>
                        <a:t>Xuất</a:t>
                      </a:r>
                      <a:r>
                        <a:rPr lang="vi-VN" sz="2400" baseline="0" dirty="0" smtClean="0">
                          <a:solidFill>
                            <a:schemeClr val="tx1"/>
                          </a:solidFill>
                          <a:latin typeface="Times New Roman" panose="02020603050405020304" pitchFamily="18" charset="0"/>
                          <a:cs typeface="Times New Roman" panose="02020603050405020304" pitchFamily="18" charset="0"/>
                        </a:rPr>
                        <a:t> hiện 2 lần, lần thứ nhất trong câu chuyện của hai mẹ con, hé lộ kết cục của nhân vật.</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lgn="l"/>
                      <a:r>
                        <a:rPr lang="vi-VN" sz="2400" dirty="0" smtClean="0">
                          <a:solidFill>
                            <a:schemeClr val="tx1"/>
                          </a:solidFill>
                          <a:latin typeface="Times New Roman" panose="02020603050405020304" pitchFamily="18" charset="0"/>
                          <a:cs typeface="Times New Roman" panose="02020603050405020304" pitchFamily="18" charset="0"/>
                        </a:rPr>
                        <a:t>Cắt</a:t>
                      </a:r>
                      <a:r>
                        <a:rPr lang="vi-VN" sz="2400" baseline="0" dirty="0" smtClean="0">
                          <a:solidFill>
                            <a:schemeClr val="tx1"/>
                          </a:solidFill>
                          <a:latin typeface="Times New Roman" panose="02020603050405020304" pitchFamily="18" charset="0"/>
                          <a:cs typeface="Times New Roman" panose="02020603050405020304" pitchFamily="18" charset="0"/>
                        </a:rPr>
                        <a:t> bỏ chi tiết chiếc bóng xuất hiện lần thứ nhất =&gt; Tạo sự hấp dẫn cho văn bản.</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888489931"/>
                  </a:ext>
                </a:extLst>
              </a:tr>
              <a:tr h="1408701">
                <a:tc>
                  <a:txBody>
                    <a:bodyPr/>
                    <a:lstStyle/>
                    <a:p>
                      <a:pPr algn="ctr"/>
                      <a:r>
                        <a:rPr lang="vi-VN" sz="2400" b="1" dirty="0" smtClean="0">
                          <a:solidFill>
                            <a:schemeClr val="tx1"/>
                          </a:solidFill>
                          <a:latin typeface="Times New Roman" panose="02020603050405020304" pitchFamily="18" charset="0"/>
                          <a:cs typeface="Times New Roman" panose="02020603050405020304" pitchFamily="18" charset="0"/>
                        </a:rPr>
                        <a:t>Kết</a:t>
                      </a:r>
                      <a:r>
                        <a:rPr lang="vi-VN" sz="2400" b="1" baseline="0" dirty="0" smtClean="0">
                          <a:solidFill>
                            <a:schemeClr val="tx1"/>
                          </a:solidFill>
                          <a:latin typeface="Times New Roman" panose="02020603050405020304" pitchFamily="18" charset="0"/>
                          <a:cs typeface="Times New Roman" panose="02020603050405020304" pitchFamily="18" charset="0"/>
                        </a:rPr>
                        <a:t> thúc + Yếu tố kì ảo</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l"/>
                      <a:r>
                        <a:rPr lang="vi-VN" sz="2400" dirty="0" smtClean="0">
                          <a:solidFill>
                            <a:schemeClr val="tx1"/>
                          </a:solidFill>
                          <a:latin typeface="Times New Roman" panose="02020603050405020304" pitchFamily="18" charset="0"/>
                          <a:cs typeface="Times New Roman" panose="02020603050405020304" pitchFamily="18" charset="0"/>
                        </a:rPr>
                        <a:t>Trương</a:t>
                      </a:r>
                      <a:r>
                        <a:rPr lang="vi-VN" sz="2400" baseline="0" dirty="0" smtClean="0">
                          <a:solidFill>
                            <a:schemeClr val="tx1"/>
                          </a:solidFill>
                          <a:latin typeface="Times New Roman" panose="02020603050405020304" pitchFamily="18" charset="0"/>
                          <a:cs typeface="Times New Roman" panose="02020603050405020304" pitchFamily="18" charset="0"/>
                        </a:rPr>
                        <a:t> Sinh nhận ra nỗi oan của vợ, hằng ngày ẵm con ra sông mà khóc. Về sau, lập miếu thờ cạnh sông.</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l"/>
                      <a:r>
                        <a:rPr lang="vi-VN" sz="2400" dirty="0" smtClean="0">
                          <a:solidFill>
                            <a:schemeClr val="tx1"/>
                          </a:solidFill>
                          <a:latin typeface="Times New Roman" panose="02020603050405020304" pitchFamily="18" charset="0"/>
                          <a:cs typeface="Times New Roman" panose="02020603050405020304" pitchFamily="18" charset="0"/>
                        </a:rPr>
                        <a:t>Kết</a:t>
                      </a:r>
                      <a:r>
                        <a:rPr lang="vi-VN" sz="2400" baseline="0" dirty="0" smtClean="0">
                          <a:solidFill>
                            <a:schemeClr val="tx1"/>
                          </a:solidFill>
                          <a:latin typeface="Times New Roman" panose="02020603050405020304" pitchFamily="18" charset="0"/>
                          <a:cs typeface="Times New Roman" panose="02020603050405020304" pitchFamily="18" charset="0"/>
                        </a:rPr>
                        <a:t> thúc mở, tạo ra câu chuyện dưới thủy cung đầy kì ảo. Trương Sinh lập đàn giải oan, Vũ Nương hiện lên thấp thoáng giữa dòng nhưng không trở về.</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extLst>
                  <a:ext uri="{0D108BD9-81ED-4DB2-BD59-A6C34878D82A}">
                    <a16:rowId xmlns:a16="http://schemas.microsoft.com/office/drawing/2014/main" val="150501209"/>
                  </a:ext>
                </a:extLst>
              </a:tr>
            </a:tbl>
          </a:graphicData>
        </a:graphic>
      </p:graphicFrame>
    </p:spTree>
    <p:extLst>
      <p:ext uri="{BB962C8B-B14F-4D97-AF65-F5344CB8AC3E}">
        <p14:creationId xmlns:p14="http://schemas.microsoft.com/office/powerpoint/2010/main" val="40099182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Ppt Mực Nền Phong Cách Trung Quốc, Mực Gió, Phong Cách Trung Quố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6300" y="6249208"/>
            <a:ext cx="11199222" cy="572464"/>
          </a:xfrm>
          <a:prstGeom prst="rect">
            <a:avLst/>
          </a:prstGeom>
          <a:noFill/>
        </p:spPr>
        <p:txBody>
          <a:bodyPr wrap="square" rtlCol="0">
            <a:spAutoFit/>
          </a:bodyPr>
          <a:lstStyle/>
          <a:p>
            <a:pPr algn="ctr">
              <a:lnSpc>
                <a:spcPct val="130000"/>
              </a:lnSpc>
            </a:pPr>
            <a:r>
              <a:rPr lang="en-US" sz="2400" b="1" dirty="0">
                <a:solidFill>
                  <a:srgbClr val="C00000"/>
                </a:solidFill>
                <a:latin typeface="Times New Roman" pitchFamily="18" charset="0"/>
                <a:cs typeface="Times New Roman" pitchFamily="18" charset="0"/>
              </a:rPr>
              <a:t>CHUYỆN NGƯỜI CON </a:t>
            </a:r>
            <a:r>
              <a:rPr lang="en-US" sz="2400" b="1" dirty="0" smtClean="0">
                <a:solidFill>
                  <a:srgbClr val="C00000"/>
                </a:solidFill>
                <a:latin typeface="Times New Roman" pitchFamily="18" charset="0"/>
                <a:cs typeface="Times New Roman" pitchFamily="18" charset="0"/>
              </a:rPr>
              <a:t>GÁI </a:t>
            </a:r>
            <a:r>
              <a:rPr lang="en-US" sz="2400" b="1" dirty="0">
                <a:solidFill>
                  <a:srgbClr val="C00000"/>
                </a:solidFill>
                <a:latin typeface="Times New Roman" pitchFamily="18" charset="0"/>
                <a:cs typeface="Times New Roman" pitchFamily="18" charset="0"/>
              </a:rPr>
              <a:t>NAM </a:t>
            </a:r>
            <a:r>
              <a:rPr lang="en-US" sz="2400" b="1" dirty="0" smtClean="0">
                <a:solidFill>
                  <a:srgbClr val="C00000"/>
                </a:solidFill>
                <a:latin typeface="Times New Roman" pitchFamily="18" charset="0"/>
                <a:cs typeface="Times New Roman" pitchFamily="18" charset="0"/>
              </a:rPr>
              <a:t>XƯƠNG </a:t>
            </a:r>
            <a:r>
              <a:rPr lang="vi-VN" sz="2400" b="1" smtClean="0">
                <a:solidFill>
                  <a:srgbClr val="C00000"/>
                </a:solidFill>
                <a:latin typeface="Times New Roman" pitchFamily="18" charset="0"/>
                <a:cs typeface="Times New Roman" pitchFamily="18" charset="0"/>
              </a:rPr>
              <a:t>– </a:t>
            </a:r>
            <a:r>
              <a:rPr lang="en-US" sz="2400" b="1" smtClean="0">
                <a:solidFill>
                  <a:srgbClr val="C00000"/>
                </a:solidFill>
                <a:latin typeface="Times New Roman" pitchFamily="18" charset="0"/>
                <a:cs typeface="Times New Roman" pitchFamily="18" charset="0"/>
              </a:rPr>
              <a:t>N</a:t>
            </a:r>
            <a:r>
              <a:rPr lang="vi-VN" sz="2400" b="1" smtClean="0">
                <a:solidFill>
                  <a:srgbClr val="C00000"/>
                </a:solidFill>
                <a:latin typeface="Times New Roman" pitchFamily="18" charset="0"/>
                <a:cs typeface="Times New Roman" pitchFamily="18" charset="0"/>
              </a:rPr>
              <a:t>guyễn </a:t>
            </a:r>
            <a:r>
              <a:rPr lang="en-US" sz="2400" b="1" dirty="0">
                <a:solidFill>
                  <a:srgbClr val="C00000"/>
                </a:solidFill>
                <a:latin typeface="Times New Roman" pitchFamily="18" charset="0"/>
                <a:cs typeface="Times New Roman" pitchFamily="18" charset="0"/>
              </a:rPr>
              <a:t>D</a:t>
            </a:r>
            <a:r>
              <a:rPr lang="vi-VN" sz="2400" b="1" smtClean="0">
                <a:solidFill>
                  <a:srgbClr val="C00000"/>
                </a:solidFill>
                <a:latin typeface="Times New Roman" pitchFamily="18" charset="0"/>
                <a:cs typeface="Times New Roman" pitchFamily="18" charset="0"/>
              </a:rPr>
              <a:t>ữ</a:t>
            </a:r>
            <a:endParaRPr lang="en-US" sz="2400" b="1" dirty="0">
              <a:solidFill>
                <a:srgbClr val="C00000"/>
              </a:solidFill>
              <a:latin typeface="Times New Roman" pitchFamily="18" charset="0"/>
              <a:cs typeface="Times New Roman" pitchFamily="18" charset="0"/>
            </a:endParaRPr>
          </a:p>
        </p:txBody>
      </p:sp>
      <p:sp>
        <p:nvSpPr>
          <p:cNvPr id="4" name="TextBox 3"/>
          <p:cNvSpPr txBox="1"/>
          <p:nvPr/>
        </p:nvSpPr>
        <p:spPr>
          <a:xfrm>
            <a:off x="4798147" y="370368"/>
            <a:ext cx="3121367" cy="646331"/>
          </a:xfrm>
          <a:prstGeom prst="rect">
            <a:avLst/>
          </a:prstGeom>
          <a:solidFill>
            <a:schemeClr val="accent4">
              <a:lumMod val="40000"/>
              <a:lumOff val="60000"/>
            </a:schemeClr>
          </a:solidFill>
        </p:spPr>
        <p:txBody>
          <a:bodyPr wrap="none" rtlCol="0">
            <a:spAutoFit/>
          </a:bodyPr>
          <a:lstStyle/>
          <a:p>
            <a:r>
              <a:rPr lang="vi-VN" sz="3600" b="1" dirty="0" smtClean="0">
                <a:solidFill>
                  <a:srgbClr val="FF0000"/>
                </a:solidFill>
                <a:latin typeface="+mj-lt"/>
              </a:rPr>
              <a:t>Bố cục: 3 phần</a:t>
            </a:r>
            <a:endParaRPr lang="en-US" sz="3600" b="1" dirty="0">
              <a:solidFill>
                <a:srgbClr val="FF0000"/>
              </a:solidFill>
              <a:latin typeface="+mj-lt"/>
            </a:endParaRPr>
          </a:p>
        </p:txBody>
      </p:sp>
      <p:sp>
        <p:nvSpPr>
          <p:cNvPr id="7" name="TextBox 6"/>
          <p:cNvSpPr txBox="1"/>
          <p:nvPr/>
        </p:nvSpPr>
        <p:spPr>
          <a:xfrm>
            <a:off x="508187" y="1245446"/>
            <a:ext cx="11175624" cy="3416320"/>
          </a:xfrm>
          <a:prstGeom prst="rect">
            <a:avLst/>
          </a:prstGeom>
          <a:noFill/>
        </p:spPr>
        <p:txBody>
          <a:bodyPr wrap="square" rtlCol="0">
            <a:spAutoFit/>
          </a:bodyPr>
          <a:lstStyle/>
          <a:p>
            <a:pPr algn="just">
              <a:lnSpc>
                <a:spcPct val="120000"/>
              </a:lnSpc>
            </a:pPr>
            <a:r>
              <a:rPr lang="vi-VN" sz="3600" dirty="0" smtClean="0">
                <a:latin typeface="+mj-lt"/>
              </a:rPr>
              <a:t>- </a:t>
            </a:r>
            <a:r>
              <a:rPr lang="vi-VN" sz="3600" b="1" dirty="0" smtClean="0">
                <a:latin typeface="+mj-lt"/>
              </a:rPr>
              <a:t>Phần 1</a:t>
            </a:r>
            <a:r>
              <a:rPr lang="vi-VN" sz="3600" dirty="0" smtClean="0">
                <a:latin typeface="+mj-lt"/>
              </a:rPr>
              <a:t>. Từ đầu đến “như đối với cha mẹ mình”: Cuộc hôn nhân và phẩm chất tốt đẹp của Vũ Nương.</a:t>
            </a:r>
          </a:p>
          <a:p>
            <a:pPr algn="just">
              <a:lnSpc>
                <a:spcPct val="120000"/>
              </a:lnSpc>
            </a:pPr>
            <a:r>
              <a:rPr lang="vi-VN" sz="3600" b="1" dirty="0" smtClean="0">
                <a:latin typeface="+mj-lt"/>
              </a:rPr>
              <a:t>- Phần 2</a:t>
            </a:r>
            <a:r>
              <a:rPr lang="vi-VN" sz="3600" dirty="0" smtClean="0">
                <a:latin typeface="+mj-lt"/>
              </a:rPr>
              <a:t>. Tiếp đến “nhưng việc trót đã qua rồi”: Nỗi oan khuất của Vũ Nương.</a:t>
            </a:r>
          </a:p>
          <a:p>
            <a:pPr algn="just">
              <a:lnSpc>
                <a:spcPct val="120000"/>
              </a:lnSpc>
            </a:pPr>
            <a:r>
              <a:rPr lang="vi-VN" sz="3600" dirty="0" smtClean="0">
                <a:latin typeface="+mj-lt"/>
              </a:rPr>
              <a:t>- </a:t>
            </a:r>
            <a:r>
              <a:rPr lang="vi-VN" sz="3600" b="1" dirty="0" smtClean="0">
                <a:latin typeface="+mj-lt"/>
              </a:rPr>
              <a:t>Phần 3.</a:t>
            </a:r>
            <a:r>
              <a:rPr lang="vi-VN" sz="3600" dirty="0" smtClean="0">
                <a:latin typeface="+mj-lt"/>
              </a:rPr>
              <a:t> Còn lại: Vũ Nương được giải oan.</a:t>
            </a:r>
            <a:endParaRPr lang="en-US" sz="3600" dirty="0">
              <a:latin typeface="+mj-lt"/>
            </a:endParaRPr>
          </a:p>
        </p:txBody>
      </p:sp>
    </p:spTree>
    <p:extLst>
      <p:ext uri="{BB962C8B-B14F-4D97-AF65-F5344CB8AC3E}">
        <p14:creationId xmlns:p14="http://schemas.microsoft.com/office/powerpoint/2010/main" val="41875332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ổng hợp các cách mở bài cho tác phẩm &quot;Chuyện người con gái Na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06996" y="2703473"/>
            <a:ext cx="5478521" cy="35236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4"/>
          <p:cNvSpPr txBox="1"/>
          <p:nvPr/>
        </p:nvSpPr>
        <p:spPr>
          <a:xfrm>
            <a:off x="781024" y="0"/>
            <a:ext cx="11199222" cy="812530"/>
          </a:xfrm>
          <a:prstGeom prst="rect">
            <a:avLst/>
          </a:prstGeom>
          <a:noFill/>
        </p:spPr>
        <p:txBody>
          <a:bodyPr wrap="square" rtlCol="0">
            <a:spAutoFit/>
          </a:bodyPr>
          <a:lstStyle/>
          <a:p>
            <a:pPr algn="ctr">
              <a:lnSpc>
                <a:spcPct val="130000"/>
              </a:lnSpc>
            </a:pPr>
            <a:r>
              <a:rPr lang="en-US" sz="3600" b="1" dirty="0">
                <a:solidFill>
                  <a:srgbClr val="FF0000"/>
                </a:solidFill>
                <a:latin typeface="Times New Roman" panose="02020603050405020304" pitchFamily="18" charset="0"/>
                <a:cs typeface="Times New Roman" panose="02020603050405020304" pitchFamily="18" charset="0"/>
              </a:rPr>
              <a:t>CHUYỆN NGƯỜI CON </a:t>
            </a:r>
            <a:r>
              <a:rPr lang="en-US" sz="3600" b="1" dirty="0" smtClean="0">
                <a:solidFill>
                  <a:srgbClr val="FF0000"/>
                </a:solidFill>
                <a:latin typeface="Times New Roman" panose="02020603050405020304" pitchFamily="18" charset="0"/>
                <a:cs typeface="Times New Roman" panose="02020603050405020304" pitchFamily="18" charset="0"/>
              </a:rPr>
              <a:t>GÁI </a:t>
            </a:r>
            <a:r>
              <a:rPr lang="en-US" sz="3600" b="1" dirty="0">
                <a:solidFill>
                  <a:srgbClr val="FF0000"/>
                </a:solidFill>
                <a:latin typeface="Times New Roman" panose="02020603050405020304" pitchFamily="18" charset="0"/>
                <a:cs typeface="Times New Roman" panose="02020603050405020304" pitchFamily="18" charset="0"/>
              </a:rPr>
              <a:t>NAM </a:t>
            </a:r>
            <a:r>
              <a:rPr lang="en-US" sz="3600" b="1" dirty="0" smtClean="0">
                <a:solidFill>
                  <a:srgbClr val="FF0000"/>
                </a:solidFill>
                <a:latin typeface="Times New Roman" panose="02020603050405020304" pitchFamily="18" charset="0"/>
                <a:cs typeface="Times New Roman" panose="02020603050405020304" pitchFamily="18" charset="0"/>
              </a:rPr>
              <a:t>XƯƠNG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006996" y="1147174"/>
            <a:ext cx="4618572" cy="461665"/>
          </a:xfrm>
          <a:prstGeom prst="rect">
            <a:avLst/>
          </a:prstGeom>
          <a:noFill/>
        </p:spPr>
        <p:txBody>
          <a:bodyPr wrap="none" rtlCol="0">
            <a:spAutoFit/>
          </a:bodyPr>
          <a:lstStyle/>
          <a:p>
            <a:r>
              <a:rPr lang="en-US" sz="2400" b="1" i="1" dirty="0" smtClean="0">
                <a:solidFill>
                  <a:srgbClr val="002060"/>
                </a:solidFill>
                <a:latin typeface="Times New Roman" panose="02020603050405020304" pitchFamily="18" charset="0"/>
                <a:cs typeface="Times New Roman" panose="02020603050405020304" pitchFamily="18" charset="0"/>
              </a:rPr>
              <a:t>1. </a:t>
            </a:r>
            <a:r>
              <a:rPr lang="en-US" sz="2400" b="1" i="1" dirty="0" err="1" smtClean="0">
                <a:solidFill>
                  <a:srgbClr val="002060"/>
                </a:solidFill>
                <a:latin typeface="Times New Roman" panose="02020603050405020304" pitchFamily="18" charset="0"/>
                <a:cs typeface="Times New Roman" panose="02020603050405020304" pitchFamily="18" charset="0"/>
              </a:rPr>
              <a:t>Vẻ</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đẹp</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đức</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hạnh</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của</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Vũ</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Nương</a:t>
            </a:r>
            <a:endParaRPr lang="en-US" sz="2400" b="1" i="1" dirty="0">
              <a:solidFill>
                <a:srgbClr val="002060"/>
              </a:solidFill>
              <a:latin typeface="Times New Roman" panose="02020603050405020304" pitchFamily="18" charset="0"/>
              <a:cs typeface="Times New Roman" panose="02020603050405020304" pitchFamily="18" charset="0"/>
            </a:endParaRPr>
          </a:p>
        </p:txBody>
      </p:sp>
      <p:pic>
        <p:nvPicPr>
          <p:cNvPr id="5124" name="Picture 4" descr="Người con gái Nam Xương - Website của Trường THCS Mạc Đĩnh C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89868">
            <a:off x="7149602" y="2362926"/>
            <a:ext cx="3874812" cy="38748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544605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812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Arial"/>
            </a:endParaRPr>
          </a:p>
        </p:txBody>
      </p:sp>
      <p:sp>
        <p:nvSpPr>
          <p:cNvPr id="4" name="Rectangle 3"/>
          <p:cNvSpPr/>
          <p:nvPr/>
        </p:nvSpPr>
        <p:spPr>
          <a:xfrm>
            <a:off x="0" y="1981200"/>
            <a:ext cx="1219200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Arial"/>
            </a:endParaRPr>
          </a:p>
        </p:txBody>
      </p:sp>
      <p:sp>
        <p:nvSpPr>
          <p:cNvPr id="5" name="Oval 4"/>
          <p:cNvSpPr/>
          <p:nvPr/>
        </p:nvSpPr>
        <p:spPr>
          <a:xfrm>
            <a:off x="1881188" y="561975"/>
            <a:ext cx="1828800" cy="17526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blipFill dpi="0" rotWithShape="1">
                <a:blip r:embed="rId3">
                  <a:extLst>
                    <a:ext uri="{28A0092B-C50C-407E-A947-70E740481C1C}">
                      <a14:useLocalDpi xmlns:a14="http://schemas.microsoft.com/office/drawing/2010/main" val="0"/>
                    </a:ext>
                  </a:extLst>
                </a:blip>
                <a:srcRect/>
                <a:stretch>
                  <a:fillRect/>
                </a:stretch>
              </a:blipFill>
              <a:latin typeface="Arial"/>
            </a:endParaRPr>
          </a:p>
        </p:txBody>
      </p:sp>
      <p:sp>
        <p:nvSpPr>
          <p:cNvPr id="81925" name="TextBox 5"/>
          <p:cNvSpPr txBox="1">
            <a:spLocks noChangeArrowheads="1"/>
          </p:cNvSpPr>
          <p:nvPr/>
        </p:nvSpPr>
        <p:spPr bwMode="auto">
          <a:xfrm>
            <a:off x="3962400" y="1190626"/>
            <a:ext cx="22860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1800" b="1" dirty="0" smtClean="0">
                <a:solidFill>
                  <a:srgbClr val="002060"/>
                </a:solidFill>
                <a:latin typeface="Times New Roman" panose="02020603050405020304" pitchFamily="18" charset="0"/>
                <a:cs typeface="Times New Roman" panose="02020603050405020304" pitchFamily="18" charset="0"/>
              </a:rPr>
              <a:t>VŨ NƯƠNG</a:t>
            </a:r>
          </a:p>
          <a:p>
            <a:pPr algn="ctr" eaLnBrk="0" fontAlgn="base" hangingPunct="0">
              <a:spcBef>
                <a:spcPct val="0"/>
              </a:spcBef>
              <a:spcAft>
                <a:spcPct val="0"/>
              </a:spcAft>
              <a:buNone/>
            </a:pPr>
            <a:r>
              <a:rPr lang="en-US" altLang="en-US" sz="1800" b="1" dirty="0" smtClean="0">
                <a:solidFill>
                  <a:srgbClr val="002060"/>
                </a:solidFill>
                <a:latin typeface="Times New Roman" panose="02020603050405020304" pitchFamily="18" charset="0"/>
                <a:cs typeface="Times New Roman" panose="02020603050405020304" pitchFamily="18" charset="0"/>
              </a:rPr>
              <a:t>(</a:t>
            </a:r>
            <a:r>
              <a:rPr lang="en-US" altLang="en-US" sz="1800" b="1" dirty="0" err="1" smtClean="0">
                <a:solidFill>
                  <a:srgbClr val="002060"/>
                </a:solidFill>
                <a:latin typeface="Times New Roman" panose="02020603050405020304" pitchFamily="18" charset="0"/>
                <a:cs typeface="Times New Roman" panose="02020603050405020304" pitchFamily="18" charset="0"/>
              </a:rPr>
              <a:t>Vũ</a:t>
            </a:r>
            <a:r>
              <a:rPr lang="en-US" altLang="en-US" sz="1800" b="1" dirty="0" smtClean="0">
                <a:solidFill>
                  <a:srgbClr val="002060"/>
                </a:solidFill>
                <a:latin typeface="Times New Roman" panose="02020603050405020304" pitchFamily="18" charset="0"/>
                <a:cs typeface="Times New Roman" panose="02020603050405020304" pitchFamily="18" charset="0"/>
              </a:rPr>
              <a:t> </a:t>
            </a:r>
            <a:r>
              <a:rPr lang="en-US" altLang="en-US" sz="1800" b="1" dirty="0" err="1" smtClean="0">
                <a:solidFill>
                  <a:srgbClr val="002060"/>
                </a:solidFill>
                <a:latin typeface="Times New Roman" panose="02020603050405020304" pitchFamily="18" charset="0"/>
                <a:cs typeface="Times New Roman" panose="02020603050405020304" pitchFamily="18" charset="0"/>
              </a:rPr>
              <a:t>Thị</a:t>
            </a:r>
            <a:r>
              <a:rPr lang="en-US" altLang="en-US" sz="1800" b="1" dirty="0" smtClean="0">
                <a:solidFill>
                  <a:srgbClr val="002060"/>
                </a:solidFill>
                <a:latin typeface="Times New Roman" panose="02020603050405020304" pitchFamily="18" charset="0"/>
                <a:cs typeface="Times New Roman" panose="02020603050405020304" pitchFamily="18" charset="0"/>
              </a:rPr>
              <a:t> </a:t>
            </a:r>
            <a:r>
              <a:rPr lang="en-US" altLang="en-US" sz="1800" b="1" dirty="0" err="1" smtClean="0">
                <a:solidFill>
                  <a:srgbClr val="002060"/>
                </a:solidFill>
                <a:latin typeface="Times New Roman" panose="02020603050405020304" pitchFamily="18" charset="0"/>
                <a:cs typeface="Times New Roman" panose="02020603050405020304" pitchFamily="18" charset="0"/>
              </a:rPr>
              <a:t>Thiết</a:t>
            </a:r>
            <a:r>
              <a:rPr lang="en-US" altLang="en-US" sz="1800" b="1" dirty="0" smtClean="0">
                <a:solidFill>
                  <a:srgbClr val="002060"/>
                </a:solidFill>
                <a:latin typeface="Times New Roman" panose="02020603050405020304" pitchFamily="18" charset="0"/>
                <a:cs typeface="Times New Roman" panose="02020603050405020304" pitchFamily="18" charset="0"/>
              </a:rPr>
              <a:t>)</a:t>
            </a:r>
            <a:endParaRPr lang="en-US" altLang="en-US" sz="1800" b="1" dirty="0">
              <a:solidFill>
                <a:srgbClr val="002060"/>
              </a:solidFill>
              <a:latin typeface="Times New Roman" panose="02020603050405020304" pitchFamily="18" charset="0"/>
              <a:cs typeface="Times New Roman" panose="02020603050405020304" pitchFamily="18" charset="0"/>
            </a:endParaRPr>
          </a:p>
        </p:txBody>
      </p:sp>
      <p:sp>
        <p:nvSpPr>
          <p:cNvPr id="81926" name="TextBox 6"/>
          <p:cNvSpPr txBox="1">
            <a:spLocks noChangeArrowheads="1"/>
          </p:cNvSpPr>
          <p:nvPr/>
        </p:nvSpPr>
        <p:spPr bwMode="auto">
          <a:xfrm>
            <a:off x="8743951" y="1471614"/>
            <a:ext cx="161131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pPr>
            <a:r>
              <a:rPr lang="vi-VN" altLang="en-US" sz="1800" b="1">
                <a:solidFill>
                  <a:srgbClr val="0070C0"/>
                </a:solidFill>
                <a:latin typeface="Times New Roman" panose="02020603050405020304" pitchFamily="18" charset="0"/>
                <a:cs typeface="Times New Roman" panose="02020603050405020304" pitchFamily="18" charset="0"/>
              </a:rPr>
              <a:t>Hoạt động</a:t>
            </a:r>
            <a:endParaRPr lang="en-US" altLang="en-US" sz="1800" b="1">
              <a:solidFill>
                <a:srgbClr val="0070C0"/>
              </a:solidFill>
              <a:latin typeface="Times New Roman" panose="02020603050405020304" pitchFamily="18" charset="0"/>
              <a:cs typeface="Times New Roman" panose="02020603050405020304" pitchFamily="18" charset="0"/>
            </a:endParaRPr>
          </a:p>
        </p:txBody>
      </p:sp>
      <p:sp>
        <p:nvSpPr>
          <p:cNvPr id="81927" name="TextBox 7"/>
          <p:cNvSpPr txBox="1">
            <a:spLocks noChangeArrowheads="1"/>
          </p:cNvSpPr>
          <p:nvPr/>
        </p:nvSpPr>
        <p:spPr bwMode="auto">
          <a:xfrm>
            <a:off x="7086600" y="1465264"/>
            <a:ext cx="1601788" cy="371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pPr>
            <a:r>
              <a:rPr lang="vi-VN" altLang="en-US" sz="1800" b="1">
                <a:solidFill>
                  <a:srgbClr val="0070C0"/>
                </a:solidFill>
                <a:latin typeface="Times New Roman" panose="02020603050405020304" pitchFamily="18" charset="0"/>
                <a:cs typeface="Times New Roman" panose="02020603050405020304" pitchFamily="18" charset="0"/>
              </a:rPr>
              <a:t>Thông tin</a:t>
            </a:r>
            <a:endParaRPr lang="en-US" altLang="en-US" sz="1800" b="1">
              <a:solidFill>
                <a:srgbClr val="0070C0"/>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5715000" y="19812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467600" y="19812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44000" y="2003425"/>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81931" name="TextBox 12"/>
          <p:cNvSpPr txBox="1">
            <a:spLocks noChangeArrowheads="1"/>
          </p:cNvSpPr>
          <p:nvPr/>
        </p:nvSpPr>
        <p:spPr bwMode="auto">
          <a:xfrm>
            <a:off x="5969000" y="2055814"/>
            <a:ext cx="12446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vi-VN" altLang="en-US" sz="1800" b="1">
                <a:solidFill>
                  <a:srgbClr val="000000"/>
                </a:solidFill>
                <a:latin typeface="Times New Roman" panose="02020603050405020304" pitchFamily="18" charset="0"/>
                <a:cs typeface="Times New Roman" panose="02020603050405020304" pitchFamily="18" charset="0"/>
              </a:rPr>
              <a:t>Bạn bè</a:t>
            </a:r>
            <a:endParaRPr lang="en-US" altLang="en-US" sz="1800" b="1">
              <a:solidFill>
                <a:srgbClr val="000000"/>
              </a:solidFill>
              <a:latin typeface="Times New Roman" panose="02020603050405020304" pitchFamily="18" charset="0"/>
              <a:cs typeface="Times New Roman" panose="02020603050405020304" pitchFamily="18" charset="0"/>
            </a:endParaRPr>
          </a:p>
        </p:txBody>
      </p:sp>
      <p:sp>
        <p:nvSpPr>
          <p:cNvPr id="81932" name="TextBox 13"/>
          <p:cNvSpPr txBox="1">
            <a:spLocks noChangeArrowheads="1"/>
          </p:cNvSpPr>
          <p:nvPr/>
        </p:nvSpPr>
        <p:spPr bwMode="auto">
          <a:xfrm>
            <a:off x="7607300" y="2055814"/>
            <a:ext cx="12446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vi-VN" altLang="en-US" sz="1800" b="1">
                <a:solidFill>
                  <a:srgbClr val="000000"/>
                </a:solidFill>
                <a:latin typeface="Times New Roman" panose="02020603050405020304" pitchFamily="18" charset="0"/>
                <a:cs typeface="Times New Roman" panose="02020603050405020304" pitchFamily="18" charset="0"/>
              </a:rPr>
              <a:t>Giới thiệu</a:t>
            </a:r>
            <a:endParaRPr lang="en-US" altLang="en-US" sz="1800" b="1">
              <a:solidFill>
                <a:srgbClr val="000000"/>
              </a:solidFill>
              <a:latin typeface="Times New Roman" panose="02020603050405020304" pitchFamily="18" charset="0"/>
              <a:cs typeface="Times New Roman" panose="02020603050405020304" pitchFamily="18" charset="0"/>
            </a:endParaRPr>
          </a:p>
        </p:txBody>
      </p:sp>
      <p:sp>
        <p:nvSpPr>
          <p:cNvPr id="81933" name="TextBox 14"/>
          <p:cNvSpPr txBox="1">
            <a:spLocks noChangeArrowheads="1"/>
          </p:cNvSpPr>
          <p:nvPr/>
        </p:nvSpPr>
        <p:spPr bwMode="auto">
          <a:xfrm>
            <a:off x="9188451" y="2063750"/>
            <a:ext cx="124301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vi-VN" altLang="en-US" sz="1800" b="1">
                <a:solidFill>
                  <a:srgbClr val="000000"/>
                </a:solidFill>
                <a:latin typeface="Times New Roman" panose="02020603050405020304" pitchFamily="18" charset="0"/>
                <a:cs typeface="Times New Roman" panose="02020603050405020304" pitchFamily="18" charset="0"/>
              </a:rPr>
              <a:t>Xem thêm</a:t>
            </a:r>
            <a:endParaRPr lang="en-US" altLang="en-US" sz="1800" b="1">
              <a:solidFill>
                <a:srgbClr val="00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3814" y="2543175"/>
            <a:ext cx="4008255" cy="4086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Arial"/>
            </a:endParaRPr>
          </a:p>
        </p:txBody>
      </p:sp>
      <p:sp>
        <p:nvSpPr>
          <p:cNvPr id="18" name="Rectangle 17"/>
          <p:cNvSpPr/>
          <p:nvPr/>
        </p:nvSpPr>
        <p:spPr>
          <a:xfrm>
            <a:off x="4151899" y="2640014"/>
            <a:ext cx="8040101" cy="2084387"/>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Arial"/>
            </a:endParaRPr>
          </a:p>
        </p:txBody>
      </p:sp>
      <p:sp>
        <p:nvSpPr>
          <p:cNvPr id="19" name="Rectangle 18"/>
          <p:cNvSpPr/>
          <p:nvPr/>
        </p:nvSpPr>
        <p:spPr>
          <a:xfrm>
            <a:off x="4151899" y="4895850"/>
            <a:ext cx="8040101" cy="1733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Arial"/>
            </a:endParaRPr>
          </a:p>
        </p:txBody>
      </p:sp>
      <p:sp>
        <p:nvSpPr>
          <p:cNvPr id="20" name="TextBox 19"/>
          <p:cNvSpPr txBox="1"/>
          <p:nvPr/>
        </p:nvSpPr>
        <p:spPr>
          <a:xfrm>
            <a:off x="1009492" y="2667796"/>
            <a:ext cx="2159000"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eaLnBrk="0" fontAlgn="base" hangingPunct="0">
              <a:spcBef>
                <a:spcPct val="0"/>
              </a:spcBef>
              <a:spcAft>
                <a:spcPct val="0"/>
              </a:spcAft>
              <a:defRPr/>
            </a:pPr>
            <a:r>
              <a:rPr lang="vi-VN" sz="2000" b="1" dirty="0" smtClean="0">
                <a:solidFill>
                  <a:srgbClr val="000000"/>
                </a:solidFill>
                <a:latin typeface="Times New Roman" panose="02020603050405020304" pitchFamily="18" charset="0"/>
                <a:cs typeface="Times New Roman" panose="02020603050405020304" pitchFamily="18" charset="0"/>
              </a:rPr>
              <a:t>GIỚI THIỆU</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81945" name="AutoShape 12" descr="Hair Logo png download - 512*512 - Free Transparent Moustache png ..."/>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en-US" altLang="en-US" sz="1800">
              <a:solidFill>
                <a:srgbClr val="000000"/>
              </a:solidFill>
            </a:endParaRPr>
          </a:p>
        </p:txBody>
      </p:sp>
      <p:sp>
        <p:nvSpPr>
          <p:cNvPr id="24" name="Rectangle 23"/>
          <p:cNvSpPr/>
          <p:nvPr/>
        </p:nvSpPr>
        <p:spPr>
          <a:xfrm>
            <a:off x="4151899" y="2641601"/>
            <a:ext cx="8040101" cy="506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Arial"/>
            </a:endParaRPr>
          </a:p>
        </p:txBody>
      </p:sp>
      <p:sp>
        <p:nvSpPr>
          <p:cNvPr id="81949" name="TextBox 24"/>
          <p:cNvSpPr txBox="1">
            <a:spLocks noChangeArrowheads="1"/>
          </p:cNvSpPr>
          <p:nvPr/>
        </p:nvSpPr>
        <p:spPr bwMode="auto">
          <a:xfrm>
            <a:off x="4845050" y="2732088"/>
            <a:ext cx="718439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vi-VN" altLang="en-US" sz="1800" b="1" dirty="0">
                <a:solidFill>
                  <a:srgbClr val="000000"/>
                </a:solidFill>
                <a:latin typeface="Times New Roman" panose="02020603050405020304" pitchFamily="18" charset="0"/>
                <a:cs typeface="Times New Roman" panose="02020603050405020304" pitchFamily="18" charset="0"/>
              </a:rPr>
              <a:t>Tạo bài viết                  Ảnh/ video               Phát trực tiếp</a:t>
            </a:r>
            <a:endParaRPr lang="en-US" altLang="en-US" sz="1800" b="1" dirty="0">
              <a:solidFill>
                <a:srgbClr val="000000"/>
              </a:solidFill>
              <a:latin typeface="Times New Roman" panose="02020603050405020304" pitchFamily="18" charset="0"/>
              <a:cs typeface="Times New Roman" panose="02020603050405020304" pitchFamily="18" charset="0"/>
            </a:endParaRPr>
          </a:p>
        </p:txBody>
      </p:sp>
      <p:pic>
        <p:nvPicPr>
          <p:cNvPr id="81950" name="Picture 16" descr="Máy ảnh Kiểu Nét Vẽ Bản đồ Các Vector Biểu Tượng, Nền, Đen., Nú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250" y="2228850"/>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1" name="Picture 18" descr="Bút Màu đen Biểu Tượng Dòng, Vẽ, Biên Tập., Bút Vector và PNG với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44034">
            <a:off x="4551363" y="2606675"/>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2" name="Picture 20" descr="Máy Quay Các Vector Biểu Tượng, Thiết Kế., Phẳng, Hình Vector và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2788" y="2522538"/>
            <a:ext cx="690562"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6123968" y="3205226"/>
            <a:ext cx="4420249" cy="461665"/>
          </a:xfrm>
          <a:prstGeom prst="rect">
            <a:avLst/>
          </a:prstGeom>
          <a:noFill/>
        </p:spPr>
        <p:txBody>
          <a:bodyPr wrap="none">
            <a:spAutoFit/>
          </a:bodyPr>
          <a:lstStyle/>
          <a:p>
            <a:pPr eaLnBrk="0" fontAlgn="base" hangingPunct="0">
              <a:spcBef>
                <a:spcPct val="0"/>
              </a:spcBef>
              <a:spcAft>
                <a:spcPct val="0"/>
              </a:spcAft>
              <a:defRPr/>
            </a:pPr>
            <a:r>
              <a:rPr lang="en-US" sz="2400" b="1" dirty="0" err="1" smtClean="0">
                <a:solidFill>
                  <a:srgbClr val="002060"/>
                </a:solidFill>
                <a:latin typeface="Times New Roman" panose="02020603050405020304" pitchFamily="18" charset="0"/>
                <a:cs typeface="Times New Roman" panose="02020603050405020304" pitchFamily="18" charset="0"/>
              </a:rPr>
              <a:t>Cuộc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hôn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nhân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với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Trương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Sinh</a:t>
            </a:r>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81954" name="TextBox 37"/>
          <p:cNvSpPr txBox="1">
            <a:spLocks noChangeArrowheads="1"/>
          </p:cNvSpPr>
          <p:nvPr/>
        </p:nvSpPr>
        <p:spPr bwMode="auto">
          <a:xfrm>
            <a:off x="4931410" y="4941860"/>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000" b="1" dirty="0" smtClean="0">
                <a:solidFill>
                  <a:srgbClr val="FF0000"/>
                </a:solidFill>
                <a:latin typeface="Times New Roman" panose="02020603050405020304" pitchFamily="18" charset="0"/>
                <a:cs typeface="Times New Roman" panose="02020603050405020304" pitchFamily="18" charset="0"/>
              </a:rPr>
              <a:t>NGUYỄN DỮ</a:t>
            </a:r>
            <a:endParaRPr lang="en-US" altLang="en-US" sz="2000" b="1" dirty="0">
              <a:solidFill>
                <a:srgbClr val="FF000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4151899" y="5313364"/>
            <a:ext cx="8040101" cy="131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latin typeface="Arial"/>
            </a:endParaRPr>
          </a:p>
        </p:txBody>
      </p:sp>
      <p:sp>
        <p:nvSpPr>
          <p:cNvPr id="41" name="Oval 40"/>
          <p:cNvSpPr/>
          <p:nvPr/>
        </p:nvSpPr>
        <p:spPr>
          <a:xfrm>
            <a:off x="4270775" y="4841082"/>
            <a:ext cx="720725" cy="671512"/>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Arial"/>
            </a:endParaRPr>
          </a:p>
        </p:txBody>
      </p:sp>
      <p:sp>
        <p:nvSpPr>
          <p:cNvPr id="29" name="TextBox 28"/>
          <p:cNvSpPr txBox="1">
            <a:spLocks noChangeArrowheads="1"/>
          </p:cNvSpPr>
          <p:nvPr/>
        </p:nvSpPr>
        <p:spPr bwMode="auto">
          <a:xfrm>
            <a:off x="4311649" y="5564188"/>
            <a:ext cx="85509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0" fontAlgn="base" hangingPunct="0">
              <a:spcBef>
                <a:spcPct val="0"/>
              </a:spcBef>
              <a:spcAft>
                <a:spcPct val="0"/>
              </a:spcAft>
              <a:buFontTx/>
              <a:buChar char="-"/>
            </a:pPr>
            <a:r>
              <a:rPr lang="vi-VN" altLang="en-US" sz="2800" b="1" dirty="0" smtClean="0">
                <a:solidFill>
                  <a:srgbClr val="002060"/>
                </a:solidFill>
                <a:latin typeface="Times New Roman" panose="02020603050405020304" pitchFamily="18" charset="0"/>
                <a:cs typeface="Times New Roman" panose="02020603050405020304" pitchFamily="18" charset="0"/>
              </a:rPr>
              <a:t>Cách giới thiệu vừa cụ thể, vừa khái quát.</a:t>
            </a:r>
          </a:p>
          <a:p>
            <a:pPr eaLnBrk="0" fontAlgn="base" hangingPunct="0">
              <a:spcBef>
                <a:spcPct val="0"/>
              </a:spcBef>
              <a:spcAft>
                <a:spcPct val="0"/>
              </a:spcAft>
              <a:buNone/>
            </a:pPr>
            <a:r>
              <a:rPr lang="vi-VN" altLang="en-US" sz="2800" b="1" dirty="0" smtClean="0">
                <a:solidFill>
                  <a:srgbClr val="FF0000"/>
                </a:solidFill>
                <a:latin typeface="Times New Roman" panose="02020603050405020304" pitchFamily="18" charset="0"/>
                <a:cs typeface="Times New Roman" panose="02020603050405020304" pitchFamily="18" charset="0"/>
              </a:rPr>
              <a:t>=&gt; Vũ Nương là người con </a:t>
            </a:r>
            <a:r>
              <a:rPr lang="vi-VN" altLang="en-US" sz="2800" b="1" smtClean="0">
                <a:solidFill>
                  <a:srgbClr val="FF0000"/>
                </a:solidFill>
                <a:latin typeface="Times New Roman" panose="02020603050405020304" pitchFamily="18" charset="0"/>
                <a:cs typeface="Times New Roman" panose="02020603050405020304" pitchFamily="18" charset="0"/>
              </a:rPr>
              <a:t>gái </a:t>
            </a:r>
            <a:r>
              <a:rPr lang="en-US" altLang="en-US" sz="2800" b="1" smtClean="0">
                <a:solidFill>
                  <a:srgbClr val="FF0000"/>
                </a:solidFill>
                <a:latin typeface="Times New Roman" panose="02020603050405020304" pitchFamily="18" charset="0"/>
                <a:cs typeface="Times New Roman" panose="02020603050405020304" pitchFamily="18" charset="0"/>
              </a:rPr>
              <a:t>đẹp hoàn mĩ</a:t>
            </a:r>
            <a:r>
              <a:rPr lang="vi-VN" altLang="en-US" sz="2800" b="1" smtClean="0">
                <a:solidFill>
                  <a:srgbClr val="FF0000"/>
                </a:solidFill>
                <a:latin typeface="Times New Roman" panose="02020603050405020304" pitchFamily="18" charset="0"/>
                <a:cs typeface="Times New Roman" panose="02020603050405020304" pitchFamily="18" charset="0"/>
              </a:rPr>
              <a:t>.</a:t>
            </a:r>
            <a:endParaRPr lang="vi-VN" altLang="en-US" sz="2800" b="1" dirty="0" smtClean="0">
              <a:solidFill>
                <a:srgbClr val="FF000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781024" y="0"/>
            <a:ext cx="11199222" cy="812530"/>
          </a:xfrm>
          <a:prstGeom prst="rect">
            <a:avLst/>
          </a:prstGeom>
          <a:noFill/>
        </p:spPr>
        <p:txBody>
          <a:bodyPr wrap="square" rtlCol="0">
            <a:spAutoFit/>
          </a:bodyPr>
          <a:lstStyle/>
          <a:p>
            <a:pPr algn="ctr">
              <a:lnSpc>
                <a:spcPct val="130000"/>
              </a:lnSpc>
            </a:pPr>
            <a:r>
              <a:rPr lang="en-US" sz="3600" b="1" dirty="0">
                <a:solidFill>
                  <a:srgbClr val="FF0000"/>
                </a:solidFill>
                <a:latin typeface="Times New Roman" panose="02020603050405020304" pitchFamily="18" charset="0"/>
                <a:cs typeface="Times New Roman" panose="02020603050405020304" pitchFamily="18" charset="0"/>
              </a:rPr>
              <a:t>CHUYỆN NGƯỜI CON </a:t>
            </a:r>
            <a:r>
              <a:rPr lang="en-US" sz="3600" b="1" dirty="0" smtClean="0">
                <a:solidFill>
                  <a:srgbClr val="FF0000"/>
                </a:solidFill>
                <a:latin typeface="Times New Roman" panose="02020603050405020304" pitchFamily="18" charset="0"/>
                <a:cs typeface="Times New Roman" panose="02020603050405020304" pitchFamily="18" charset="0"/>
              </a:rPr>
              <a:t>GÁI </a:t>
            </a:r>
            <a:r>
              <a:rPr lang="en-US" sz="3600" b="1" dirty="0">
                <a:solidFill>
                  <a:srgbClr val="FF0000"/>
                </a:solidFill>
                <a:latin typeface="Times New Roman" panose="02020603050405020304" pitchFamily="18" charset="0"/>
                <a:cs typeface="Times New Roman" panose="02020603050405020304" pitchFamily="18" charset="0"/>
              </a:rPr>
              <a:t>NAM </a:t>
            </a:r>
            <a:r>
              <a:rPr lang="en-US" sz="3600" b="1" dirty="0" smtClean="0">
                <a:solidFill>
                  <a:srgbClr val="FF0000"/>
                </a:solidFill>
                <a:latin typeface="Times New Roman" panose="02020603050405020304" pitchFamily="18" charset="0"/>
                <a:cs typeface="Times New Roman" panose="02020603050405020304" pitchFamily="18" charset="0"/>
              </a:rPr>
              <a:t>XƯƠNG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4349" y="3466836"/>
            <a:ext cx="4027015" cy="2554545"/>
          </a:xfrm>
          <a:prstGeom prst="rect">
            <a:avLst/>
          </a:prstGeom>
        </p:spPr>
        <p:txBody>
          <a:bodyPr wrap="square">
            <a:spAutoFit/>
          </a:bodyPr>
          <a:lstStyle/>
          <a:p>
            <a:pPr lvl="0" algn="just">
              <a:spcAft>
                <a:spcPts val="0"/>
              </a:spcAft>
              <a:buSzPts val="1400"/>
              <a:tabLst>
                <a:tab pos="168910" algn="l"/>
              </a:tabLst>
            </a:pPr>
            <a:r>
              <a:rPr lang="en-US" sz="3200" i="1" spc="-5"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en-US" sz="3200" i="1"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spc="-5" dirty="0">
                <a:latin typeface="Times New Roman" panose="02020603050405020304" pitchFamily="18" charset="0"/>
                <a:ea typeface="Times New Roman" panose="02020603050405020304" pitchFamily="18" charset="0"/>
                <a:cs typeface="Times New Roman" panose="02020603050405020304" pitchFamily="18" charset="0"/>
              </a:rPr>
              <a:t>Nam</a:t>
            </a:r>
            <a:r>
              <a:rPr lang="en-US" sz="3200" i="1"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spc="-5" dirty="0" err="1">
                <a:latin typeface="Times New Roman" panose="02020603050405020304" pitchFamily="18" charset="0"/>
                <a:ea typeface="Times New Roman" panose="02020603050405020304" pitchFamily="18" charset="0"/>
                <a:cs typeface="Times New Roman" panose="02020603050405020304" pitchFamily="18" charset="0"/>
              </a:rPr>
              <a:t>Xương</a:t>
            </a:r>
            <a:endParaRPr lang="en-US" sz="2400" i="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62230" lvl="0" indent="-342900">
              <a:spcBef>
                <a:spcPts val="10"/>
              </a:spcBef>
              <a:spcAft>
                <a:spcPts val="0"/>
              </a:spcAft>
              <a:buSzPts val="1400"/>
              <a:buFont typeface="Times New Roman" panose="02020603050405020304" pitchFamily="18" charset="0"/>
              <a:buChar char="-"/>
              <a:tabLst>
                <a:tab pos="174625" algn="l"/>
              </a:tabLst>
            </a:pPr>
            <a:endParaRPr lang="en-US" sz="3200" i="1" spc="-5"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R="62230" lvl="0" algn="just">
              <a:spcBef>
                <a:spcPts val="10"/>
              </a:spcBef>
              <a:spcAft>
                <a:spcPts val="0"/>
              </a:spcAft>
              <a:buSzPts val="1400"/>
              <a:tabLst>
                <a:tab pos="174625" algn="l"/>
              </a:tabLst>
            </a:pPr>
            <a:r>
              <a:rPr lang="en-US" sz="3200" i="1" spc="-5" dirty="0" smtClean="0">
                <a:latin typeface="Times New Roman" panose="02020603050405020304" pitchFamily="18" charset="0"/>
                <a:ea typeface="Times New Roman" panose="02020603050405020304" pitchFamily="18" charset="0"/>
                <a:cs typeface="Times New Roman" panose="02020603050405020304" pitchFamily="18" charset="0"/>
              </a:rPr>
              <a:t> -          : </a:t>
            </a:r>
            <a:r>
              <a:rPr lang="en-US" sz="3200" i="1" spc="-5" dirty="0" err="1" smtClean="0">
                <a:latin typeface="Times New Roman" panose="02020603050405020304" pitchFamily="18" charset="0"/>
                <a:ea typeface="Times New Roman" panose="02020603050405020304" pitchFamily="18" charset="0"/>
                <a:cs typeface="Times New Roman" panose="02020603050405020304" pitchFamily="18" charset="0"/>
              </a:rPr>
              <a:t>thùy</a:t>
            </a:r>
            <a:r>
              <a:rPr lang="en-US" sz="3200" i="1" spc="3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spc="-10" dirty="0" err="1">
                <a:latin typeface="Times New Roman" panose="02020603050405020304" pitchFamily="18" charset="0"/>
                <a:ea typeface="Times New Roman" panose="02020603050405020304" pitchFamily="18" charset="0"/>
                <a:cs typeface="Times New Roman" panose="02020603050405020304" pitchFamily="18" charset="0"/>
              </a:rPr>
              <a:t>mị</a:t>
            </a:r>
            <a:r>
              <a:rPr lang="en-US" sz="3200" i="1" spc="-10" dirty="0">
                <a:latin typeface="Times New Roman" panose="02020603050405020304" pitchFamily="18" charset="0"/>
                <a:ea typeface="Times New Roman" panose="02020603050405020304" pitchFamily="18" charset="0"/>
                <a:cs typeface="Times New Roman" panose="02020603050405020304" pitchFamily="18" charset="0"/>
              </a:rPr>
              <a:t>,</a:t>
            </a:r>
            <a:r>
              <a:rPr lang="en-US" sz="3200" i="1" spc="4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nết</a:t>
            </a:r>
            <a:r>
              <a:rPr lang="en-US" sz="3200" i="1"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spc="-5" dirty="0" err="1">
                <a:latin typeface="Times New Roman" panose="02020603050405020304" pitchFamily="18" charset="0"/>
                <a:ea typeface="Times New Roman" panose="02020603050405020304" pitchFamily="18" charset="0"/>
                <a:cs typeface="Times New Roman" panose="02020603050405020304" pitchFamily="18" charset="0"/>
              </a:rPr>
              <a:t>na</a:t>
            </a:r>
            <a:r>
              <a:rPr lang="en-US" sz="3200" i="1" spc="-5" dirty="0">
                <a:latin typeface="Times New Roman" panose="02020603050405020304" pitchFamily="18" charset="0"/>
                <a:ea typeface="Times New Roman" panose="02020603050405020304" pitchFamily="18" charset="0"/>
                <a:cs typeface="Times New Roman" panose="02020603050405020304" pitchFamily="18" charset="0"/>
              </a:rPr>
              <a:t>,</a:t>
            </a:r>
            <a:r>
              <a:rPr lang="en-US" sz="3200" i="1" spc="4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spc="40" dirty="0" err="1" smtClean="0">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i="1" spc="4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spc="40" dirty="0" err="1" smtClean="0">
                <a:latin typeface="Times New Roman" panose="02020603050405020304" pitchFamily="18" charset="0"/>
                <a:ea typeface="Times New Roman" panose="02020603050405020304" pitchFamily="18" charset="0"/>
                <a:cs typeface="Times New Roman" panose="02020603050405020304" pitchFamily="18" charset="0"/>
              </a:rPr>
              <a:t>thêm</a:t>
            </a:r>
            <a:r>
              <a:rPr lang="en-US" sz="3200" i="1" spc="4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spc="5" dirty="0" err="1" smtClean="0">
                <a:latin typeface="Times New Roman" panose="02020603050405020304" pitchFamily="18" charset="0"/>
                <a:ea typeface="Times New Roman" panose="02020603050405020304" pitchFamily="18" charset="0"/>
                <a:cs typeface="Times New Roman" panose="02020603050405020304" pitchFamily="18" charset="0"/>
              </a:rPr>
              <a:t>tư</a:t>
            </a:r>
            <a:r>
              <a:rPr lang="en-US" sz="3200" i="1" spc="2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spc="-5" dirty="0">
                <a:latin typeface="Times New Roman" panose="02020603050405020304" pitchFamily="18" charset="0"/>
                <a:ea typeface="Times New Roman" panose="02020603050405020304" pitchFamily="18" charset="0"/>
                <a:cs typeface="Times New Roman" panose="02020603050405020304" pitchFamily="18" charset="0"/>
              </a:rPr>
              <a:t>dung</a:t>
            </a:r>
            <a:r>
              <a:rPr lang="en-US" sz="3200" i="1"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3200" i="1" spc="1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50" name="Picture 2" descr="Icon Free Download And - Nature Icon Transparent PNG - 1600x1600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746" y="3162558"/>
            <a:ext cx="1043856" cy="9445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ss is Always More: The Spa Face - Wellness Medical Voyage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4010" r="14123" b="16933"/>
          <a:stretch/>
        </p:blipFill>
        <p:spPr bwMode="auto">
          <a:xfrm>
            <a:off x="595706" y="4276966"/>
            <a:ext cx="874712" cy="7033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dding icon cartoon graphic Royalty Free Vector Image"/>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3084"/>
          <a:stretch/>
        </p:blipFill>
        <p:spPr bwMode="auto">
          <a:xfrm>
            <a:off x="4221193" y="3362266"/>
            <a:ext cx="819891" cy="11742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01181" y="3689524"/>
            <a:ext cx="7216003"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Trương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xin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cưới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a:t>
            </a:r>
            <a:endParaRPr lang="vi-VN" sz="2800" dirty="0" smtClean="0">
              <a:latin typeface="Times New Roman" panose="02020603050405020304" pitchFamily="18" charset="0"/>
              <a:cs typeface="Times New Roman" panose="02020603050405020304" pitchFamily="18" charset="0"/>
            </a:endParaRPr>
          </a:p>
          <a:p>
            <a:r>
              <a:rPr lang="vi-VN" sz="2800" i="1" dirty="0" smtClean="0">
                <a:latin typeface="Times New Roman" panose="02020603050405020304" pitchFamily="18" charset="0"/>
                <a:cs typeface="Times New Roman" panose="02020603050405020304" pitchFamily="18" charset="0"/>
              </a:rPr>
              <a:t>=&gt; Tô đậm vẻ đẹp của nhân vật.</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3749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down)">
                                      <p:cBhvr>
                                        <p:cTn id="15" dur="500"/>
                                        <p:tgtEl>
                                          <p:spTgt spid="2050"/>
                                        </p:tgtEl>
                                      </p:cBhvr>
                                    </p:animEffect>
                                  </p:childTnLst>
                                </p:cTn>
                              </p:par>
                              <p:par>
                                <p:cTn id="16" presetID="16" presetClass="entr" presetSubtype="21"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barn(inVertical)">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par>
                                <p:cTn id="24" presetID="22" presetClass="entr" presetSubtype="4" fill="hold" nodeType="with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wipe(down)">
                                      <p:cBhvr>
                                        <p:cTn id="26" dur="500"/>
                                        <p:tgtEl>
                                          <p:spTgt spid="205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heel(1)">
                                      <p:cBhvr>
                                        <p:cTn id="36" dur="2000"/>
                                        <p:tgtEl>
                                          <p:spTgt spid="41"/>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81954"/>
                                        </p:tgtEl>
                                        <p:attrNameLst>
                                          <p:attrName>style.visibility</p:attrName>
                                        </p:attrNameLst>
                                      </p:cBhvr>
                                      <p:to>
                                        <p:strVal val="visible"/>
                                      </p:to>
                                    </p:set>
                                    <p:animEffect transition="in" filter="wheel(1)">
                                      <p:cBhvr>
                                        <p:cTn id="39" dur="2000"/>
                                        <p:tgtEl>
                                          <p:spTgt spid="81954"/>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P spid="81954" grpId="0"/>
      <p:bldP spid="41" grpId="0" animBg="1"/>
      <p:bldP spid="29" grpId="0"/>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60 hình nền Powerpoint dạng giấy cổ rấ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31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2669" y="365760"/>
            <a:ext cx="11199222" cy="1692771"/>
          </a:xfrm>
          <a:prstGeom prst="rect">
            <a:avLst/>
          </a:prstGeom>
          <a:noFill/>
        </p:spPr>
        <p:txBody>
          <a:bodyPr wrap="square" rtlCol="0">
            <a:spAutoFit/>
          </a:bodyPr>
          <a:lstStyle/>
          <a:p>
            <a:pPr algn="ctr">
              <a:lnSpc>
                <a:spcPct val="130000"/>
              </a:lnSpc>
            </a:pPr>
            <a:r>
              <a:rPr lang="vi-VN" sz="4400" b="1" dirty="0" smtClean="0">
                <a:solidFill>
                  <a:srgbClr val="FF0000"/>
                </a:solidFill>
                <a:latin typeface="Times New Roman" panose="02020603050405020304" pitchFamily="18" charset="0"/>
                <a:cs typeface="Times New Roman" panose="02020603050405020304" pitchFamily="18" charset="0"/>
              </a:rPr>
              <a:t>Thảo luận nhóm</a:t>
            </a:r>
          </a:p>
          <a:p>
            <a:pPr algn="ctr">
              <a:lnSpc>
                <a:spcPct val="130000"/>
              </a:lnSpc>
            </a:pPr>
            <a:r>
              <a:rPr lang="vi-VN" sz="3600" b="1" dirty="0" smtClean="0">
                <a:solidFill>
                  <a:srgbClr val="FF0000"/>
                </a:solidFill>
                <a:latin typeface="Times New Roman" panose="02020603050405020304" pitchFamily="18" charset="0"/>
                <a:cs typeface="Times New Roman" panose="02020603050405020304" pitchFamily="18" charset="0"/>
              </a:rPr>
              <a:t>Thờ</a:t>
            </a:r>
            <a:r>
              <a:rPr lang="en-US" sz="3600" b="1" dirty="0" err="1">
                <a:solidFill>
                  <a:srgbClr val="FF0000"/>
                </a:solidFill>
                <a:latin typeface="Times New Roman" panose="02020603050405020304" pitchFamily="18" charset="0"/>
                <a:cs typeface="Times New Roman" panose="02020603050405020304" pitchFamily="18" charset="0"/>
              </a:rPr>
              <a:t>i</a:t>
            </a:r>
            <a:r>
              <a:rPr lang="vi-VN" sz="3600" b="1" dirty="0" smtClean="0">
                <a:solidFill>
                  <a:srgbClr val="FF0000"/>
                </a:solidFill>
                <a:latin typeface="Times New Roman" panose="02020603050405020304" pitchFamily="18" charset="0"/>
                <a:cs typeface="Times New Roman" panose="02020603050405020304" pitchFamily="18" charset="0"/>
              </a:rPr>
              <a:t> gian: 7 phút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9920" y="2386167"/>
            <a:ext cx="11430000" cy="2554545"/>
          </a:xfrm>
          <a:prstGeom prst="rect">
            <a:avLst/>
          </a:prstGeom>
          <a:noFill/>
        </p:spPr>
        <p:txBody>
          <a:bodyPr wrap="square" rtlCol="0">
            <a:spAutoFit/>
          </a:bodyPr>
          <a:lstStyle/>
          <a:p>
            <a:pPr marL="742950" indent="-742950">
              <a:buAutoNum type="arabicPeriod"/>
            </a:pPr>
            <a:r>
              <a:rPr lang="vi-VN" sz="4000" b="1" dirty="0" smtClean="0">
                <a:solidFill>
                  <a:srgbClr val="002060"/>
                </a:solidFill>
                <a:latin typeface="Times New Roman" panose="02020603050405020304" pitchFamily="18" charset="0"/>
                <a:cs typeface="Times New Roman" panose="02020603050405020304" pitchFamily="18" charset="0"/>
              </a:rPr>
              <a:t>Vũ Nương đã được đặt vào những tình huống, mối quan hệ nào để thể hiện vẻ đẹp của mình?</a:t>
            </a:r>
          </a:p>
          <a:p>
            <a:pPr marL="742950" indent="-742950">
              <a:buAutoNum type="arabicPeriod"/>
            </a:pPr>
            <a:r>
              <a:rPr lang="vi-VN" sz="4000" b="1" dirty="0" smtClean="0">
                <a:solidFill>
                  <a:srgbClr val="002060"/>
                </a:solidFill>
                <a:latin typeface="Times New Roman" panose="02020603050405020304" pitchFamily="18" charset="0"/>
                <a:cs typeface="Times New Roman" panose="02020603050405020304" pitchFamily="18" charset="0"/>
              </a:rPr>
              <a:t>Qua đó, trình bày vẻ đẹp của nhân vật.</a:t>
            </a:r>
          </a:p>
          <a:p>
            <a:pPr algn="ct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60183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 y="144731"/>
            <a:ext cx="11696700" cy="6001643"/>
          </a:xfrm>
          <a:prstGeom prst="rect">
            <a:avLst/>
          </a:prstGeom>
        </p:spPr>
        <p:txBody>
          <a:bodyPr wrap="square">
            <a:spAutoFit/>
          </a:bodyPr>
          <a:lstStyle/>
          <a:p>
            <a:pPr>
              <a:spcAft>
                <a:spcPts val="1200"/>
              </a:spcAft>
            </a:pPr>
            <a:r>
              <a:rPr lang="en-US" sz="2400" i="1" smtClean="0">
                <a:latin typeface="Times New Roman" pitchFamily="18" charset="0"/>
                <a:ea typeface="Times New Roman"/>
                <a:cs typeface="Times New Roman" pitchFamily="18" charset="0"/>
              </a:rPr>
              <a:t>        </a:t>
            </a:r>
            <a:r>
              <a:rPr lang="en-US" sz="2000" smtClean="0">
                <a:latin typeface="Times New Roman" pitchFamily="18" charset="0"/>
                <a:ea typeface="Times New Roman"/>
                <a:cs typeface="Times New Roman" pitchFamily="18" charset="0"/>
              </a:rPr>
              <a:t>Vũ </a:t>
            </a:r>
            <a:r>
              <a:rPr lang="en-US" sz="2000">
                <a:latin typeface="Times New Roman" pitchFamily="18" charset="0"/>
                <a:ea typeface="Times New Roman"/>
                <a:cs typeface="Times New Roman" pitchFamily="18" charset="0"/>
              </a:rPr>
              <a:t>Thị Thiết, người con gái quê ở Nam Xương, tính đã thuỳ mị, nết na, lại thêm tư dung tốt đẹp. Trong làng có chàng Trương Sinh, mến vì dung hạnh, xin với mẹ đem trăm lạng vàng cưới về. Song Trương Sinh có tính đa nghi, đối với vợ phòng ngừa quá sức. Nàng cũng giữ gìn khuôn phép, không từng để lúc nào vợ chồng phải đến thất hoà. Cuộc sum vầy chưa được bao lâu thì xảy ra việc triều đình bắt lính đi đánh giặc Chiêm. Trương tuy con nhà hào phú nhưng không có học, nên phải ghi trong sổ lính đi vào loại đầu. Buổi ra đi mẹ chàng có dặn rằng:</a:t>
            </a:r>
            <a:endParaRPr lang="en-US" sz="2000">
              <a:latin typeface="Times New Roman" pitchFamily="18" charset="0"/>
              <a:ea typeface="Calibri"/>
              <a:cs typeface="Times New Roman" pitchFamily="18" charset="0"/>
            </a:endParaRPr>
          </a:p>
          <a:p>
            <a:pPr>
              <a:spcAft>
                <a:spcPts val="1200"/>
              </a:spcAft>
            </a:pPr>
            <a:r>
              <a:rPr lang="en-US" sz="2000">
                <a:latin typeface="Times New Roman" pitchFamily="18" charset="0"/>
                <a:ea typeface="Times New Roman"/>
                <a:cs typeface="Times New Roman" pitchFamily="18" charset="0"/>
              </a:rPr>
              <a:t>- Nay con phải tạm ra tòng quân, xa lìa dưới gối. Tuy hội công danh từ xưa ít gặp, nhưng trong chỗ binh cách phải biết giữ mình làm trọng, gặp khó nên lui, lường sức mà tiến, đừng nên tham miếng mồi thơm để lỡ mắc vào cạm bẫy. Quan cao tước lớn nhường để người ta. Có như thế, mẹ ở nhà mới khỏi lo lắng vì con được.</a:t>
            </a:r>
            <a:endParaRPr lang="en-US" sz="2000">
              <a:latin typeface="Times New Roman" pitchFamily="18" charset="0"/>
              <a:ea typeface="Calibri"/>
              <a:cs typeface="Times New Roman" pitchFamily="18" charset="0"/>
            </a:endParaRPr>
          </a:p>
          <a:p>
            <a:pPr>
              <a:spcAft>
                <a:spcPts val="1200"/>
              </a:spcAft>
            </a:pPr>
            <a:r>
              <a:rPr lang="en-US" sz="2000" smtClean="0">
                <a:latin typeface="Times New Roman" pitchFamily="18" charset="0"/>
                <a:ea typeface="Times New Roman"/>
                <a:cs typeface="Times New Roman" pitchFamily="18" charset="0"/>
              </a:rPr>
              <a:t>     Chàng </a:t>
            </a:r>
            <a:r>
              <a:rPr lang="en-US" sz="2000">
                <a:latin typeface="Times New Roman" pitchFamily="18" charset="0"/>
                <a:ea typeface="Times New Roman"/>
                <a:cs typeface="Times New Roman" pitchFamily="18" charset="0"/>
              </a:rPr>
              <a:t>quỳ xuống đất vâng lời dạy. Nàng rót chén rượu đầy tiễn chồng mà rằng:</a:t>
            </a:r>
            <a:endParaRPr lang="en-US" sz="2000">
              <a:latin typeface="Times New Roman" pitchFamily="18" charset="0"/>
              <a:ea typeface="Calibri"/>
              <a:cs typeface="Times New Roman" pitchFamily="18" charset="0"/>
            </a:endParaRPr>
          </a:p>
          <a:p>
            <a:pPr>
              <a:spcAft>
                <a:spcPts val="1200"/>
              </a:spcAft>
            </a:pPr>
            <a:r>
              <a:rPr lang="en-US" sz="2000">
                <a:latin typeface="Times New Roman" pitchFamily="18" charset="0"/>
                <a:ea typeface="Times New Roman"/>
                <a:cs typeface="Times New Roman" pitchFamily="18" charset="0"/>
              </a:rPr>
              <a:t>- Chàng đi chuyến này, thiếp chẳng dám mong đeo được ấn phong hầu, mặc áo gấm trở về quê cũ, </a:t>
            </a:r>
            <a:r>
              <a:rPr lang="en-US" sz="2000" u="sng">
                <a:latin typeface="Times New Roman" pitchFamily="18" charset="0"/>
                <a:ea typeface="Times New Roman"/>
                <a:cs typeface="Times New Roman" pitchFamily="18" charset="0"/>
              </a:rPr>
              <a:t>chỉ xin ngày về mang theo được hai chữ bình yên, thế là đủ rối</a:t>
            </a:r>
            <a:r>
              <a:rPr lang="en-US" sz="2000">
                <a:latin typeface="Times New Roman" pitchFamily="18" charset="0"/>
                <a:ea typeface="Times New Roman"/>
                <a:cs typeface="Times New Roman" pitchFamily="18" charset="0"/>
              </a:rPr>
              <a:t>. </a:t>
            </a:r>
            <a:r>
              <a:rPr lang="en-US" sz="2000" u="sng">
                <a:latin typeface="Times New Roman" pitchFamily="18" charset="0"/>
                <a:ea typeface="Times New Roman"/>
                <a:cs typeface="Times New Roman" pitchFamily="18" charset="0"/>
              </a:rPr>
              <a:t>Chỉ e việc quân khó liệu, thế giặc khôn lường. Giặc cuồng còn lẩn lút, quân triều còn gian lao, rồi thế chẻ tre chưa có, mà mùa dưa chín quá kì, khiến cho tiện thiếp băn khoăn, mẹ hiền lo lắng</a:t>
            </a:r>
            <a:r>
              <a:rPr lang="en-US" sz="2000">
                <a:latin typeface="Times New Roman" pitchFamily="18" charset="0"/>
                <a:ea typeface="Times New Roman"/>
                <a:cs typeface="Times New Roman" pitchFamily="18" charset="0"/>
              </a:rPr>
              <a:t>. Nhìn trăng soi thành cũ, lại sửa soạn áo rét, gửi người ải xa, trông liễu rủ bãi hoang, cũng sợ không có cánh hồng bay bổng.</a:t>
            </a:r>
            <a:endParaRPr lang="en-US" sz="2000">
              <a:latin typeface="Times New Roman" pitchFamily="18" charset="0"/>
              <a:ea typeface="Calibri"/>
              <a:cs typeface="Times New Roman" pitchFamily="18" charset="0"/>
            </a:endParaRPr>
          </a:p>
          <a:p>
            <a:pPr>
              <a:spcAft>
                <a:spcPts val="1200"/>
              </a:spcAft>
            </a:pPr>
            <a:r>
              <a:rPr lang="en-US" sz="2000" smtClean="0">
                <a:latin typeface="Times New Roman" pitchFamily="18" charset="0"/>
                <a:ea typeface="Times New Roman"/>
                <a:cs typeface="Times New Roman" pitchFamily="18" charset="0"/>
              </a:rPr>
              <a:t>       Nàng </a:t>
            </a:r>
            <a:r>
              <a:rPr lang="en-US" sz="2000">
                <a:latin typeface="Times New Roman" pitchFamily="18" charset="0"/>
                <a:ea typeface="Times New Roman"/>
                <a:cs typeface="Times New Roman" pitchFamily="18" charset="0"/>
              </a:rPr>
              <a:t>nói đến đây, mọi người đều ứa hai hàng lệ. Rồi đó, tiệc tiễn vừa tàn, áo chàng đành rứt. Nước mắt cảnh vật vẫn còn như cũ, mà lòng người đã nhuộm mối tình, muôn dặm quan san!</a:t>
            </a:r>
            <a:endParaRPr lang="en-US" sz="2000">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041503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2237"/>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1.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Vẻ</a:t>
            </a:r>
            <a:r>
              <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đẹp</a:t>
            </a:r>
            <a:r>
              <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đức</a:t>
            </a:r>
            <a:r>
              <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hạnh</a:t>
            </a:r>
            <a:r>
              <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của</a:t>
            </a:r>
            <a:r>
              <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Vũ</a:t>
            </a:r>
            <a:r>
              <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Nương</a:t>
            </a: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6" name="Rectangle 5"/>
          <p:cNvSpPr/>
          <p:nvPr/>
        </p:nvSpPr>
        <p:spPr>
          <a:xfrm>
            <a:off x="4025900" y="1399200"/>
            <a:ext cx="8166100" cy="5255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 name="Rectangle 7"/>
          <p:cNvSpPr/>
          <p:nvPr/>
        </p:nvSpPr>
        <p:spPr>
          <a:xfrm>
            <a:off x="-6632" y="1406662"/>
            <a:ext cx="3956332" cy="524813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 name="TextBox 6"/>
          <p:cNvSpPr txBox="1"/>
          <p:nvPr/>
        </p:nvSpPr>
        <p:spPr>
          <a:xfrm>
            <a:off x="-6633" y="827125"/>
            <a:ext cx="3956333" cy="584775"/>
          </a:xfrm>
          <a:prstGeom prst="rect">
            <a:avLst/>
          </a:prstGeom>
          <a:solidFill>
            <a:schemeClr val="accent6">
              <a:lumMod val="50000"/>
            </a:schemeClr>
          </a:solidFill>
        </p:spPr>
        <p:txBody>
          <a:bodyPr wrap="square" rtlCol="0">
            <a:spAutoFit/>
          </a:bodyPr>
          <a:lstStyle/>
          <a:p>
            <a:pPr marL="514350" marR="0" lvl="0" indent="-514350" algn="ctr" defTabSz="914400" rtl="0" eaLnBrk="1" fontAlgn="auto" latinLnBrk="0" hangingPunct="1">
              <a:lnSpc>
                <a:spcPct val="100000"/>
              </a:lnSpc>
              <a:spcBef>
                <a:spcPts val="0"/>
              </a:spcBef>
              <a:spcAft>
                <a:spcPts val="0"/>
              </a:spcAft>
              <a:buClrTx/>
              <a:buSzTx/>
              <a:buFontTx/>
              <a:buAutoNum type="alphaLcPeriod"/>
              <a:tabLst/>
              <a:defRPr/>
            </a:pPr>
            <a:r>
              <a:rPr kumimoji="0" lang="vi-VN" sz="3200" b="0"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Trong cuộc </a:t>
            </a:r>
            <a:r>
              <a:rPr kumimoji="0" lang="vi-VN" sz="3200" b="0" i="0" u="none" strike="noStrike" kern="1200" cap="none" spc="0" normalizeH="0" baseline="0" noProof="0" smtClean="0">
                <a:ln>
                  <a:noFill/>
                </a:ln>
                <a:solidFill>
                  <a:srgbClr val="FFFF00"/>
                </a:solidFill>
                <a:effectLst/>
                <a:uLnTx/>
                <a:uFillTx/>
                <a:latin typeface="Times New Roman" panose="02020603050405020304" pitchFamily="18" charset="0"/>
                <a:cs typeface="Times New Roman" panose="02020603050405020304" pitchFamily="18" charset="0"/>
              </a:rPr>
              <a:t>sống </a:t>
            </a:r>
            <a:endParaRPr kumimoji="0" lang="en-US" sz="3200" b="0"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10" name="TextBox 9"/>
          <p:cNvSpPr txBox="1"/>
          <p:nvPr/>
        </p:nvSpPr>
        <p:spPr>
          <a:xfrm>
            <a:off x="144033" y="1706616"/>
            <a:ext cx="3284967" cy="34163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Hiểu chồng có tính đa nghi.</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Luôn giữ gìn khuôn phép.</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Không để lúc nào phải thất hòa.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=&gt; Khéo léo, đúng mực. Luôn chăm lo cho hạnh phúc gia đình</a:t>
            </a:r>
            <a:endPar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1" name="TextBox 10"/>
          <p:cNvSpPr txBox="1"/>
          <p:nvPr/>
        </p:nvSpPr>
        <p:spPr>
          <a:xfrm>
            <a:off x="4025900" y="830140"/>
            <a:ext cx="8166099" cy="584775"/>
          </a:xfrm>
          <a:prstGeom prst="rect">
            <a:avLst/>
          </a:prstGeom>
          <a:solidFill>
            <a:schemeClr val="accent6">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b. Khi tiễn chồng đi lính</a:t>
            </a:r>
            <a:endPar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12" name="TextBox 11"/>
          <p:cNvSpPr txBox="1"/>
          <p:nvPr/>
        </p:nvSpPr>
        <p:spPr>
          <a:xfrm>
            <a:off x="3949700" y="1706621"/>
            <a:ext cx="8098655" cy="4955203"/>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lang="en-US" sz="2200" smtClean="0">
                <a:latin typeface="+mj-lt"/>
              </a:rPr>
              <a:t>-</a:t>
            </a:r>
            <a:r>
              <a:rPr kumimoji="0" lang="vi-VN" sz="2200" b="0" i="0" u="none" strike="noStrike" kern="1200" cap="none" spc="0" normalizeH="0" baseline="0" noProof="0" smtClean="0">
                <a:ln>
                  <a:noFill/>
                </a:ln>
                <a:effectLst/>
                <a:uLnTx/>
                <a:uFillTx/>
                <a:latin typeface="+mj-lt"/>
              </a:rPr>
              <a:t> </a:t>
            </a:r>
            <a:r>
              <a:rPr kumimoji="0" lang="vi-VN" sz="2200" b="0" i="0" u="none" strike="noStrike" kern="1200" cap="none" spc="0" normalizeH="0" baseline="0" noProof="0" dirty="0" smtClean="0">
                <a:ln>
                  <a:noFill/>
                </a:ln>
                <a:effectLst/>
                <a:uLnTx/>
                <a:uFillTx/>
                <a:latin typeface="+mj-lt"/>
              </a:rPr>
              <a:t>Không ham </a:t>
            </a:r>
            <a:r>
              <a:rPr kumimoji="0" lang="vi-VN" sz="2200" b="0" i="0" u="none" strike="noStrike" kern="1200" cap="none" spc="0" normalizeH="0" baseline="0" noProof="0" smtClean="0">
                <a:ln>
                  <a:noFill/>
                </a:ln>
                <a:effectLst/>
                <a:uLnTx/>
                <a:uFillTx/>
                <a:latin typeface="+mj-lt"/>
              </a:rPr>
              <a:t>hiển vinh</a:t>
            </a:r>
            <a:r>
              <a:rPr lang="en-US" sz="2200">
                <a:latin typeface="+mj-lt"/>
              </a:rPr>
              <a:t> </a:t>
            </a:r>
            <a:r>
              <a:rPr lang="en-US" sz="2200" smtClean="0">
                <a:latin typeface="Times New Roman" pitchFamily="18" charset="0"/>
                <a:cs typeface="Times New Roman" pitchFamily="18" charset="0"/>
              </a:rPr>
              <a:t>mong chồng “hai chữ bình yên”</a:t>
            </a:r>
            <a:r>
              <a:rPr kumimoji="0" lang="vi-VN" sz="2200" b="0" i="0" u="none" strike="noStrike" kern="1200" cap="none" spc="0" normalizeH="0" baseline="0" noProof="0" smtClean="0">
                <a:ln>
                  <a:noFill/>
                </a:ln>
                <a:effectLst/>
                <a:uLnTx/>
                <a:uFillTx/>
                <a:latin typeface="Times New Roman" pitchFamily="18" charset="0"/>
                <a:cs typeface="Times New Roman" pitchFamily="18" charset="0"/>
              </a:rPr>
              <a:t> </a:t>
            </a:r>
            <a:endParaRPr kumimoji="0" lang="en-US" sz="2200" b="0" i="0" u="none" strike="noStrike" kern="1200" cap="none" spc="0" normalizeH="0" baseline="0" noProof="0" smtClean="0">
              <a:ln>
                <a:noFill/>
              </a:ln>
              <a:effectLst/>
              <a:uLnTx/>
              <a:uFillTx/>
              <a:latin typeface="Times New Roman" pitchFamily="18" charset="0"/>
              <a:cs typeface="Times New Roman" pitchFamily="18" charset="0"/>
            </a:endParaRPr>
          </a:p>
          <a:p>
            <a:pPr lvl="0" defTabSz="1218780"/>
            <a:r>
              <a:rPr lang="en-US" sz="2200" smtClean="0">
                <a:solidFill>
                  <a:srgbClr val="000000"/>
                </a:solidFill>
                <a:latin typeface="Times New Roman"/>
                <a:ea typeface="Times New Roman"/>
              </a:rPr>
              <a:t>- </a:t>
            </a:r>
            <a:r>
              <a:rPr lang="en-US" sz="2200" u="sng" smtClean="0">
                <a:solidFill>
                  <a:srgbClr val="000000"/>
                </a:solidFill>
                <a:latin typeface="Times New Roman"/>
                <a:ea typeface="Times New Roman"/>
              </a:rPr>
              <a:t>thông </a:t>
            </a:r>
            <a:r>
              <a:rPr lang="en-US" sz="2200" u="sng">
                <a:solidFill>
                  <a:srgbClr val="000000"/>
                </a:solidFill>
                <a:latin typeface="Times New Roman"/>
                <a:ea typeface="Times New Roman"/>
              </a:rPr>
              <a:t>cảm cho những nỗi gian lao, vất vả</a:t>
            </a:r>
            <a:r>
              <a:rPr lang="en-US" sz="2200">
                <a:solidFill>
                  <a:srgbClr val="000000"/>
                </a:solidFill>
                <a:latin typeface="Times New Roman"/>
                <a:ea typeface="Times New Roman"/>
              </a:rPr>
              <a:t> mà chồng sẽ phải chịu đựng “chỉ e việc quân khó liệu….lo lắng”. </a:t>
            </a:r>
          </a:p>
          <a:p>
            <a:pPr lvl="0" defTabSz="1218780"/>
            <a:r>
              <a:rPr lang="en-US" sz="2200" smtClean="0">
                <a:solidFill>
                  <a:srgbClr val="000000"/>
                </a:solidFill>
                <a:latin typeface="Times New Roman"/>
                <a:ea typeface="Times New Roman"/>
              </a:rPr>
              <a:t>- Và </a:t>
            </a:r>
            <a:r>
              <a:rPr lang="en-US" sz="2200">
                <a:solidFill>
                  <a:srgbClr val="000000"/>
                </a:solidFill>
                <a:latin typeface="Times New Roman"/>
                <a:ea typeface="Times New Roman"/>
              </a:rPr>
              <a:t>xúc động nhất là những lời tâm tình về nỗi nhớ nhung, trông chờ </a:t>
            </a:r>
            <a:r>
              <a:rPr lang="en-US" sz="2200" u="sng">
                <a:solidFill>
                  <a:srgbClr val="000000"/>
                </a:solidFill>
                <a:latin typeface="Times New Roman"/>
                <a:ea typeface="Times New Roman"/>
              </a:rPr>
              <a:t>khắc khoải</a:t>
            </a:r>
            <a:r>
              <a:rPr lang="en-US" sz="2200">
                <a:solidFill>
                  <a:srgbClr val="000000"/>
                </a:solidFill>
                <a:latin typeface="Times New Roman"/>
                <a:ea typeface="Times New Roman"/>
              </a:rPr>
              <a:t> của mình khi xa chồng “Nhìn trăng soi thành cũ….đất thú”</a:t>
            </a:r>
          </a:p>
          <a:p>
            <a:pPr lvl="0" defTabSz="1218780"/>
            <a:r>
              <a:rPr lang="en-US" sz="2200" smtClean="0">
                <a:solidFill>
                  <a:srgbClr val="000000"/>
                </a:solidFill>
                <a:latin typeface="Times New Roman"/>
                <a:ea typeface="Times New Roman"/>
              </a:rPr>
              <a:t>=&gt;Những </a:t>
            </a:r>
            <a:r>
              <a:rPr lang="en-US" sz="2200" u="sng">
                <a:solidFill>
                  <a:srgbClr val="000000"/>
                </a:solidFill>
                <a:latin typeface="Times New Roman"/>
                <a:ea typeface="Times New Roman"/>
              </a:rPr>
              <a:t>lời văn từng nhịp, từng nhịp biền ngẫu</a:t>
            </a:r>
            <a:r>
              <a:rPr lang="en-US" sz="2200">
                <a:solidFill>
                  <a:srgbClr val="000000"/>
                </a:solidFill>
                <a:latin typeface="Times New Roman"/>
                <a:ea typeface="Times New Roman"/>
              </a:rPr>
              <a:t> như nhịp đập trái tim nàng - trái tim của người vợ trẻ khát khao yêu thương đang thổn thức lo âu cho chồng. Những lời đó thấm vào lòng người, khiến ai ai cũng xúc động ứa hai hàng lệ.</a:t>
            </a:r>
          </a:p>
          <a:p>
            <a:pPr lvl="0" algn="just">
              <a:defRPr/>
            </a:pPr>
            <a:r>
              <a:rPr lang="en-US" sz="2200" smtClean="0">
                <a:solidFill>
                  <a:srgbClr val="0070C0"/>
                </a:solidFill>
                <a:latin typeface="Times New Roman"/>
              </a:rPr>
              <a:t>=&gt; </a:t>
            </a:r>
            <a:r>
              <a:rPr lang="vi-VN" sz="2200" smtClean="0">
                <a:solidFill>
                  <a:srgbClr val="0070C0"/>
                </a:solidFill>
                <a:latin typeface="Times New Roman"/>
              </a:rPr>
              <a:t>Giọng </a:t>
            </a:r>
            <a:r>
              <a:rPr lang="vi-VN" sz="2200">
                <a:solidFill>
                  <a:srgbClr val="0070C0"/>
                </a:solidFill>
                <a:latin typeface="Times New Roman"/>
              </a:rPr>
              <a:t>điệu tha thiết, đằm thắm, sử dụng điển tích “mùa dưa chín quá </a:t>
            </a:r>
            <a:r>
              <a:rPr lang="vi-VN" sz="2200" smtClean="0">
                <a:solidFill>
                  <a:srgbClr val="0070C0"/>
                </a:solidFill>
                <a:latin typeface="Times New Roman"/>
              </a:rPr>
              <a:t>kì</a:t>
            </a:r>
            <a:r>
              <a:rPr lang="en-US" sz="2200" smtClean="0">
                <a:solidFill>
                  <a:srgbClr val="0070C0"/>
                </a:solidFill>
                <a:latin typeface="Times New Roman"/>
              </a:rPr>
              <a:t> , BP ước lệ</a:t>
            </a:r>
            <a:endParaRPr kumimoji="0" lang="vi-VN" sz="2200" b="0" i="0" u="none" strike="noStrike" kern="1200" cap="none" spc="0" normalizeH="0" baseline="0" noProof="0" dirty="0" smtClean="0">
              <a:ln>
                <a:noFill/>
              </a:ln>
              <a:solidFill>
                <a:srgbClr val="0070C0"/>
              </a:solidFill>
              <a:effectLst/>
              <a:uLnTx/>
              <a:uFillTx/>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smtClean="0">
                <a:ln>
                  <a:noFill/>
                </a:ln>
                <a:solidFill>
                  <a:srgbClr val="0070C0"/>
                </a:solidFill>
                <a:effectLst/>
                <a:uLnTx/>
                <a:uFillTx/>
                <a:latin typeface="+mj-lt"/>
              </a:rPr>
              <a:t> </a:t>
            </a:r>
            <a:r>
              <a:rPr kumimoji="0" lang="en-US" sz="2200" b="0" i="0" u="none" strike="noStrike" kern="1200" cap="none" spc="0" normalizeH="0" baseline="0" noProof="0" smtClean="0">
                <a:ln>
                  <a:noFill/>
                </a:ln>
                <a:solidFill>
                  <a:srgbClr val="0070C0"/>
                </a:solidFill>
                <a:effectLst/>
                <a:uLnTx/>
                <a:uFillTx/>
                <a:latin typeface="+mj-lt"/>
              </a:rPr>
              <a:t>=&gt;</a:t>
            </a:r>
            <a:r>
              <a:rPr kumimoji="0" lang="vi-VN" sz="2200" b="0" i="0" u="none" strike="noStrike" kern="1200" cap="none" spc="0" normalizeH="0" baseline="0" noProof="0" smtClean="0">
                <a:ln>
                  <a:noFill/>
                </a:ln>
                <a:solidFill>
                  <a:srgbClr val="0070C0"/>
                </a:solidFill>
                <a:effectLst/>
                <a:uLnTx/>
                <a:uFillTx/>
                <a:latin typeface="+mj-lt"/>
              </a:rPr>
              <a:t>  </a:t>
            </a:r>
            <a:r>
              <a:rPr kumimoji="0" lang="vi-VN" sz="2200" b="0" i="0" u="none" strike="noStrike" kern="1200" cap="none" spc="0" normalizeH="0" baseline="0" noProof="0" dirty="0" smtClean="0">
                <a:ln>
                  <a:noFill/>
                </a:ln>
                <a:solidFill>
                  <a:srgbClr val="0070C0"/>
                </a:solidFill>
                <a:effectLst/>
                <a:uLnTx/>
                <a:uFillTx/>
                <a:latin typeface="+mj-lt"/>
              </a:rPr>
              <a:t>Thể hiện khát vọng </a:t>
            </a:r>
            <a:r>
              <a:rPr kumimoji="0" lang="vi-VN" sz="2200" b="0" i="0" u="none" strike="noStrike" kern="1200" cap="none" spc="0" normalizeH="0" baseline="0" noProof="0" smtClean="0">
                <a:ln>
                  <a:noFill/>
                </a:ln>
                <a:solidFill>
                  <a:srgbClr val="0070C0"/>
                </a:solidFill>
                <a:effectLst/>
                <a:uLnTx/>
                <a:uFillTx/>
                <a:latin typeface="+mj-lt"/>
              </a:rPr>
              <a:t>chính đáng. Coi trọng khát </a:t>
            </a:r>
            <a:r>
              <a:rPr kumimoji="0" lang="vi-VN" sz="2200" b="0" i="0" u="none" strike="noStrike" kern="1200" cap="none" spc="0" normalizeH="0" baseline="0" noProof="0" dirty="0" smtClean="0">
                <a:ln>
                  <a:noFill/>
                </a:ln>
                <a:solidFill>
                  <a:srgbClr val="0070C0"/>
                </a:solidFill>
                <a:effectLst/>
                <a:uLnTx/>
                <a:uFillTx/>
                <a:latin typeface="+mj-lt"/>
              </a:rPr>
              <a:t>khao hạnh phúc gia đình.</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endParaRPr kumimoji="0" lang="en-US" sz="3000" b="0" i="1" u="none" strike="noStrike" kern="1200" cap="none" spc="0" normalizeH="0" baseline="0" noProof="0" dirty="0">
              <a:ln>
                <a:noFill/>
              </a:ln>
              <a:solidFill>
                <a:srgbClr val="0070C0"/>
              </a:solidFill>
              <a:effectLst/>
              <a:uLnTx/>
              <a:uFillTx/>
              <a:latin typeface="+mj-lt"/>
              <a:ea typeface="+mn-ea"/>
              <a:cs typeface="+mn-cs"/>
            </a:endParaRPr>
          </a:p>
        </p:txBody>
      </p:sp>
    </p:spTree>
    <p:extLst>
      <p:ext uri="{BB962C8B-B14F-4D97-AF65-F5344CB8AC3E}">
        <p14:creationId xmlns:p14="http://schemas.microsoft.com/office/powerpoint/2010/main" val="1051479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heel(1)">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heel(1)">
                                      <p:cBhvr>
                                        <p:cTn id="22" dur="20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heel(1)">
                                      <p:cBhvr>
                                        <p:cTn id="27" dur="20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wheel(1)">
                                      <p:cBhvr>
                                        <p:cTn id="42" dur="20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wheel(1)">
                                      <p:cBhvr>
                                        <p:cTn id="47" dur="2000"/>
                                        <p:tgtEl>
                                          <p:spTgt spid="1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wheel(1)">
                                      <p:cBhvr>
                                        <p:cTn id="52" dur="2000"/>
                                        <p:tgtEl>
                                          <p:spTgt spid="1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12">
                                            <p:txEl>
                                              <p:pRg st="3" end="3"/>
                                            </p:txEl>
                                          </p:spTgt>
                                        </p:tgtEl>
                                        <p:attrNameLst>
                                          <p:attrName>style.visibility</p:attrName>
                                        </p:attrNameLst>
                                      </p:cBhvr>
                                      <p:to>
                                        <p:strVal val="visible"/>
                                      </p:to>
                                    </p:set>
                                    <p:animEffect transition="in" filter="wheel(1)">
                                      <p:cBhvr>
                                        <p:cTn id="57" dur="2000"/>
                                        <p:tgtEl>
                                          <p:spTgt spid="12">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12">
                                            <p:txEl>
                                              <p:pRg st="4" end="4"/>
                                            </p:txEl>
                                          </p:spTgt>
                                        </p:tgtEl>
                                        <p:attrNameLst>
                                          <p:attrName>style.visibility</p:attrName>
                                        </p:attrNameLst>
                                      </p:cBhvr>
                                      <p:to>
                                        <p:strVal val="visible"/>
                                      </p:to>
                                    </p:set>
                                    <p:animEffect transition="in" filter="wheel(1)">
                                      <p:cBhvr>
                                        <p:cTn id="62" dur="2000"/>
                                        <p:tgtEl>
                                          <p:spTgt spid="12">
                                            <p:txEl>
                                              <p:pRg st="4" end="4"/>
                                            </p:txEl>
                                          </p:spTgt>
                                        </p:tgtEl>
                                      </p:cBhvr>
                                    </p:animEffect>
                                  </p:childTnLst>
                                </p:cTn>
                              </p:par>
                              <p:par>
                                <p:cTn id="63" presetID="21" presetClass="entr" presetSubtype="1" fill="hold" nodeType="withEffect">
                                  <p:stCondLst>
                                    <p:cond delay="0"/>
                                  </p:stCondLst>
                                  <p:childTnLst>
                                    <p:set>
                                      <p:cBhvr>
                                        <p:cTn id="64" dur="1" fill="hold">
                                          <p:stCondLst>
                                            <p:cond delay="0"/>
                                          </p:stCondLst>
                                        </p:cTn>
                                        <p:tgtEl>
                                          <p:spTgt spid="12">
                                            <p:txEl>
                                              <p:pRg st="5" end="5"/>
                                            </p:txEl>
                                          </p:spTgt>
                                        </p:tgtEl>
                                        <p:attrNameLst>
                                          <p:attrName>style.visibility</p:attrName>
                                        </p:attrNameLst>
                                      </p:cBhvr>
                                      <p:to>
                                        <p:strVal val="visible"/>
                                      </p:to>
                                    </p:set>
                                    <p:animEffect transition="in" filter="wheel(1)">
                                      <p:cBhvr>
                                        <p:cTn id="65" dur="2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900" y="390524"/>
            <a:ext cx="11442700" cy="6213475"/>
          </a:xfrm>
        </p:spPr>
        <p:txBody>
          <a:bodyPr>
            <a:normAutofit fontScale="25000" lnSpcReduction="20000"/>
          </a:bodyPr>
          <a:lstStyle/>
          <a:p>
            <a:pPr marL="0" indent="0">
              <a:lnSpc>
                <a:spcPct val="120000"/>
              </a:lnSpc>
              <a:spcAft>
                <a:spcPts val="1200"/>
              </a:spcAft>
              <a:buNone/>
            </a:pPr>
            <a:r>
              <a:rPr lang="en-US" sz="9600" smtClean="0">
                <a:latin typeface="Times New Roman"/>
                <a:ea typeface="Times New Roman"/>
                <a:cs typeface="Times New Roman"/>
              </a:rPr>
              <a:t>     Bấy </a:t>
            </a:r>
            <a:r>
              <a:rPr lang="en-US" sz="9600">
                <a:latin typeface="Times New Roman"/>
                <a:ea typeface="Times New Roman"/>
                <a:cs typeface="Times New Roman"/>
              </a:rPr>
              <a:t>giờ, nàng đương có mang, sau khi xa chồng vừa đầy tuần thì sinh ra một đưa con trai, đặt tên là Đản. Ngày qua tháng lại, thoắt đã nửa năm, mỗi khi thấy bướm lượn đầy vườn, mây che kín núi, thì nỗi buồn góc bể chân trời không thể nào ngăn được. Bà mẹ cũng vì nhớ con mà dần sinh ốm. Nàng hết sức thuốc than lễ bế thần phật và lấy lời ngọt ngào khôn khéo khuyên lơn. Song bệnh tình mỗi ngày một trầm trọng, bà biết không sống được, bèn trối lại với nàng rằng:</a:t>
            </a:r>
            <a:endParaRPr lang="en-US" sz="9600">
              <a:latin typeface="Times New Roman"/>
              <a:ea typeface="Calibri"/>
              <a:cs typeface="Times New Roman"/>
            </a:endParaRPr>
          </a:p>
          <a:p>
            <a:pPr marL="0" indent="0">
              <a:lnSpc>
                <a:spcPct val="120000"/>
              </a:lnSpc>
              <a:spcAft>
                <a:spcPts val="1200"/>
              </a:spcAft>
              <a:buNone/>
            </a:pPr>
            <a:r>
              <a:rPr lang="en-US" sz="9600" smtClean="0">
                <a:latin typeface="Times New Roman"/>
                <a:ea typeface="Times New Roman"/>
                <a:cs typeface="Times New Roman"/>
              </a:rPr>
              <a:t>   - </a:t>
            </a:r>
            <a:r>
              <a:rPr lang="en-US" sz="9600">
                <a:latin typeface="Times New Roman"/>
                <a:ea typeface="Times New Roman"/>
                <a:cs typeface="Times New Roman"/>
              </a:rPr>
              <a:t>Ngắn dài có số, tươi héo bởi trời. Mẹ không phải không muốn đợi chồng con về, mà không gắng ăn miếng cơm miếng cháo đặng cùng vui sum họp. Song, làm tham vô cùng mà vận trời khó tránh. Nước hết chuông rền, số cùng khí kiệt. Một tấm thân tàn, nguy trong sớm tối, việc sống chết không khỏi phiền đến con. Chồng con nơi xa xôi không biết sống chết thế nào không thể về đền ơn được. Sau này, trời xét lòng lành, ban cho phúc đức, giống dòng tươi tốt, con cháu đông đàn, xanh kia quyết chẳng phụ con, cũng như con đã chẳng phụ mẹ.</a:t>
            </a:r>
            <a:endParaRPr lang="en-US" sz="9600">
              <a:latin typeface="Times New Roman"/>
              <a:ea typeface="Calibri"/>
              <a:cs typeface="Times New Roman"/>
            </a:endParaRPr>
          </a:p>
          <a:p>
            <a:pPr marL="0" indent="0">
              <a:lnSpc>
                <a:spcPct val="120000"/>
              </a:lnSpc>
              <a:spcAft>
                <a:spcPts val="1200"/>
              </a:spcAft>
              <a:buNone/>
            </a:pPr>
            <a:r>
              <a:rPr lang="en-US" sz="9600" smtClean="0">
                <a:latin typeface="Times New Roman"/>
                <a:ea typeface="Times New Roman"/>
                <a:cs typeface="Times New Roman"/>
              </a:rPr>
              <a:t>    Bà </a:t>
            </a:r>
            <a:r>
              <a:rPr lang="en-US" sz="9600">
                <a:latin typeface="Times New Roman"/>
                <a:ea typeface="Times New Roman"/>
                <a:cs typeface="Times New Roman"/>
              </a:rPr>
              <a:t>cụ nói xong thì mất. Nàng hết lời thương xót, phàm việc ma chay tế lễ, lo liệu như đối với cha mẹ đẻ của mình.</a:t>
            </a:r>
            <a:endParaRPr lang="en-US" sz="9600">
              <a:latin typeface="Times New Roman"/>
              <a:ea typeface="Calibri"/>
              <a:cs typeface="Times New Roman"/>
            </a:endParaRPr>
          </a:p>
          <a:p>
            <a:endParaRPr lang="en-US"/>
          </a:p>
        </p:txBody>
      </p:sp>
    </p:spTree>
    <p:extLst>
      <p:ext uri="{BB962C8B-B14F-4D97-AF65-F5344CB8AC3E}">
        <p14:creationId xmlns:p14="http://schemas.microsoft.com/office/powerpoint/2010/main" val="4182964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113" y="0"/>
            <a:ext cx="12192000" cy="707886"/>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Vẻ</a:t>
            </a: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đẹp</a:t>
            </a: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đức</a:t>
            </a: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hạnh</a:t>
            </a: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của</a:t>
            </a: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Vũ</a:t>
            </a: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Nương</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6633" y="707886"/>
            <a:ext cx="12235746" cy="584775"/>
          </a:xfrm>
          <a:prstGeom prst="rect">
            <a:avLst/>
          </a:prstGeom>
          <a:solidFill>
            <a:schemeClr val="accent6">
              <a:lumMod val="60000"/>
              <a:lumOff val="40000"/>
            </a:schemeClr>
          </a:solidFill>
        </p:spPr>
        <p:txBody>
          <a:bodyPr wrap="square" rtlCol="0">
            <a:spAutoFit/>
          </a:bodyPr>
          <a:lstStyle/>
          <a:p>
            <a:pPr algn="ctr"/>
            <a:r>
              <a:rPr lang="vi-VN" sz="3200" dirty="0" smtClean="0">
                <a:latin typeface="Times New Roman" panose="02020603050405020304" pitchFamily="18" charset="0"/>
                <a:cs typeface="Times New Roman" panose="02020603050405020304" pitchFamily="18" charset="0"/>
              </a:rPr>
              <a:t>c. Khi xa chồng</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6633" y="1292661"/>
            <a:ext cx="4375432" cy="556533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Rectangle 12"/>
          <p:cNvSpPr/>
          <p:nvPr/>
        </p:nvSpPr>
        <p:spPr>
          <a:xfrm>
            <a:off x="4381499" y="1292660"/>
            <a:ext cx="4038601" cy="55653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ectangle 13"/>
          <p:cNvSpPr/>
          <p:nvPr/>
        </p:nvSpPr>
        <p:spPr>
          <a:xfrm>
            <a:off x="8407400" y="1292661"/>
            <a:ext cx="3784599" cy="556533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TextBox 3"/>
          <p:cNvSpPr txBox="1"/>
          <p:nvPr/>
        </p:nvSpPr>
        <p:spPr>
          <a:xfrm>
            <a:off x="-14609" y="1292661"/>
            <a:ext cx="4383407" cy="523220"/>
          </a:xfrm>
          <a:prstGeom prst="rect">
            <a:avLst/>
          </a:prstGeom>
          <a:solidFill>
            <a:schemeClr val="accent4">
              <a:lumMod val="40000"/>
              <a:lumOff val="60000"/>
            </a:schemeClr>
          </a:solid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chồng</a:t>
            </a:r>
            <a:endParaRPr lang="en-US" sz="2800" dirty="0">
              <a:latin typeface="Times New Roman" panose="02020603050405020304" pitchFamily="18" charset="0"/>
              <a:cs typeface="Times New Roman" panose="02020603050405020304" pitchFamily="18" charset="0"/>
            </a:endParaRPr>
          </a:p>
        </p:txBody>
      </p:sp>
      <p:sp>
        <p:nvSpPr>
          <p:cNvPr id="18" name="Rectangle 17"/>
          <p:cNvSpPr/>
          <p:nvPr/>
        </p:nvSpPr>
        <p:spPr>
          <a:xfrm>
            <a:off x="80819" y="1877436"/>
            <a:ext cx="4287979" cy="1569660"/>
          </a:xfrm>
          <a:prstGeom prst="rect">
            <a:avLst/>
          </a:prstGeom>
        </p:spPr>
        <p:txBody>
          <a:bodyPr wrap="square">
            <a:spAutoFit/>
          </a:bodyPr>
          <a:lstStyle/>
          <a:p>
            <a:pPr marL="342900" marR="138430" lvl="0" indent="-342900">
              <a:lnSpc>
                <a:spcPct val="100000"/>
              </a:lnSpc>
              <a:spcAft>
                <a:spcPts val="0"/>
              </a:spcAft>
              <a:buSzPts val="1400"/>
              <a:buFont typeface="Times New Roman" panose="02020603050405020304" pitchFamily="18" charset="0"/>
              <a:buChar char="-"/>
              <a:tabLst>
                <a:tab pos="216535" algn="l"/>
              </a:tabLst>
            </a:pPr>
            <a:r>
              <a:rPr lang="en-US" sz="2400" i="1" smtClean="0">
                <a:latin typeface="Times New Roman" panose="02020603050405020304" pitchFamily="18" charset="0"/>
                <a:ea typeface="Times New Roman" panose="02020603050405020304" pitchFamily="18" charset="0"/>
                <a:cs typeface="Times New Roman" panose="02020603050405020304" pitchFamily="18" charset="0"/>
              </a:rPr>
              <a:t>Nhớ da diết: '</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i="1" spc="-5" dirty="0" err="1" smtClean="0">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i="1" spc="2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5"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spc="1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1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5" smtClean="0">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spc="-15"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5"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5"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5" dirty="0" err="1">
                <a:latin typeface="Times New Roman" panose="02020603050405020304" pitchFamily="18" charset="0"/>
                <a:ea typeface="Times New Roman" panose="02020603050405020304" pitchFamily="18" charset="0"/>
                <a:cs typeface="Times New Roman" panose="02020603050405020304" pitchFamily="18" charset="0"/>
              </a:rPr>
              <a:t>ngăn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5" err="1" smtClean="0">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smtClean="0">
                <a:latin typeface="Times New Roman" panose="02020603050405020304" pitchFamily="18" charset="0"/>
                <a:ea typeface="Times New Roman" panose="02020603050405020304" pitchFamily="18" charset="0"/>
                <a:cs typeface="Times New Roman" panose="02020603050405020304" pitchFamily="18" charset="0"/>
              </a:rPr>
              <a:t>'‘.</a:t>
            </a:r>
          </a:p>
          <a:p>
            <a:pPr marR="138430" lvl="0">
              <a:lnSpc>
                <a:spcPct val="100000"/>
              </a:lnSpc>
              <a:spcAft>
                <a:spcPts val="0"/>
              </a:spcAft>
              <a:buSzPts val="1400"/>
              <a:tabLst>
                <a:tab pos="216535" algn="l"/>
              </a:tabLst>
            </a:pPr>
            <a:r>
              <a:rPr lang="en-US" sz="2400" i="1" smtClean="0">
                <a:effectLst/>
                <a:latin typeface="Times New Roman" panose="02020603050405020304" pitchFamily="18" charset="0"/>
                <a:ea typeface="Times New Roman" panose="02020603050405020304" pitchFamily="18" charset="0"/>
                <a:cs typeface="Times New Roman" panose="02020603050405020304" pitchFamily="18" charset="0"/>
              </a:rPr>
              <a:t>-   Trò chuyện với cái bóng vơi đi nỗi nhớ</a:t>
            </a: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ectangle 18"/>
          <p:cNvSpPr/>
          <p:nvPr/>
        </p:nvSpPr>
        <p:spPr>
          <a:xfrm>
            <a:off x="80819" y="3447096"/>
            <a:ext cx="4200528" cy="830997"/>
          </a:xfrm>
          <a:prstGeom prst="rect">
            <a:avLst/>
          </a:prstGeom>
        </p:spPr>
        <p:txBody>
          <a:bodyPr wrap="square">
            <a:spAutoFit/>
          </a:bodyPr>
          <a:lstStyle/>
          <a:p>
            <a:pPr marL="342900" marR="172720" lvl="0" indent="-342900" algn="just">
              <a:spcAft>
                <a:spcPts val="0"/>
              </a:spcAft>
              <a:buSzPts val="1400"/>
              <a:buFont typeface="Times New Roman" panose="02020603050405020304" pitchFamily="18" charset="0"/>
              <a:buChar char="-"/>
              <a:tabLst>
                <a:tab pos="213995" algn="l"/>
              </a:tabLst>
            </a:pPr>
            <a:r>
              <a:rPr lang="en-US" sz="2400" i="1" spc="-5" smtClean="0">
                <a:latin typeface="Times New Roman" panose="02020603050405020304" pitchFamily="18" charset="0"/>
                <a:ea typeface="Times New Roman" panose="02020603050405020304" pitchFamily="18" charset="0"/>
                <a:cs typeface="Times New Roman" panose="02020603050405020304" pitchFamily="18" charset="0"/>
              </a:rPr>
              <a:t>Thủy chung: “Giữ</a:t>
            </a:r>
            <a:r>
              <a:rPr lang="en-US" sz="2400" i="1" spc="-1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5" dirty="0" err="1">
                <a:latin typeface="Times New Roman" panose="02020603050405020304" pitchFamily="18" charset="0"/>
                <a:ea typeface="Times New Roman" panose="02020603050405020304" pitchFamily="18" charset="0"/>
                <a:cs typeface="Times New Roman" panose="02020603050405020304" pitchFamily="18" charset="0"/>
              </a:rPr>
              <a:t>gìn</a:t>
            </a:r>
            <a:r>
              <a:rPr lang="en-US" sz="2400" i="1"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1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5"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i="1" spc="-5">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5" smtClean="0">
                <a:latin typeface="Times New Roman" panose="02020603050405020304" pitchFamily="18" charset="0"/>
                <a:ea typeface="Times New Roman" panose="02020603050405020304" pitchFamily="18" charset="0"/>
                <a:cs typeface="Times New Roman" panose="02020603050405020304" pitchFamily="18" charset="0"/>
              </a:rPr>
              <a:t>... chưa</a:t>
            </a:r>
            <a:r>
              <a:rPr lang="en-US" sz="2400" i="1" spc="145"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hề</a:t>
            </a:r>
            <a:r>
              <a:rPr lang="en-US" sz="2400" i="1"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5" dirty="0" err="1">
                <a:latin typeface="Times New Roman" panose="02020603050405020304" pitchFamily="18" charset="0"/>
                <a:ea typeface="Times New Roman" panose="02020603050405020304" pitchFamily="18" charset="0"/>
                <a:cs typeface="Times New Roman" panose="02020603050405020304" pitchFamily="18" charset="0"/>
              </a:rPr>
              <a:t>bén</a:t>
            </a:r>
            <a:r>
              <a:rPr lang="en-US" sz="2400" i="1"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5" dirty="0" err="1" smtClean="0">
                <a:latin typeface="Times New Roman" panose="02020603050405020304" pitchFamily="18" charset="0"/>
                <a:ea typeface="Times New Roman" panose="02020603050405020304" pitchFamily="18" charset="0"/>
                <a:cs typeface="Times New Roman" panose="02020603050405020304" pitchFamily="18" charset="0"/>
              </a:rPr>
              <a:t>gót</a:t>
            </a:r>
            <a:r>
              <a:rPr lang="en-US" sz="2400" i="1" spc="-5"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19"/>
          <p:cNvSpPr/>
          <p:nvPr/>
        </p:nvSpPr>
        <p:spPr>
          <a:xfrm>
            <a:off x="119480" y="5595364"/>
            <a:ext cx="3827639" cy="830997"/>
          </a:xfrm>
          <a:prstGeom prst="rect">
            <a:avLst/>
          </a:prstGeom>
        </p:spPr>
        <p:txBody>
          <a:bodyPr wrap="square">
            <a:spAutoFit/>
          </a:bodyPr>
          <a:lstStyle/>
          <a:p>
            <a:pPr marL="342900" indent="-342900">
              <a:buFont typeface="Symbol" panose="05050102010706020507" pitchFamily="18" charset="2"/>
              <a:buChar char="Þ"/>
            </a:pPr>
            <a:r>
              <a:rPr lang="en-US" sz="2400" spc="-5"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Kh</a:t>
            </a:r>
            <a:r>
              <a:rPr lang="en-US" sz="2400" spc="-5"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ẳ</a:t>
            </a:r>
            <a:r>
              <a:rPr lang="en-US" sz="2400" spc="-5"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a:t>
            </a:r>
            <a:r>
              <a:rPr lang="en-US" sz="240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6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đị</a:t>
            </a:r>
            <a:r>
              <a:rPr lang="en-US" sz="2400" spc="-5"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a:t>
            </a:r>
            <a:r>
              <a:rPr lang="en-US" sz="240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5">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tấm lòng </a:t>
            </a:r>
            <a:r>
              <a:rPr lang="en-US" sz="2400" spc="-5"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thủy chung</a:t>
            </a:r>
            <a:r>
              <a:rPr lang="en-US" sz="2400" spc="-5">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son sắt</a:t>
            </a:r>
            <a:endParaRPr lang="en-US" sz="2400" spc="-5"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angle 21"/>
          <p:cNvSpPr/>
          <p:nvPr/>
        </p:nvSpPr>
        <p:spPr>
          <a:xfrm>
            <a:off x="123471" y="4628971"/>
            <a:ext cx="3924370" cy="830997"/>
          </a:xfrm>
          <a:prstGeom prst="rect">
            <a:avLst/>
          </a:prstGeom>
        </p:spPr>
        <p:txBody>
          <a:bodyPr wrap="square">
            <a:spAutoFit/>
          </a:bodyPr>
          <a:lstStyle/>
          <a:p>
            <a:pPr marL="342900" indent="-342900" algn="just">
              <a:buFont typeface="Symbol" panose="05050102010706020507" pitchFamily="18" charset="2"/>
              <a:buChar char="Þ"/>
            </a:pPr>
            <a:r>
              <a:rPr lang="en-US" sz="2400" spc="-5"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a:t>
            </a:r>
            <a:r>
              <a:rPr lang="en-US" sz="2400" spc="-5"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ì</a:t>
            </a:r>
            <a:r>
              <a:rPr lang="en-US" sz="2400" spc="-5"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a:t>
            </a:r>
            <a:r>
              <a:rPr lang="en-US" sz="2400" spc="29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ả</a:t>
            </a:r>
            <a:r>
              <a:rPr lang="en-US" sz="2400" spc="-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a:t>
            </a:r>
            <a:r>
              <a:rPr lang="en-US" sz="2400" spc="3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ướ</a:t>
            </a:r>
            <a:r>
              <a:rPr lang="en-US" sz="2400" spc="-1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t>
            </a:r>
            <a:r>
              <a:rPr lang="en-US" sz="2400" spc="28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l</a:t>
            </a:r>
            <a:r>
              <a:rPr lang="en-US" sz="24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ệ</a:t>
            </a:r>
            <a:r>
              <a:rPr lang="en-US"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di</a:t>
            </a:r>
            <a:r>
              <a:rPr lang="en-US" sz="2400" spc="-5"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ễ</a:t>
            </a:r>
            <a:r>
              <a:rPr lang="en-US" sz="2400" spc="-5"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a:t>
            </a:r>
            <a:r>
              <a:rPr lang="en-US" sz="2400" spc="11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đạ</a:t>
            </a:r>
            <a:r>
              <a:rPr lang="en-US" sz="2400" spc="-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a:t>
            </a:r>
            <a:r>
              <a:rPr lang="en-US" sz="2400" spc="10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ự</a:t>
            </a:r>
            <a:r>
              <a:rPr lang="en-US" sz="2400"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ô</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i</a:t>
            </a:r>
            <a:r>
              <a:rPr lang="en-US" sz="2400" spc="1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a:t>
            </a:r>
            <a:r>
              <a:rPr lang="en-US" sz="24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ả</a:t>
            </a:r>
            <a:r>
              <a:rPr lang="en-US" sz="2400" spc="-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y</a:t>
            </a:r>
            <a:r>
              <a:rPr lang="en-US" sz="2400" spc="9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ủ</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a</a:t>
            </a:r>
            <a:r>
              <a:rPr lang="en-US" sz="2400" spc="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a:t>
            </a:r>
            <a:r>
              <a:rPr lang="en-US" sz="24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ờ</a:t>
            </a:r>
            <a:r>
              <a:rPr lang="en-US" sz="2400" spc="-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i</a:t>
            </a:r>
            <a:r>
              <a:rPr lang="en-US" sz="2400" spc="10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spc="-5"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TextBox 22"/>
          <p:cNvSpPr txBox="1"/>
          <p:nvPr/>
        </p:nvSpPr>
        <p:spPr>
          <a:xfrm>
            <a:off x="4368799" y="1299904"/>
            <a:ext cx="4038599" cy="523220"/>
          </a:xfrm>
          <a:prstGeom prst="rect">
            <a:avLst/>
          </a:prstGeom>
          <a:solidFill>
            <a:schemeClr val="accent4">
              <a:lumMod val="60000"/>
              <a:lumOff val="40000"/>
            </a:schemeClr>
          </a:solid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chồng</a:t>
            </a:r>
            <a:endParaRPr lang="en-US" sz="2800" dirty="0">
              <a:latin typeface="Times New Roman" panose="02020603050405020304" pitchFamily="18" charset="0"/>
              <a:cs typeface="Times New Roman" panose="02020603050405020304" pitchFamily="18" charset="0"/>
            </a:endParaRPr>
          </a:p>
        </p:txBody>
      </p:sp>
      <p:sp>
        <p:nvSpPr>
          <p:cNvPr id="24" name="Rectangle 23"/>
          <p:cNvSpPr/>
          <p:nvPr/>
        </p:nvSpPr>
        <p:spPr>
          <a:xfrm>
            <a:off x="4381499" y="1865112"/>
            <a:ext cx="4169759" cy="4561249"/>
          </a:xfrm>
          <a:prstGeom prst="rect">
            <a:avLst/>
          </a:prstGeom>
        </p:spPr>
        <p:txBody>
          <a:bodyPr wrap="square">
            <a:spAutoFit/>
          </a:bodyPr>
          <a:lstStyle/>
          <a:p>
            <a:pPr marR="200660" lvl="0" algn="just">
              <a:lnSpc>
                <a:spcPct val="110000"/>
              </a:lnSpc>
              <a:spcAft>
                <a:spcPts val="0"/>
              </a:spcAft>
              <a:buSzPts val="1400"/>
              <a:tabLst>
                <a:tab pos="213995" algn="l"/>
              </a:tabLst>
            </a:pP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smtClean="0">
                <a:latin typeface="Times New Roman" panose="02020603050405020304" pitchFamily="18" charset="0"/>
                <a:ea typeface="Times New Roman" panose="02020603050405020304" pitchFamily="18" charset="0"/>
                <a:cs typeface="Times New Roman" panose="02020603050405020304" pitchFamily="18" charset="0"/>
              </a:rPr>
              <a:t>Mẹ</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latin typeface="Times New Roman" panose="02020603050405020304" pitchFamily="18" charset="0"/>
                <a:ea typeface="Times New Roman" panose="02020603050405020304" pitchFamily="18" charset="0"/>
                <a:cs typeface="Times New Roman" panose="02020603050405020304" pitchFamily="18" charset="0"/>
              </a:rPr>
              <a:t>ốm</a:t>
            </a:r>
            <a:r>
              <a:rPr lang="en-US" sz="2400" spc="-1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smtClean="0">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smtClean="0">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smtClean="0">
                <a:latin typeface="Times New Roman" panose="02020603050405020304" pitchFamily="18" charset="0"/>
                <a:ea typeface="Times New Roman" panose="02020603050405020304" pitchFamily="18" charset="0"/>
                <a:cs typeface="Times New Roman" panose="02020603050405020304" pitchFamily="18" charset="0"/>
              </a:rPr>
              <a:t>thuốc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thang,</a:t>
            </a:r>
            <a:r>
              <a:rPr lang="en-US" sz="2400" spc="-2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smtClean="0">
                <a:latin typeface="Times New Roman" panose="02020603050405020304" pitchFamily="18" charset="0"/>
                <a:ea typeface="Times New Roman" panose="02020603050405020304" pitchFamily="18" charset="0"/>
                <a:cs typeface="Times New Roman" panose="02020603050405020304" pitchFamily="18" charset="0"/>
              </a:rPr>
              <a:t>khuyên</a:t>
            </a:r>
            <a:r>
              <a:rPr lang="en-US" sz="2400" spc="15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smtClean="0">
                <a:latin typeface="Times New Roman" panose="02020603050405020304" pitchFamily="18" charset="0"/>
                <a:ea typeface="Times New Roman" panose="02020603050405020304" pitchFamily="18" charset="0"/>
                <a:cs typeface="Times New Roman" panose="02020603050405020304" pitchFamily="18" charset="0"/>
              </a:rPr>
              <a:t>lơn</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R="509905" lvl="0" algn="just">
              <a:lnSpc>
                <a:spcPct val="110000"/>
              </a:lnSpc>
              <a:spcAft>
                <a:spcPts val="0"/>
              </a:spcAft>
              <a:buSzPts val="1400"/>
              <a:tabLst>
                <a:tab pos="213995" algn="l"/>
              </a:tabLst>
            </a:pP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smtClean="0">
                <a:latin typeface="Times New Roman" panose="02020603050405020304" pitchFamily="18" charset="0"/>
                <a:ea typeface="Times New Roman" panose="02020603050405020304" pitchFamily="18" charset="0"/>
                <a:cs typeface="Times New Roman" panose="02020603050405020304" pitchFamily="18" charset="0"/>
              </a:rPr>
              <a:t>Mẹ</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smtClean="0">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spc="-1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smtClean="0">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smtClean="0">
                <a:latin typeface="Times New Roman" panose="02020603050405020304" pitchFamily="18" charset="0"/>
                <a:ea typeface="Times New Roman" panose="02020603050405020304" pitchFamily="18" charset="0"/>
                <a:cs typeface="Times New Roman" panose="02020603050405020304" pitchFamily="18" charset="0"/>
              </a:rPr>
              <a:t>xót</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 lo</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5" dirty="0" smtClean="0">
                <a:latin typeface="Times New Roman" panose="02020603050405020304" pitchFamily="18" charset="0"/>
                <a:ea typeface="Times New Roman" panose="02020603050405020304" pitchFamily="18" charset="0"/>
                <a:cs typeface="Times New Roman" panose="02020603050405020304" pitchFamily="18" charset="0"/>
              </a:rPr>
              <a:t>ma</a:t>
            </a:r>
            <a:r>
              <a:rPr lang="en-US" sz="2400" spc="10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chay</a:t>
            </a:r>
            <a:r>
              <a:rPr lang="en-US" sz="2400" spc="-2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tế</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lễ</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smtClean="0">
                <a:latin typeface="Times New Roman" panose="02020603050405020304" pitchFamily="18" charset="0"/>
                <a:ea typeface="Times New Roman" panose="02020603050405020304" pitchFamily="18" charset="0"/>
                <a:cs typeface="Times New Roman" panose="02020603050405020304" pitchFamily="18" charset="0"/>
              </a:rPr>
              <a:t>chu</a:t>
            </a:r>
            <a:r>
              <a:rPr lang="en-US" sz="2400" spc="-1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smtClean="0">
                <a:latin typeface="Times New Roman" panose="02020603050405020304" pitchFamily="18" charset="0"/>
                <a:ea typeface="Times New Roman" panose="02020603050405020304" pitchFamily="18" charset="0"/>
                <a:cs typeface="Times New Roman" panose="02020603050405020304" pitchFamily="18" charset="0"/>
              </a:rPr>
              <a:t>đáo</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R="509905" lvl="0" algn="just">
              <a:lnSpc>
                <a:spcPct val="110000"/>
              </a:lnSpc>
              <a:spcAft>
                <a:spcPts val="0"/>
              </a:spcAft>
              <a:buSzPts val="1400"/>
              <a:tabLst>
                <a:tab pos="213995" algn="l"/>
              </a:tabLs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trối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kia</a:t>
            </a:r>
            <a:r>
              <a:rPr lang="en-US" sz="2400"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509905" lvl="0" indent="-342900" algn="just">
              <a:lnSpc>
                <a:spcPct val="110000"/>
              </a:lnSpc>
              <a:spcAft>
                <a:spcPts val="0"/>
              </a:spcAft>
              <a:buSzPts val="1400"/>
              <a:buFont typeface="Symbol" panose="05050102010706020507" pitchFamily="18" charset="2"/>
              <a:buChar char="Þ"/>
              <a:tabLst>
                <a:tab pos="213995" algn="l"/>
              </a:tabLst>
            </a:pPr>
            <a:r>
              <a:rPr lang="en-US" sz="24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dâu</a:t>
            </a:r>
            <a:r>
              <a:rPr lang="en-US" sz="2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509905" lvl="0" indent="-342900" algn="just">
              <a:lnSpc>
                <a:spcPct val="110000"/>
              </a:lnSpc>
              <a:spcAft>
                <a:spcPts val="0"/>
              </a:spcAft>
              <a:buSzPts val="1400"/>
              <a:buFont typeface="Symbol" panose="05050102010706020507" pitchFamily="18" charset="2"/>
              <a:buChar char="Þ"/>
              <a:tabLst>
                <a:tab pos="213995" algn="l"/>
              </a:tabLst>
            </a:pPr>
            <a:r>
              <a:rPr lang="en-US" sz="24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Vũ </a:t>
            </a:r>
            <a:r>
              <a:rPr lang="en-US" sz="24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Nương</a:t>
            </a:r>
            <a:r>
              <a:rPr lang="en-US"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dâu</a:t>
            </a:r>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hiếu</a:t>
            </a:r>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 name="TextBox 25"/>
          <p:cNvSpPr txBox="1"/>
          <p:nvPr/>
        </p:nvSpPr>
        <p:spPr>
          <a:xfrm>
            <a:off x="8407401" y="1292659"/>
            <a:ext cx="3818751" cy="523220"/>
          </a:xfrm>
          <a:prstGeom prst="rect">
            <a:avLst/>
          </a:prstGeom>
          <a:solidFill>
            <a:schemeClr val="accent4">
              <a:lumMod val="75000"/>
            </a:schemeClr>
          </a:solid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con (</a:t>
            </a:r>
            <a:r>
              <a:rPr lang="en-US" sz="2800" dirty="0" err="1" smtClean="0">
                <a:latin typeface="Times New Roman" panose="02020603050405020304" pitchFamily="18" charset="0"/>
                <a:cs typeface="Times New Roman" panose="02020603050405020304" pitchFamily="18" charset="0"/>
              </a:rPr>
              <a:t>bé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Đản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7" name="Rectangle 26"/>
          <p:cNvSpPr/>
          <p:nvPr/>
        </p:nvSpPr>
        <p:spPr>
          <a:xfrm>
            <a:off x="8407400" y="1847707"/>
            <a:ext cx="3806262" cy="2936188"/>
          </a:xfrm>
          <a:prstGeom prst="rect">
            <a:avLst/>
          </a:prstGeom>
        </p:spPr>
        <p:txBody>
          <a:bodyPr wrap="square">
            <a:spAutoFit/>
          </a:bodyPr>
          <a:lstStyle/>
          <a:p>
            <a:pPr marR="200660" lvl="0" algn="just">
              <a:lnSpc>
                <a:spcPct val="110000"/>
              </a:lnSpc>
              <a:spcAft>
                <a:spcPts val="0"/>
              </a:spcAft>
              <a:buSzPts val="1400"/>
              <a:tabLst>
                <a:tab pos="213995" algn="l"/>
              </a:tabLst>
            </a:pP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smtClean="0">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smtClean="0">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smtClean="0">
                <a:latin typeface="Times New Roman" panose="02020603050405020304" pitchFamily="18" charset="0"/>
                <a:ea typeface="Times New Roman" panose="02020603050405020304" pitchFamily="18" charset="0"/>
                <a:cs typeface="Times New Roman" panose="02020603050405020304" pitchFamily="18" charset="0"/>
              </a:rPr>
              <a:t>sinh</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smtClean="0">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spc="-5" dirty="0" err="1" smtClean="0">
                <a:latin typeface="Times New Roman" panose="02020603050405020304" pitchFamily="18" charset="0"/>
                <a:ea typeface="Times New Roman" panose="02020603050405020304" pitchFamily="18" charset="0"/>
                <a:cs typeface="Times New Roman" panose="02020603050405020304" pitchFamily="18" charset="0"/>
              </a:rPr>
              <a:t>khôn</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 dirty="0" err="1" smtClean="0">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R="200660" lvl="0" algn="just">
              <a:lnSpc>
                <a:spcPct val="110000"/>
              </a:lnSpc>
              <a:spcAft>
                <a:spcPts val="0"/>
              </a:spcAft>
              <a:buSzPts val="1400"/>
              <a:tabLst>
                <a:tab pos="213995" algn="l"/>
              </a:tabLst>
            </a:pP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Trỏ</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vách</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đùa</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509905" lvl="0" indent="-342900" algn="just">
              <a:lnSpc>
                <a:spcPct val="110000"/>
              </a:lnSpc>
              <a:spcAft>
                <a:spcPts val="0"/>
              </a:spcAft>
              <a:buSzPts val="1400"/>
              <a:buFont typeface="Symbol" panose="05050102010706020507" pitchFamily="18" charset="2"/>
              <a:buChar char="Þ"/>
              <a:tabLst>
                <a:tab pos="213995" algn="l"/>
              </a:tabLst>
            </a:pPr>
            <a:r>
              <a:rPr lang="en-US" sz="24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trọn</a:t>
            </a:r>
            <a:r>
              <a:rPr lang="en-US"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ven.</a:t>
            </a:r>
            <a:endParaRPr lang="en-US" sz="2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830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barn(inVertical)">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animEffect transition="in" filter="barn(inVertical)">
                                      <p:cBhvr>
                                        <p:cTn id="27" dur="500"/>
                                        <p:tgtEl>
                                          <p:spTgt spid="1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down)">
                                      <p:cBhvr>
                                        <p:cTn id="32" dur="500"/>
                                        <p:tgtEl>
                                          <p:spTgt spid="1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wheel(1)">
                                      <p:cBhvr>
                                        <p:cTn id="37" dur="2000"/>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wheel(1)">
                                      <p:cBhvr>
                                        <p:cTn id="42" dur="20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ircle(in)">
                                      <p:cBhvr>
                                        <p:cTn id="47" dur="2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52" dur="500"/>
                                        <p:tgtEl>
                                          <p:spTgt spid="2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57" dur="500"/>
                                        <p:tgtEl>
                                          <p:spTgt spid="2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62" dur="500"/>
                                        <p:tgtEl>
                                          <p:spTgt spid="2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4">
                                            <p:txEl>
                                              <p:pRg st="3" end="3"/>
                                            </p:txEl>
                                          </p:spTgt>
                                        </p:tgtEl>
                                        <p:attrNameLst>
                                          <p:attrName>style.visibility</p:attrName>
                                        </p:attrNameLst>
                                      </p:cBhvr>
                                      <p:to>
                                        <p:strVal val="visible"/>
                                      </p:to>
                                    </p:set>
                                    <p:animEffect transition="in" filter="randombar(horizontal)">
                                      <p:cBhvr>
                                        <p:cTn id="67" dur="500"/>
                                        <p:tgtEl>
                                          <p:spTgt spid="24">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4">
                                            <p:txEl>
                                              <p:pRg st="4" end="4"/>
                                            </p:txEl>
                                          </p:spTgt>
                                        </p:tgtEl>
                                        <p:attrNameLst>
                                          <p:attrName>style.visibility</p:attrName>
                                        </p:attrNameLst>
                                      </p:cBhvr>
                                      <p:to>
                                        <p:strVal val="visible"/>
                                      </p:to>
                                    </p:set>
                                    <p:animEffect transition="in" filter="barn(inVertical)">
                                      <p:cBhvr>
                                        <p:cTn id="72" dur="500"/>
                                        <p:tgtEl>
                                          <p:spTgt spid="24">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randombar(horizontal)">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27">
                                            <p:txEl>
                                              <p:pRg st="0" end="0"/>
                                            </p:txEl>
                                          </p:spTgt>
                                        </p:tgtEl>
                                        <p:attrNameLst>
                                          <p:attrName>style.visibility</p:attrName>
                                        </p:attrNameLst>
                                      </p:cBhvr>
                                      <p:to>
                                        <p:strVal val="visible"/>
                                      </p:to>
                                    </p:set>
                                    <p:animEffect transition="in" filter="circle(in)">
                                      <p:cBhvr>
                                        <p:cTn id="82" dur="2000"/>
                                        <p:tgtEl>
                                          <p:spTgt spid="2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27">
                                            <p:txEl>
                                              <p:pRg st="1" end="1"/>
                                            </p:txEl>
                                          </p:spTgt>
                                        </p:tgtEl>
                                        <p:attrNameLst>
                                          <p:attrName>style.visibility</p:attrName>
                                        </p:attrNameLst>
                                      </p:cBhvr>
                                      <p:to>
                                        <p:strVal val="visible"/>
                                      </p:to>
                                    </p:set>
                                    <p:animEffect transition="in" filter="circle(in)">
                                      <p:cBhvr>
                                        <p:cTn id="87" dur="2000"/>
                                        <p:tgtEl>
                                          <p:spTgt spid="27">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7">
                                            <p:txEl>
                                              <p:pRg st="2" end="2"/>
                                            </p:txEl>
                                          </p:spTgt>
                                        </p:tgtEl>
                                        <p:attrNameLst>
                                          <p:attrName>style.visibility</p:attrName>
                                        </p:attrNameLst>
                                      </p:cBhvr>
                                      <p:to>
                                        <p:strVal val="visible"/>
                                      </p:to>
                                    </p:set>
                                    <p:animEffect transition="in" filter="circle(in)">
                                      <p:cBhvr>
                                        <p:cTn id="92" dur="20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animBg="1"/>
      <p:bldP spid="23"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263525"/>
            <a:ext cx="11633200" cy="4351338"/>
          </a:xfrm>
        </p:spPr>
        <p:txBody>
          <a:bodyPr>
            <a:normAutofit fontScale="70000" lnSpcReduction="20000"/>
          </a:bodyPr>
          <a:lstStyle/>
          <a:p>
            <a:pPr marL="0" lvl="0" indent="0" defTabSz="1218780">
              <a:lnSpc>
                <a:spcPct val="100000"/>
              </a:lnSpc>
              <a:spcBef>
                <a:spcPts val="0"/>
              </a:spcBef>
              <a:buNone/>
            </a:pPr>
            <a:r>
              <a:rPr lang="en-US" sz="3600">
                <a:solidFill>
                  <a:srgbClr val="FF0000"/>
                </a:solidFill>
                <a:latin typeface="Times New Roman"/>
                <a:ea typeface="Times New Roman"/>
              </a:rPr>
              <a:t>+ </a:t>
            </a:r>
            <a:r>
              <a:rPr lang="en-US" sz="3600">
                <a:solidFill>
                  <a:srgbClr val="00B0F0"/>
                </a:solidFill>
                <a:latin typeface="Times New Roman"/>
                <a:ea typeface="Times New Roman"/>
              </a:rPr>
              <a:t>Khi xa chồng</a:t>
            </a:r>
            <a:r>
              <a:rPr lang="en-US" sz="3600">
                <a:latin typeface="Times New Roman"/>
                <a:ea typeface="Times New Roman"/>
              </a:rPr>
              <a:t>, </a:t>
            </a:r>
            <a:r>
              <a:rPr lang="en-US" sz="3600" u="sng">
                <a:latin typeface="Times New Roman"/>
                <a:ea typeface="Times New Roman"/>
              </a:rPr>
              <a:t>người vợ hết mực chung thuỷ</a:t>
            </a:r>
            <a:r>
              <a:rPr lang="en-US" sz="3600">
                <a:latin typeface="Times New Roman"/>
                <a:ea typeface="Times New Roman"/>
              </a:rPr>
              <a:t> với chồng. Nỗi buồn nhớ chồng vò võ, kéo dài qua năm tháng. Mỗi khi thấy “bướm lượn đầy vườn” – cảnh vui mùa xuân hay “mây che kín núi” – cảnh buồn mùa đông  thì nỗi buồn nơi góc bể chân trời không thể nào ngăn được.</a:t>
            </a:r>
          </a:p>
          <a:p>
            <a:pPr marL="0" lvl="0" indent="0" defTabSz="1218780">
              <a:lnSpc>
                <a:spcPct val="100000"/>
              </a:lnSpc>
              <a:spcBef>
                <a:spcPts val="0"/>
              </a:spcBef>
              <a:buNone/>
            </a:pPr>
            <a:r>
              <a:rPr lang="en-US" sz="3600">
                <a:latin typeface="Times New Roman"/>
                <a:ea typeface="Times New Roman"/>
              </a:rPr>
              <a:t>Nàng luôn nhớ chồng da diết, thẳm sâu, hình ảnh chồng luôn bên nàng như hình với bóng( lấy bóng mình tưởng tượng là chồng lúc dỗ con</a:t>
            </a:r>
            <a:r>
              <a:rPr lang="en-US" sz="3600" smtClean="0">
                <a:latin typeface="Times New Roman"/>
                <a:ea typeface="Times New Roman"/>
              </a:rPr>
              <a:t>)</a:t>
            </a:r>
          </a:p>
          <a:p>
            <a:pPr marL="0" lvl="0" indent="0" defTabSz="1218780">
              <a:lnSpc>
                <a:spcPct val="100000"/>
              </a:lnSpc>
              <a:spcBef>
                <a:spcPts val="0"/>
              </a:spcBef>
              <a:buNone/>
            </a:pPr>
            <a:endParaRPr lang="en-US" sz="3600">
              <a:latin typeface="Times New Roman"/>
              <a:ea typeface="Times New Roman"/>
            </a:endParaRPr>
          </a:p>
          <a:p>
            <a:pPr marL="0" lvl="0" indent="215900" algn="just" defTabSz="914105">
              <a:lnSpc>
                <a:spcPct val="120000"/>
              </a:lnSpc>
              <a:spcBef>
                <a:spcPts val="0"/>
              </a:spcBef>
              <a:buNone/>
            </a:pPr>
            <a:r>
              <a:rPr lang="en-US" sz="3600" smtClean="0">
                <a:latin typeface="Times New Roman"/>
                <a:ea typeface="Times New Roman"/>
              </a:rPr>
              <a:t>.</a:t>
            </a:r>
            <a:r>
              <a:rPr lang="en-US" sz="3600">
                <a:solidFill>
                  <a:prstClr val="white"/>
                </a:solidFill>
                <a:latin typeface="Times New Roman"/>
                <a:ea typeface="Times New Roman"/>
              </a:rPr>
              <a:t> + </a:t>
            </a:r>
            <a:r>
              <a:rPr lang="en-US" sz="3600">
                <a:solidFill>
                  <a:srgbClr val="00B0F0"/>
                </a:solidFill>
                <a:latin typeface="Times New Roman"/>
                <a:ea typeface="Times New Roman"/>
              </a:rPr>
              <a:t>Khi bị chồng nghi oan,</a:t>
            </a:r>
            <a:r>
              <a:rPr lang="en-US" sz="3600">
                <a:solidFill>
                  <a:prstClr val="white"/>
                </a:solidFill>
                <a:latin typeface="Times New Roman"/>
                <a:ea typeface="Times New Roman"/>
              </a:rPr>
              <a:t>.</a:t>
            </a:r>
            <a:r>
              <a:rPr lang="en-US" sz="3600">
                <a:solidFill>
                  <a:prstClr val="black"/>
                </a:solidFill>
                <a:latin typeface="Times New Roman"/>
                <a:ea typeface="Times New Roman"/>
                <a:cs typeface="Times New Roman"/>
              </a:rPr>
              <a:t> </a:t>
            </a:r>
          </a:p>
          <a:p>
            <a:pPr marL="0" lvl="0" indent="0" defTabSz="1218780">
              <a:lnSpc>
                <a:spcPct val="100000"/>
              </a:lnSpc>
              <a:spcBef>
                <a:spcPts val="0"/>
              </a:spcBef>
              <a:buNone/>
            </a:pPr>
            <a:r>
              <a:rPr lang="en-US" sz="4000">
                <a:solidFill>
                  <a:prstClr val="white">
                    <a:lumMod val="85000"/>
                  </a:prstClr>
                </a:solidFill>
                <a:latin typeface="Times New Roman"/>
                <a:ea typeface="Times New Roman"/>
                <a:cs typeface="Times New Roman"/>
              </a:rPr>
              <a:t>+ </a:t>
            </a:r>
            <a:r>
              <a:rPr lang="en-US" sz="4000">
                <a:solidFill>
                  <a:srgbClr val="FF0000"/>
                </a:solidFill>
                <a:latin typeface="Times New Roman"/>
                <a:ea typeface="Times New Roman"/>
                <a:cs typeface="Times New Roman"/>
              </a:rPr>
              <a:t>Ở lời nói đầu tiên</a:t>
            </a:r>
            <a:r>
              <a:rPr lang="en-US" sz="3600">
                <a:solidFill>
                  <a:srgbClr val="FF0000"/>
                </a:solidFill>
                <a:latin typeface="Times New Roman"/>
                <a:ea typeface="Times New Roman"/>
              </a:rPr>
              <a:t>=&gt;Níu kéo hạnh phúc gia đình.</a:t>
            </a:r>
            <a:endParaRPr lang="en-US" sz="3600">
              <a:solidFill>
                <a:srgbClr val="FF0000"/>
              </a:solidFill>
              <a:latin typeface="Times New Roman"/>
              <a:ea typeface="Times New Roman"/>
              <a:cs typeface="Times New Roman"/>
            </a:endParaRPr>
          </a:p>
          <a:p>
            <a:pPr marL="0" lvl="0" indent="215900" algn="just" defTabSz="914105">
              <a:lnSpc>
                <a:spcPct val="120000"/>
              </a:lnSpc>
              <a:spcBef>
                <a:spcPts val="0"/>
              </a:spcBef>
              <a:buNone/>
            </a:pPr>
            <a:r>
              <a:rPr lang="en-US" sz="3600">
                <a:latin typeface="Times New Roman"/>
                <a:ea typeface="Times New Roman"/>
                <a:cs typeface="Times New Roman"/>
              </a:rPr>
              <a:t>(Nàng nói đến thân phận mình, tình nghĩa vợ chồng và </a:t>
            </a:r>
            <a:r>
              <a:rPr lang="en-US" sz="3600" u="sng">
                <a:latin typeface="Times New Roman"/>
                <a:ea typeface="Times New Roman"/>
                <a:cs typeface="Times New Roman"/>
              </a:rPr>
              <a:t>khẳng định tấm lòng chung thuỷ trong trắng</a:t>
            </a:r>
            <a:r>
              <a:rPr lang="en-US" sz="3600">
                <a:latin typeface="Times New Roman"/>
                <a:ea typeface="Times New Roman"/>
                <a:cs typeface="Times New Roman"/>
              </a:rPr>
              <a:t> của mình. </a:t>
            </a:r>
            <a:r>
              <a:rPr lang="en-US" sz="3600" u="sng">
                <a:latin typeface="Times New Roman"/>
                <a:ea typeface="Times New Roman"/>
                <a:cs typeface="Times New Roman"/>
              </a:rPr>
              <a:t>Cầu xin chồng đừng nghi oan</a:t>
            </a:r>
            <a:r>
              <a:rPr lang="en-US" sz="3600">
                <a:latin typeface="Times New Roman"/>
                <a:ea typeface="Times New Roman"/>
                <a:cs typeface="Times New Roman"/>
              </a:rPr>
              <a:t>, nghĩa là nàng đã cố gắng hàn gắn, cứu vãn hạnh phúc gia đình đang có nguy cơ tan vỡ.)</a:t>
            </a:r>
            <a:endParaRPr lang="en-US" sz="4000">
              <a:latin typeface=".VnTime"/>
              <a:ea typeface="Times New Roman"/>
              <a:cs typeface="Times New Roman"/>
            </a:endParaRPr>
          </a:p>
          <a:p>
            <a:pPr marL="0" lvl="0" indent="0" defTabSz="1218780">
              <a:lnSpc>
                <a:spcPct val="100000"/>
              </a:lnSpc>
              <a:spcBef>
                <a:spcPts val="0"/>
              </a:spcBef>
              <a:buNone/>
            </a:pPr>
            <a:endParaRPr lang="en-US" sz="3600">
              <a:latin typeface="Times New Roman"/>
              <a:ea typeface="Times New Roman"/>
            </a:endParaRPr>
          </a:p>
          <a:p>
            <a:endParaRPr lang="en-US"/>
          </a:p>
        </p:txBody>
      </p:sp>
    </p:spTree>
    <p:extLst>
      <p:ext uri="{BB962C8B-B14F-4D97-AF65-F5344CB8AC3E}">
        <p14:creationId xmlns:p14="http://schemas.microsoft.com/office/powerpoint/2010/main" val="784284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05395" y="1053738"/>
            <a:ext cx="13028022" cy="2145139"/>
          </a:xfrm>
          <a:prstGeom prst="rect">
            <a:avLst/>
          </a:prstGeom>
          <a:noFill/>
        </p:spPr>
        <p:txBody>
          <a:bodyPr wrap="square" rtlCol="0">
            <a:spAutoFit/>
          </a:bodyPr>
          <a:lstStyle/>
          <a:p>
            <a:pPr algn="ctr">
              <a:lnSpc>
                <a:spcPct val="130000"/>
              </a:lnSpc>
            </a:pPr>
            <a:r>
              <a:rPr lang="en-US" sz="5400" b="1" dirty="0" smtClean="0">
                <a:solidFill>
                  <a:srgbClr val="FF0000"/>
                </a:solidFill>
                <a:latin typeface="Times New Roman" panose="02020603050405020304" pitchFamily="18" charset="0"/>
                <a:cs typeface="Times New Roman" panose="02020603050405020304" pitchFamily="18" charset="0"/>
              </a:rPr>
              <a:t>CHUYỆN NGƯỜI CON GÁI</a:t>
            </a:r>
          </a:p>
          <a:p>
            <a:pPr algn="ctr">
              <a:lnSpc>
                <a:spcPct val="130000"/>
              </a:lnSpc>
            </a:pPr>
            <a:r>
              <a:rPr lang="en-US" sz="5400" b="1" dirty="0" smtClean="0">
                <a:solidFill>
                  <a:srgbClr val="FF0000"/>
                </a:solidFill>
                <a:latin typeface="Times New Roman" panose="02020603050405020304" pitchFamily="18" charset="0"/>
                <a:cs typeface="Times New Roman" panose="02020603050405020304" pitchFamily="18" charset="0"/>
              </a:rPr>
              <a:t> NAM XƯƠNG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092926" y="505097"/>
            <a:ext cx="2973978" cy="830997"/>
          </a:xfrm>
          <a:prstGeom prst="rect">
            <a:avLst/>
          </a:prstGeom>
          <a:noFill/>
        </p:spPr>
        <p:txBody>
          <a:bodyPr wrap="square" rtlCol="0">
            <a:spAutoFit/>
          </a:bodyPr>
          <a:lstStyle/>
          <a:p>
            <a:r>
              <a:rPr lang="en-US" sz="4800" dirty="0" err="1" smtClean="0">
                <a:solidFill>
                  <a:srgbClr val="002060"/>
                </a:solidFill>
                <a:latin typeface="Times New Roman" pitchFamily="18" charset="0"/>
                <a:cs typeface="Times New Roman" pitchFamily="18" charset="0"/>
              </a:rPr>
              <a:t>Văn</a:t>
            </a:r>
            <a:r>
              <a:rPr lang="en-US" sz="4800" dirty="0" smtClean="0">
                <a:solidFill>
                  <a:srgbClr val="002060"/>
                </a:solidFill>
                <a:latin typeface="Times New Roman" pitchFamily="18" charset="0"/>
                <a:cs typeface="Times New Roman" pitchFamily="18" charset="0"/>
              </a:rPr>
              <a:t> </a:t>
            </a:r>
            <a:r>
              <a:rPr lang="en-US" sz="4800" dirty="0" err="1" smtClean="0">
                <a:solidFill>
                  <a:srgbClr val="002060"/>
                </a:solidFill>
                <a:latin typeface="Times New Roman" pitchFamily="18" charset="0"/>
                <a:cs typeface="Times New Roman" pitchFamily="18" charset="0"/>
              </a:rPr>
              <a:t>bản</a:t>
            </a:r>
            <a:r>
              <a:rPr lang="en-US" sz="4800" dirty="0" smtClean="0">
                <a:solidFill>
                  <a:srgbClr val="002060"/>
                </a:solidFill>
                <a:latin typeface="Times New Roman" pitchFamily="18" charset="0"/>
                <a:cs typeface="Times New Roman" pitchFamily="18" charset="0"/>
              </a:rPr>
              <a:t>: </a:t>
            </a:r>
            <a:endParaRPr lang="en-US" sz="4800" dirty="0">
              <a:solidFill>
                <a:srgbClr val="002060"/>
              </a:solidFill>
              <a:latin typeface="Times New Roman" pitchFamily="18" charset="0"/>
              <a:cs typeface="Times New Roman" pitchFamily="18" charset="0"/>
            </a:endParaRPr>
          </a:p>
        </p:txBody>
      </p:sp>
      <p:sp>
        <p:nvSpPr>
          <p:cNvPr id="7" name="TextBox 6"/>
          <p:cNvSpPr txBox="1"/>
          <p:nvPr/>
        </p:nvSpPr>
        <p:spPr>
          <a:xfrm>
            <a:off x="8098971" y="3013501"/>
            <a:ext cx="4093029" cy="830997"/>
          </a:xfrm>
          <a:prstGeom prst="rect">
            <a:avLst/>
          </a:prstGeom>
          <a:noFill/>
        </p:spPr>
        <p:txBody>
          <a:bodyPr wrap="square" rtlCol="0">
            <a:spAutoFit/>
          </a:bodyPr>
          <a:lstStyle/>
          <a:p>
            <a:r>
              <a:rPr lang="en-US" sz="4800" dirty="0" smtClean="0">
                <a:solidFill>
                  <a:srgbClr val="002060"/>
                </a:solidFill>
                <a:latin typeface="Times New Roman" pitchFamily="18" charset="0"/>
                <a:cs typeface="Times New Roman" pitchFamily="18" charset="0"/>
              </a:rPr>
              <a:t>- </a:t>
            </a:r>
            <a:r>
              <a:rPr lang="en-US" sz="4800" dirty="0" err="1" smtClean="0">
                <a:solidFill>
                  <a:srgbClr val="002060"/>
                </a:solidFill>
                <a:latin typeface="Times New Roman" pitchFamily="18" charset="0"/>
                <a:cs typeface="Times New Roman" pitchFamily="18" charset="0"/>
              </a:rPr>
              <a:t>Nguyễn</a:t>
            </a:r>
            <a:r>
              <a:rPr lang="en-US" sz="4800" dirty="0" smtClean="0">
                <a:solidFill>
                  <a:srgbClr val="002060"/>
                </a:solidFill>
                <a:latin typeface="Times New Roman" pitchFamily="18" charset="0"/>
                <a:cs typeface="Times New Roman" pitchFamily="18" charset="0"/>
              </a:rPr>
              <a:t> </a:t>
            </a:r>
            <a:r>
              <a:rPr lang="en-US" sz="4800" dirty="0" err="1" smtClean="0">
                <a:solidFill>
                  <a:srgbClr val="002060"/>
                </a:solidFill>
                <a:latin typeface="Times New Roman" pitchFamily="18" charset="0"/>
                <a:cs typeface="Times New Roman" pitchFamily="18" charset="0"/>
              </a:rPr>
              <a:t>Dữ</a:t>
            </a:r>
            <a:r>
              <a:rPr lang="en-US" sz="4800" dirty="0" smtClean="0">
                <a:solidFill>
                  <a:srgbClr val="002060"/>
                </a:solidFill>
                <a:latin typeface="Times New Roman" pitchFamily="18" charset="0"/>
                <a:cs typeface="Times New Roman" pitchFamily="18" charset="0"/>
              </a:rPr>
              <a:t> </a:t>
            </a:r>
            <a:endParaRPr lang="en-US" sz="4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04020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Nền Hình Thiết Kế Nội Thất Cổ - Ảnh miễn phí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Black And White Illustration Of Elegant Woman. Royalty Free ..."/>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0000" r="100000"/>
                    </a14:imgEffect>
                  </a14:imgLayer>
                </a14:imgProps>
              </a:ext>
              <a:ext uri="{28A0092B-C50C-407E-A947-70E740481C1C}">
                <a14:useLocalDpi xmlns:a14="http://schemas.microsoft.com/office/drawing/2010/main" val="0"/>
              </a:ext>
            </a:extLst>
          </a:blip>
          <a:srcRect/>
          <a:stretch>
            <a:fillRect/>
          </a:stretch>
        </p:blipFill>
        <p:spPr bwMode="auto">
          <a:xfrm>
            <a:off x="5334001" y="0"/>
            <a:ext cx="6857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 y="24381"/>
            <a:ext cx="12192000"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44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Vẻ</a:t>
            </a:r>
            <a:r>
              <a:rPr kumimoji="0" lang="en-US" sz="44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đẹp</a:t>
            </a:r>
            <a:r>
              <a:rPr kumimoji="0" lang="en-US" sz="44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đức</a:t>
            </a:r>
            <a:r>
              <a:rPr kumimoji="0" lang="en-US" sz="44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hạnh</a:t>
            </a:r>
            <a:r>
              <a:rPr kumimoji="0" lang="en-US" sz="44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của</a:t>
            </a:r>
            <a:r>
              <a:rPr kumimoji="0" lang="en-US" sz="44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Vũ</a:t>
            </a:r>
            <a:r>
              <a:rPr kumimoji="0" lang="en-US" sz="44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Nương</a:t>
            </a:r>
            <a:endPar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 name="Right Arrow 3"/>
          <p:cNvSpPr/>
          <p:nvPr/>
        </p:nvSpPr>
        <p:spPr>
          <a:xfrm>
            <a:off x="402725" y="884459"/>
            <a:ext cx="4894163" cy="1010956"/>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NGHỆ THUẬT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19736" y="1678504"/>
            <a:ext cx="5149167" cy="1569660"/>
          </a:xfrm>
          <a:prstGeom prst="rect">
            <a:avLst/>
          </a:prstGeom>
          <a:noFill/>
        </p:spPr>
        <p:txBody>
          <a:bodyPr wrap="none" rtlCol="0">
            <a:spAutoFit/>
          </a:bodyPr>
          <a:lstStyle/>
          <a:p>
            <a:pPr marL="285750" indent="-285750">
              <a:buFontTx/>
              <a:buChar char="-"/>
            </a:pPr>
            <a:r>
              <a:rPr lang="en-US" sz="3200" dirty="0" err="1" smtClean="0">
                <a:solidFill>
                  <a:srgbClr val="002060"/>
                </a:solidFill>
                <a:latin typeface="Times New Roman" panose="02020603050405020304" pitchFamily="18" charset="0"/>
                <a:cs typeface="Times New Roman" panose="02020603050405020304" pitchFamily="18" charset="0"/>
              </a:rPr>
              <a:t>Hình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ảnh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ước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lệ</a:t>
            </a:r>
            <a:r>
              <a:rPr lang="en-US" sz="3200" dirty="0" smtClean="0">
                <a:solidFill>
                  <a:srgbClr val="002060"/>
                </a:solidFill>
                <a:latin typeface="Times New Roman" panose="02020603050405020304" pitchFamily="18" charset="0"/>
                <a:cs typeface="Times New Roman" panose="02020603050405020304" pitchFamily="18" charset="0"/>
              </a:rPr>
              <a:t>.</a:t>
            </a:r>
          </a:p>
          <a:p>
            <a:pPr marL="285750" indent="-285750">
              <a:buFontTx/>
              <a:buChar char="-"/>
            </a:pPr>
            <a:r>
              <a:rPr lang="en-US" sz="3200" dirty="0" err="1" smtClean="0">
                <a:solidFill>
                  <a:srgbClr val="002060"/>
                </a:solidFill>
                <a:latin typeface="Times New Roman" panose="02020603050405020304" pitchFamily="18" charset="0"/>
                <a:cs typeface="Times New Roman" panose="02020603050405020304" pitchFamily="18" charset="0"/>
              </a:rPr>
              <a:t>Điển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tích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điển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cố</a:t>
            </a:r>
            <a:r>
              <a:rPr lang="en-US" sz="3200" dirty="0" smtClean="0">
                <a:solidFill>
                  <a:srgbClr val="002060"/>
                </a:solidFill>
                <a:latin typeface="Times New Roman" panose="02020603050405020304" pitchFamily="18" charset="0"/>
                <a:cs typeface="Times New Roman" panose="02020603050405020304" pitchFamily="18" charset="0"/>
              </a:rPr>
              <a:t>.</a:t>
            </a:r>
          </a:p>
          <a:p>
            <a:pPr marL="285750" indent="-285750">
              <a:buFontTx/>
              <a:buChar char="-"/>
            </a:pPr>
            <a:r>
              <a:rPr lang="en-US" sz="3200" dirty="0" err="1" smtClean="0">
                <a:solidFill>
                  <a:srgbClr val="002060"/>
                </a:solidFill>
                <a:latin typeface="Times New Roman" panose="02020603050405020304" pitchFamily="18" charset="0"/>
                <a:cs typeface="Times New Roman" panose="02020603050405020304" pitchFamily="18" charset="0"/>
              </a:rPr>
              <a:t>Câu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văn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biền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ngẫu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sóng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đôi</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1" name="Right Arrow 10"/>
          <p:cNvSpPr/>
          <p:nvPr/>
        </p:nvSpPr>
        <p:spPr>
          <a:xfrm>
            <a:off x="421281" y="3128073"/>
            <a:ext cx="4894163" cy="1010956"/>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NỘI DUNG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19736" y="4066778"/>
            <a:ext cx="6881610" cy="3170099"/>
          </a:xfrm>
          <a:prstGeom prst="rect">
            <a:avLst/>
          </a:prstGeom>
        </p:spPr>
        <p:txBody>
          <a:bodyPr wrap="square">
            <a:spAutoFit/>
          </a:bodyPr>
          <a:lstStyle/>
          <a:p>
            <a:pPr marL="457200" indent="-457200" algn="just">
              <a:buFontTx/>
              <a:buChar char="-"/>
            </a:pPr>
            <a:r>
              <a:rPr lang="en-US" sz="3200" spc="-1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3200" spc="-5"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Nương</a:t>
            </a:r>
            <a:r>
              <a:rPr lang="en-US" sz="32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vợ</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US" sz="32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32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spc="12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spc="-2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32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hiền</a:t>
            </a:r>
            <a:r>
              <a:rPr lang="en-US" sz="32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con</a:t>
            </a:r>
            <a:r>
              <a:rPr lang="en-US" sz="3200" spc="-1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dâu</a:t>
            </a:r>
            <a:r>
              <a:rPr lang="en-US" sz="32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3200" spc="13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32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hiếu</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sz="3200" spc="-5"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marL="457200" indent="-457200" algn="just">
              <a:buFontTx/>
              <a:buChar char="-"/>
            </a:pPr>
            <a:r>
              <a:rPr lang="en-US" sz="32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32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32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điển</a:t>
            </a:r>
            <a:r>
              <a:rPr lang="en-US" sz="32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32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32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32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Nam.</a:t>
            </a:r>
          </a:p>
          <a:p>
            <a:pPr marL="571500" indent="-571500" algn="just">
              <a:buFontTx/>
              <a:buChar char="-"/>
            </a:pP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3810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p:bldP spid="11"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latin typeface="Times New Roman" panose="02020603050405020304" pitchFamily="18" charset="0"/>
              <a:cs typeface="Times New Roman" panose="02020603050405020304" pitchFamily="18" charset="0"/>
            </a:endParaRPr>
          </a:p>
        </p:txBody>
      </p:sp>
      <p:pic>
        <p:nvPicPr>
          <p:cNvPr id="23554" name="Picture 2" descr="Tổng hợp 50 mẫu phông nền powerpoint chuyên nghiệp | ADV 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46" y="81023"/>
            <a:ext cx="12076254" cy="677697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2" descr="thieu phu nam xuo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4000" l="10000" r="90000"/>
                    </a14:imgEffect>
                  </a14:imgLayer>
                </a14:imgProps>
              </a:ext>
              <a:ext uri="{28A0092B-C50C-407E-A947-70E740481C1C}">
                <a14:useLocalDpi xmlns:a14="http://schemas.microsoft.com/office/drawing/2010/main" val="0"/>
              </a:ext>
            </a:extLst>
          </a:blip>
          <a:srcRect/>
          <a:stretch>
            <a:fillRect/>
          </a:stretch>
        </p:blipFill>
        <p:spPr bwMode="auto">
          <a:xfrm>
            <a:off x="6655444" y="1136618"/>
            <a:ext cx="5798916" cy="57989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6742" y="337777"/>
            <a:ext cx="11199222" cy="884794"/>
          </a:xfrm>
          <a:prstGeom prst="rect">
            <a:avLst/>
          </a:prstGeom>
          <a:noFill/>
        </p:spPr>
        <p:txBody>
          <a:bodyPr wrap="square" rtlCol="0">
            <a:spAutoFit/>
          </a:bodyPr>
          <a:lstStyle/>
          <a:p>
            <a:pPr algn="ctr">
              <a:lnSpc>
                <a:spcPct val="130000"/>
              </a:lnSpc>
            </a:pPr>
            <a:r>
              <a:rPr lang="en-US" sz="4400" b="1" dirty="0" smtClean="0">
                <a:latin typeface="Times New Roman" panose="02020603050405020304" pitchFamily="18" charset="0"/>
                <a:cs typeface="Times New Roman" panose="02020603050405020304" pitchFamily="18" charset="0"/>
              </a:rPr>
              <a:t>2. </a:t>
            </a:r>
            <a:r>
              <a:rPr lang="en-US" sz="4400" b="1" dirty="0" err="1" smtClean="0">
                <a:latin typeface="Times New Roman" panose="02020603050405020304" pitchFamily="18" charset="0"/>
                <a:cs typeface="Times New Roman" panose="02020603050405020304" pitchFamily="18" charset="0"/>
              </a:rPr>
              <a:t>Nỗi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oan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của</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Vũ</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Nương</a:t>
            </a:r>
            <a:endParaRPr lang="en-US" sz="4400" b="1" dirty="0">
              <a:latin typeface="Times New Roman" panose="02020603050405020304" pitchFamily="18" charset="0"/>
              <a:cs typeface="Times New Roman" panose="02020603050405020304" pitchFamily="18" charset="0"/>
            </a:endParaRPr>
          </a:p>
        </p:txBody>
      </p:sp>
      <p:sp>
        <p:nvSpPr>
          <p:cNvPr id="7" name="Cloud Callout 6"/>
          <p:cNvSpPr/>
          <p:nvPr/>
        </p:nvSpPr>
        <p:spPr>
          <a:xfrm>
            <a:off x="3727048" y="1469984"/>
            <a:ext cx="3854370" cy="2338087"/>
          </a:xfrm>
          <a:prstGeom prst="cloudCallout">
            <a:avLst>
              <a:gd name="adj1" fmla="val 44235"/>
              <a:gd name="adj2" fmla="val 6698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Times New Roman" panose="02020603050405020304" pitchFamily="18" charset="0"/>
                <a:cs typeface="Times New Roman" panose="02020603050405020304" pitchFamily="18" charset="0"/>
              </a:rPr>
              <a:t>Ô hay! </a:t>
            </a:r>
            <a:r>
              <a:rPr lang="en-US" sz="2800" dirty="0" err="1" smtClean="0">
                <a:solidFill>
                  <a:srgbClr val="002060"/>
                </a:solidFill>
                <a:latin typeface="Times New Roman" panose="02020603050405020304" pitchFamily="18" charset="0"/>
                <a:cs typeface="Times New Roman" panose="02020603050405020304" pitchFamily="18" charset="0"/>
              </a:rPr>
              <a:t>Thế</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ra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ông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cũng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là</a:t>
            </a:r>
            <a:r>
              <a:rPr lang="en-US" sz="2800" dirty="0" smtClean="0">
                <a:solidFill>
                  <a:srgbClr val="002060"/>
                </a:solidFill>
                <a:latin typeface="Times New Roman" panose="02020603050405020304" pitchFamily="18" charset="0"/>
                <a:cs typeface="Times New Roman" panose="02020603050405020304" pitchFamily="18" charset="0"/>
              </a:rPr>
              <a:t> cha </a:t>
            </a:r>
            <a:r>
              <a:rPr lang="en-US" sz="2800" dirty="0" err="1" smtClean="0">
                <a:solidFill>
                  <a:srgbClr val="002060"/>
                </a:solidFill>
                <a:latin typeface="Times New Roman" panose="02020603050405020304" pitchFamily="18" charset="0"/>
                <a:cs typeface="Times New Roman" panose="02020603050405020304" pitchFamily="18" charset="0"/>
              </a:rPr>
              <a:t>tôi</a:t>
            </a:r>
            <a:r>
              <a:rPr lang="en-US" sz="2800" dirty="0" smtClean="0">
                <a:solidFill>
                  <a:srgbClr val="002060"/>
                </a:solidFill>
                <a:latin typeface="Times New Roman" panose="02020603050405020304" pitchFamily="18" charset="0"/>
                <a:cs typeface="Times New Roman" panose="02020603050405020304" pitchFamily="18" charset="0"/>
              </a:rPr>
              <a:t> ư?</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3459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152400"/>
            <a:ext cx="11709400" cy="6299200"/>
          </a:xfrm>
        </p:spPr>
        <p:txBody>
          <a:bodyPr>
            <a:normAutofit fontScale="70000" lnSpcReduction="20000"/>
          </a:bodyPr>
          <a:lstStyle/>
          <a:p>
            <a:pPr marL="0" indent="0">
              <a:lnSpc>
                <a:spcPct val="110000"/>
              </a:lnSpc>
              <a:spcAft>
                <a:spcPts val="1200"/>
              </a:spcAft>
              <a:buNone/>
            </a:pPr>
            <a:r>
              <a:rPr lang="en-US" sz="3300" smtClean="0">
                <a:latin typeface="Times New Roman"/>
                <a:ea typeface="Times New Roman"/>
                <a:cs typeface="Times New Roman"/>
              </a:rPr>
              <a:t>       </a:t>
            </a:r>
            <a:r>
              <a:rPr lang="en-US" sz="3400" smtClean="0">
                <a:latin typeface="Times New Roman"/>
                <a:ea typeface="Times New Roman"/>
                <a:cs typeface="Times New Roman"/>
              </a:rPr>
              <a:t>Tính </a:t>
            </a:r>
            <a:r>
              <a:rPr lang="en-US" sz="3400">
                <a:latin typeface="Times New Roman"/>
                <a:ea typeface="Times New Roman"/>
                <a:cs typeface="Times New Roman"/>
              </a:rPr>
              <a:t>chàng hay ghen, nghe con nói vậy, đinh ninh là vợ hư, mối nghi ngờ ngày càng sâu, không có gì gỡ ra được.</a:t>
            </a:r>
            <a:endParaRPr lang="en-US" sz="3400">
              <a:latin typeface="Times New Roman"/>
              <a:ea typeface="Calibri"/>
              <a:cs typeface="Times New Roman"/>
            </a:endParaRPr>
          </a:p>
          <a:p>
            <a:pPr marL="0" indent="0">
              <a:lnSpc>
                <a:spcPct val="110000"/>
              </a:lnSpc>
              <a:spcAft>
                <a:spcPts val="1200"/>
              </a:spcAft>
              <a:buNone/>
            </a:pPr>
            <a:r>
              <a:rPr lang="en-US" sz="3400" smtClean="0">
                <a:latin typeface="Times New Roman"/>
                <a:ea typeface="Times New Roman"/>
                <a:cs typeface="Times New Roman"/>
              </a:rPr>
              <a:t>      Về </a:t>
            </a:r>
            <a:r>
              <a:rPr lang="en-US" sz="3400">
                <a:latin typeface="Times New Roman"/>
                <a:ea typeface="Times New Roman"/>
                <a:cs typeface="Times New Roman"/>
              </a:rPr>
              <a:t>đến nhà, chàng la um lên cho hả giận. Vợ chàng khóc mà rằng:</a:t>
            </a:r>
            <a:endParaRPr lang="en-US" sz="3400">
              <a:latin typeface="Times New Roman"/>
              <a:ea typeface="Calibri"/>
              <a:cs typeface="Times New Roman"/>
            </a:endParaRPr>
          </a:p>
          <a:p>
            <a:pPr marL="0" indent="0">
              <a:lnSpc>
                <a:spcPct val="110000"/>
              </a:lnSpc>
              <a:spcAft>
                <a:spcPts val="1200"/>
              </a:spcAft>
              <a:buNone/>
            </a:pPr>
            <a:r>
              <a:rPr lang="en-US" sz="3400">
                <a:latin typeface="Times New Roman"/>
                <a:ea typeface="Times New Roman"/>
                <a:cs typeface="Times New Roman"/>
              </a:rPr>
              <a:t>- Thiếp vốn con kẻ khó, được nương tựa nhà giàu. Sum họp chưa thoả tình chăn gối, chia phôi vì động việc lửa binh. Cách biệt ba năm giữ gìn một tiết. Tô son điểm phấn từng đã nguôi lòng, ngõ liễu tường hoa chưa hề bén gót. Đâu có sự mất nết hư thân như lời chàng nói. Dám xin bày tỏ để cởi mối nghi ngờ. Mong chàng đừng một mực nghi oan cho thiếp.</a:t>
            </a:r>
            <a:endParaRPr lang="en-US" sz="3400">
              <a:latin typeface="Times New Roman"/>
              <a:ea typeface="Calibri"/>
              <a:cs typeface="Times New Roman"/>
            </a:endParaRPr>
          </a:p>
          <a:p>
            <a:pPr marL="0" indent="0">
              <a:lnSpc>
                <a:spcPct val="110000"/>
              </a:lnSpc>
              <a:spcAft>
                <a:spcPts val="1200"/>
              </a:spcAft>
              <a:buNone/>
            </a:pPr>
            <a:r>
              <a:rPr lang="en-US" sz="3400" smtClean="0">
                <a:latin typeface="Times New Roman"/>
                <a:ea typeface="Times New Roman"/>
                <a:cs typeface="Times New Roman"/>
              </a:rPr>
              <a:t>          Chàng </a:t>
            </a:r>
            <a:r>
              <a:rPr lang="en-US" sz="3400">
                <a:latin typeface="Times New Roman"/>
                <a:ea typeface="Times New Roman"/>
                <a:cs typeface="Times New Roman"/>
              </a:rPr>
              <a:t>vẫn không tin. Nhưng nàng hỏi chuyện kia do ai nói ra, thì lại giấu không kể lời con nói; chỉ lấy chuyện bóng gió này nọ mà mắng nhiếc nàng, và đánh đuổi đi. Họ hàng làng xóm bênh vực và biện bạch cho nàng, cũng chẳng ăn thua gì cả. Nàng bất đắc dĩ nói:</a:t>
            </a:r>
            <a:endParaRPr lang="en-US" sz="3400">
              <a:latin typeface="Times New Roman"/>
              <a:ea typeface="Calibri"/>
              <a:cs typeface="Times New Roman"/>
            </a:endParaRPr>
          </a:p>
          <a:p>
            <a:pPr marL="0" indent="0">
              <a:lnSpc>
                <a:spcPct val="110000"/>
              </a:lnSpc>
              <a:spcAft>
                <a:spcPts val="1200"/>
              </a:spcAft>
              <a:buNone/>
            </a:pPr>
            <a:r>
              <a:rPr lang="en-US" sz="3400" smtClean="0">
                <a:latin typeface="Times New Roman"/>
                <a:ea typeface="Times New Roman"/>
                <a:cs typeface="Times New Roman"/>
              </a:rPr>
              <a:t>    - </a:t>
            </a:r>
            <a:r>
              <a:rPr lang="en-US" sz="3400">
                <a:latin typeface="Times New Roman"/>
                <a:ea typeface="Times New Roman"/>
                <a:cs typeface="Times New Roman"/>
              </a:rPr>
              <a:t>Thiếp sở dĩ nương tựa vào chàng vì có cái thú vui nghi gia nghi thất. Nay đã bình rơi trâm gãy, mây tạnh mưa tan, sen rũ trong ao, liễu tàn trước gió; khóc tuyết bông hoa rụng cuống, kêu xuân cái én lìa đàn, nước thẳm buồm xa, đâu còn có thể lại lên núi Vọng Phu kia nữa.</a:t>
            </a:r>
            <a:endParaRPr lang="en-US" sz="3400">
              <a:latin typeface="Times New Roman"/>
              <a:ea typeface="Calibri"/>
              <a:cs typeface="Times New Roman"/>
            </a:endParaRPr>
          </a:p>
          <a:p>
            <a:endParaRPr lang="en-US" sz="3400"/>
          </a:p>
        </p:txBody>
      </p:sp>
    </p:spTree>
    <p:extLst>
      <p:ext uri="{BB962C8B-B14F-4D97-AF65-F5344CB8AC3E}">
        <p14:creationId xmlns:p14="http://schemas.microsoft.com/office/powerpoint/2010/main" val="3847584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200024"/>
            <a:ext cx="11874500" cy="6911976"/>
          </a:xfrm>
        </p:spPr>
        <p:txBody>
          <a:bodyPr>
            <a:noAutofit/>
          </a:bodyPr>
          <a:lstStyle/>
          <a:p>
            <a:pPr marL="0" indent="0">
              <a:lnSpc>
                <a:spcPct val="100000"/>
              </a:lnSpc>
              <a:spcBef>
                <a:spcPts val="0"/>
              </a:spcBef>
              <a:buNone/>
            </a:pPr>
            <a:r>
              <a:rPr lang="en-US" sz="2400" smtClean="0">
                <a:latin typeface="Times New Roman"/>
                <a:ea typeface="Times New Roman"/>
                <a:cs typeface="Times New Roman"/>
              </a:rPr>
              <a:t>       Đoạn </a:t>
            </a:r>
            <a:r>
              <a:rPr lang="en-US" sz="2400">
                <a:latin typeface="Times New Roman"/>
                <a:ea typeface="Times New Roman"/>
                <a:cs typeface="Times New Roman"/>
              </a:rPr>
              <a:t>rồi nàng tắm gội sạch, ra bến Hoàng Giang ngửa mặt lên trời mà than rằng:</a:t>
            </a:r>
            <a:endParaRPr lang="en-US" sz="2400">
              <a:latin typeface="Times New Roman"/>
              <a:ea typeface="Calibri"/>
              <a:cs typeface="Times New Roman"/>
            </a:endParaRPr>
          </a:p>
          <a:p>
            <a:pPr marL="0" indent="0">
              <a:lnSpc>
                <a:spcPct val="100000"/>
              </a:lnSpc>
              <a:spcBef>
                <a:spcPts val="0"/>
              </a:spcBef>
              <a:buNone/>
            </a:pPr>
            <a:r>
              <a:rPr lang="en-US" sz="2400" smtClean="0">
                <a:latin typeface="Times New Roman"/>
                <a:ea typeface="Times New Roman"/>
                <a:cs typeface="Times New Roman"/>
              </a:rPr>
              <a:t>        - </a:t>
            </a:r>
            <a:r>
              <a:rPr lang="en-US" sz="2400">
                <a:latin typeface="Times New Roman"/>
                <a:ea typeface="Times New Roman"/>
                <a:cs typeface="Times New Roman"/>
              </a:rPr>
              <a:t>Kẻ bạc mệnh này duyên phận hẩm hiu, chồng con rẫy bỏ, điều đâu bay buộc, tiếng chịu nhuốc nhơ, thần sông có linh, xin ngài chứng giám. Thiếp nếu đoan trang giữ tiết, trinh bạch gìn lòng, vào nước xin làm ngọc Mị Nương, xuống đất xin làm cỏ Ngu mĩ. Nhược bằng lòng chim dạ cá, lừa chồng dối con, dưới xin làm mồi cho cá tôm, trên xin làm cơm cho diều quạ, và xin chịu khắp mọi người phỉ nhổ.</a:t>
            </a:r>
            <a:endParaRPr lang="en-US" sz="2400">
              <a:latin typeface="Times New Roman"/>
              <a:ea typeface="Calibri"/>
              <a:cs typeface="Times New Roman"/>
            </a:endParaRPr>
          </a:p>
          <a:p>
            <a:pPr marL="0" indent="0">
              <a:lnSpc>
                <a:spcPct val="100000"/>
              </a:lnSpc>
              <a:spcBef>
                <a:spcPts val="0"/>
              </a:spcBef>
              <a:buNone/>
            </a:pPr>
            <a:r>
              <a:rPr lang="en-US" sz="2400" smtClean="0">
                <a:latin typeface="Times New Roman"/>
                <a:ea typeface="Times New Roman"/>
                <a:cs typeface="Times New Roman"/>
              </a:rPr>
              <a:t>      Nói </a:t>
            </a:r>
            <a:r>
              <a:rPr lang="en-US" sz="2400">
                <a:latin typeface="Times New Roman"/>
                <a:ea typeface="Times New Roman"/>
                <a:cs typeface="Times New Roman"/>
              </a:rPr>
              <a:t>xong nàng gieo mình xuống sông mà chết. Chàng tuy giận là nàng thất tiết, nhưng thấy nàng tự tận cũng động lòng thương, tìm vớt thây nàng, nhưng chẳng thấy tăm hơi đâu cả. Một đêm phòng không vắng vẻ, chàng ngồi dưới ngọn đèn khuya, chợt đứa con nói rằng:</a:t>
            </a:r>
            <a:endParaRPr lang="en-US" sz="2400">
              <a:latin typeface="Times New Roman"/>
              <a:ea typeface="Calibri"/>
              <a:cs typeface="Times New Roman"/>
            </a:endParaRPr>
          </a:p>
          <a:p>
            <a:pPr marL="0" indent="0">
              <a:lnSpc>
                <a:spcPct val="100000"/>
              </a:lnSpc>
              <a:spcBef>
                <a:spcPts val="0"/>
              </a:spcBef>
              <a:buNone/>
            </a:pPr>
            <a:r>
              <a:rPr lang="en-US" sz="2400" smtClean="0">
                <a:latin typeface="Times New Roman"/>
                <a:ea typeface="Times New Roman"/>
                <a:cs typeface="Times New Roman"/>
              </a:rPr>
              <a:t>      - </a:t>
            </a:r>
            <a:r>
              <a:rPr lang="en-US" sz="2400">
                <a:latin typeface="Times New Roman"/>
                <a:ea typeface="Times New Roman"/>
                <a:cs typeface="Times New Roman"/>
              </a:rPr>
              <a:t>Cha Đản lại đến kia kìa!</a:t>
            </a:r>
            <a:endParaRPr lang="en-US" sz="2400">
              <a:latin typeface="Times New Roman"/>
              <a:ea typeface="Calibri"/>
              <a:cs typeface="Times New Roman"/>
            </a:endParaRPr>
          </a:p>
          <a:p>
            <a:pPr marL="0" indent="0">
              <a:lnSpc>
                <a:spcPct val="100000"/>
              </a:lnSpc>
              <a:spcBef>
                <a:spcPts val="0"/>
              </a:spcBef>
              <a:buNone/>
            </a:pPr>
            <a:r>
              <a:rPr lang="en-US" sz="2400" smtClean="0">
                <a:latin typeface="Times New Roman"/>
                <a:ea typeface="Times New Roman"/>
                <a:cs typeface="Times New Roman"/>
              </a:rPr>
              <a:t>     Chàng </a:t>
            </a:r>
            <a:r>
              <a:rPr lang="en-US" sz="2400">
                <a:latin typeface="Times New Roman"/>
                <a:ea typeface="Times New Roman"/>
                <a:cs typeface="Times New Roman"/>
              </a:rPr>
              <a:t>hỏi đâu. Nó chỉ bóng chàng ở trên vách:</a:t>
            </a:r>
            <a:endParaRPr lang="en-US" sz="2400">
              <a:latin typeface="Times New Roman"/>
              <a:ea typeface="Calibri"/>
              <a:cs typeface="Times New Roman"/>
            </a:endParaRPr>
          </a:p>
          <a:p>
            <a:pPr marL="0" indent="0">
              <a:lnSpc>
                <a:spcPct val="100000"/>
              </a:lnSpc>
              <a:spcBef>
                <a:spcPts val="0"/>
              </a:spcBef>
              <a:buNone/>
            </a:pPr>
            <a:r>
              <a:rPr lang="en-US" sz="2400" smtClean="0">
                <a:latin typeface="Times New Roman"/>
                <a:ea typeface="Times New Roman"/>
                <a:cs typeface="Times New Roman"/>
              </a:rPr>
              <a:t>     - </a:t>
            </a:r>
            <a:r>
              <a:rPr lang="en-US" sz="2400">
                <a:latin typeface="Times New Roman"/>
                <a:ea typeface="Times New Roman"/>
                <a:cs typeface="Times New Roman"/>
              </a:rPr>
              <a:t>Đây </a:t>
            </a:r>
            <a:r>
              <a:rPr lang="en-US" sz="2400" smtClean="0">
                <a:latin typeface="Times New Roman"/>
                <a:ea typeface="Times New Roman"/>
                <a:cs typeface="Times New Roman"/>
              </a:rPr>
              <a:t>này!</a:t>
            </a:r>
          </a:p>
          <a:p>
            <a:pPr marL="0" indent="0">
              <a:lnSpc>
                <a:spcPct val="100000"/>
              </a:lnSpc>
              <a:spcBef>
                <a:spcPts val="0"/>
              </a:spcBef>
              <a:buNone/>
            </a:pPr>
            <a:r>
              <a:rPr lang="en-US" sz="2400" smtClean="0">
                <a:latin typeface="Times New Roman"/>
                <a:ea typeface="Times New Roman"/>
                <a:cs typeface="Times New Roman"/>
              </a:rPr>
              <a:t>      Thì </a:t>
            </a:r>
            <a:r>
              <a:rPr lang="en-US" sz="2400">
                <a:latin typeface="Times New Roman"/>
                <a:ea typeface="Times New Roman"/>
                <a:cs typeface="Times New Roman"/>
              </a:rPr>
              <a:t>ra, ngày thường, ở một mình, nàng hay đùa con, trỏ bóng mình mà bảo là cha Đản. Bấy giờ chàng mới tỉnh ngộ, thấu nỗi oan của vợ, nhưng việc trót đã qua rồi!</a:t>
            </a:r>
            <a:endParaRPr lang="en-US" sz="2400">
              <a:latin typeface="Times New Roman"/>
              <a:ea typeface="Calibri"/>
              <a:cs typeface="Times New Roman"/>
            </a:endParaRPr>
          </a:p>
          <a:p>
            <a:pPr>
              <a:lnSpc>
                <a:spcPct val="100000"/>
              </a:lnSpc>
              <a:spcBef>
                <a:spcPts val="0"/>
              </a:spcBef>
            </a:pPr>
            <a:endParaRPr lang="en-US" sz="2400"/>
          </a:p>
        </p:txBody>
      </p:sp>
    </p:spTree>
    <p:extLst>
      <p:ext uri="{BB962C8B-B14F-4D97-AF65-F5344CB8AC3E}">
        <p14:creationId xmlns:p14="http://schemas.microsoft.com/office/powerpoint/2010/main" val="2066835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4262" y="5310"/>
            <a:ext cx="11199222" cy="740652"/>
          </a:xfrm>
          <a:prstGeom prst="rect">
            <a:avLst/>
          </a:prstGeom>
          <a:noFill/>
        </p:spPr>
        <p:txBody>
          <a:bodyPr wrap="square" rtlCol="0">
            <a:spAutoFit/>
          </a:bodyPr>
          <a:lstStyle/>
          <a:p>
            <a:pPr algn="ctr">
              <a:lnSpc>
                <a:spcPct val="130000"/>
              </a:lnSpc>
            </a:pPr>
            <a:r>
              <a:rPr lang="en-US" sz="3600" b="1" dirty="0" smtClean="0">
                <a:latin typeface="Times New Roman" panose="02020603050405020304" pitchFamily="18" charset="0"/>
                <a:cs typeface="Times New Roman" panose="02020603050405020304" pitchFamily="18" charset="0"/>
              </a:rPr>
              <a:t>2. </a:t>
            </a:r>
            <a:r>
              <a:rPr lang="en-US" sz="3600" b="1" dirty="0" err="1" smtClean="0">
                <a:latin typeface="Times New Roman" panose="02020603050405020304" pitchFamily="18" charset="0"/>
                <a:cs typeface="Times New Roman" panose="02020603050405020304" pitchFamily="18" charset="0"/>
              </a:rPr>
              <a:t>Nỗi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oan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của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Vũ</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Nương</a:t>
            </a:r>
            <a:endParaRPr lang="en-US" sz="3600" b="1" dirty="0">
              <a:latin typeface="Times New Roman" panose="02020603050405020304" pitchFamily="18" charset="0"/>
              <a:cs typeface="Times New Roman" panose="02020603050405020304" pitchFamily="18" charset="0"/>
            </a:endParaRPr>
          </a:p>
        </p:txBody>
      </p:sp>
      <p:pic>
        <p:nvPicPr>
          <p:cNvPr id="24582" name="Picture 6" descr="thieu phu nam xuo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9500" y1="15000" x2="86000" y2="52500"/>
                        <a14:foregroundMark x1="3000" y1="88500" x2="49000" y2="94500"/>
                        <a14:foregroundMark x1="65500" y1="82500" x2="70000" y2="86500"/>
                        <a14:foregroundMark x1="53000" y1="83500" x2="52500" y2="88500"/>
                        <a14:foregroundMark x1="78500" y1="75000" x2="74000" y2="85000"/>
                        <a14:foregroundMark x1="87000" y1="76500" x2="87000" y2="86000"/>
                        <a14:foregroundMark x1="55500" y1="25500" x2="58500" y2="23000"/>
                        <a14:backgroundMark x1="10500" y1="52000" x2="0" y2="66000"/>
                        <a14:backgroundMark x1="1000" y1="67000" x2="1000" y2="695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188441" y="2149331"/>
            <a:ext cx="3987862" cy="37984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4871" y="746905"/>
            <a:ext cx="2260555" cy="584775"/>
          </a:xfrm>
          <a:prstGeom prst="rect">
            <a:avLst/>
          </a:prstGeom>
          <a:solidFill>
            <a:schemeClr val="accent4">
              <a:lumMod val="20000"/>
              <a:lumOff val="80000"/>
            </a:schemeClr>
          </a:solidFill>
        </p:spPr>
        <p:txBody>
          <a:bodyPr wrap="non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Trương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Sinh</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801337" y="746905"/>
            <a:ext cx="1980029" cy="584775"/>
          </a:xfrm>
          <a:prstGeom prst="rect">
            <a:avLst/>
          </a:prstGeom>
          <a:solidFill>
            <a:schemeClr val="accent4">
              <a:lumMod val="20000"/>
              <a:lumOff val="80000"/>
            </a:schemeClr>
          </a:solidFill>
        </p:spPr>
        <p:txBody>
          <a:bodyPr wrap="non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Vũ</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Nương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78892" y="1587257"/>
            <a:ext cx="3414849" cy="3108543"/>
          </a:xfrm>
          <a:prstGeom prst="rect">
            <a:avLst/>
          </a:prstGeom>
        </p:spPr>
        <p:txBody>
          <a:bodyPr wrap="square">
            <a:spAutoFit/>
          </a:bodyPr>
          <a:lstStyle/>
          <a:p>
            <a:pPr algn="just"/>
            <a:r>
              <a:rPr lang="en-US" sz="2800" spc="-5"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Đinh</a:t>
            </a:r>
            <a:r>
              <a:rPr lang="en-US" sz="2800" spc="5"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ninh</a:t>
            </a:r>
            <a:r>
              <a:rPr lang="en-US" sz="2800" spc="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spc="-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vợ</a:t>
            </a:r>
            <a:r>
              <a:rPr lang="en-US" sz="2800" spc="-1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hư</a:t>
            </a:r>
            <a:r>
              <a:rPr lang="en-US" sz="2800" spc="-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800" spc="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mối</a:t>
            </a:r>
            <a:r>
              <a:rPr lang="en-US" sz="2800" spc="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nghi</a:t>
            </a:r>
            <a:r>
              <a:rPr lang="en-US" sz="2800" spc="-1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ngờ</a:t>
            </a:r>
            <a:r>
              <a:rPr lang="en-US" sz="2800" spc="13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ngày</a:t>
            </a:r>
            <a:r>
              <a:rPr lang="en-US" sz="2800"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càng</a:t>
            </a:r>
            <a:r>
              <a:rPr lang="en-US" sz="2800" spc="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sâu</a:t>
            </a:r>
            <a:r>
              <a:rPr lang="en-US" sz="2800" spc="-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la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um</a:t>
            </a:r>
            <a:r>
              <a:rPr lang="en-US" sz="2800" spc="-1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800" spc="-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mắng</a:t>
            </a:r>
            <a:r>
              <a:rPr lang="en-US" sz="2800" spc="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nhiếc</a:t>
            </a:r>
            <a:r>
              <a:rPr lang="en-US" sz="2800" spc="-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800" spc="12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spc="-1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đuổi</a:t>
            </a:r>
            <a:r>
              <a:rPr lang="en-US" sz="2800" spc="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Vũ</a:t>
            </a:r>
            <a:r>
              <a:rPr lang="en-US" sz="2800" spc="-5"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Nương</a:t>
            </a:r>
            <a:r>
              <a:rPr lang="en-US" sz="2800" spc="-5"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buFont typeface="Symbol" panose="05050102010706020507" pitchFamily="18" charset="2"/>
              <a:buChar char="Þ"/>
            </a:pPr>
            <a:r>
              <a:rPr lang="en-US" sz="2800" b="1" spc="-5" dirty="0" err="1" smtClean="0">
                <a:solidFill>
                  <a:srgbClr val="FF0000"/>
                </a:solidFill>
                <a:latin typeface="Times New Roman" panose="02020603050405020304" pitchFamily="18" charset="0"/>
                <a:cs typeface="Times New Roman" panose="02020603050405020304" pitchFamily="18" charset="0"/>
              </a:rPr>
              <a:t>Mù</a:t>
            </a:r>
            <a:r>
              <a:rPr lang="en-US" sz="2800" b="1" spc="-5" dirty="0" smtClean="0">
                <a:solidFill>
                  <a:srgbClr val="FF0000"/>
                </a:solidFill>
                <a:latin typeface="Times New Roman" panose="02020603050405020304" pitchFamily="18" charset="0"/>
                <a:cs typeface="Times New Roman" panose="02020603050405020304" pitchFamily="18" charset="0"/>
              </a:rPr>
              <a:t> </a:t>
            </a:r>
            <a:r>
              <a:rPr lang="en-US" sz="2800" b="1" spc="-5" dirty="0" err="1" smtClean="0">
                <a:solidFill>
                  <a:srgbClr val="FF0000"/>
                </a:solidFill>
                <a:latin typeface="Times New Roman" panose="02020603050405020304" pitchFamily="18" charset="0"/>
                <a:cs typeface="Times New Roman" panose="02020603050405020304" pitchFamily="18" charset="0"/>
              </a:rPr>
              <a:t>quáng</a:t>
            </a:r>
            <a:r>
              <a:rPr lang="en-US" sz="2800" b="1" spc="-5" dirty="0" smtClean="0">
                <a:solidFill>
                  <a:srgbClr val="FF0000"/>
                </a:solidFill>
                <a:latin typeface="Times New Roman" panose="02020603050405020304" pitchFamily="18" charset="0"/>
                <a:cs typeface="Times New Roman" panose="02020603050405020304" pitchFamily="18" charset="0"/>
              </a:rPr>
              <a:t>, </a:t>
            </a:r>
            <a:r>
              <a:rPr lang="en-US" sz="2800" b="1" spc="-5" dirty="0" err="1" smtClean="0">
                <a:solidFill>
                  <a:srgbClr val="FF0000"/>
                </a:solidFill>
                <a:latin typeface="Times New Roman" panose="02020603050405020304" pitchFamily="18" charset="0"/>
                <a:cs typeface="Times New Roman" panose="02020603050405020304" pitchFamily="18" charset="0"/>
              </a:rPr>
              <a:t>vũ</a:t>
            </a:r>
            <a:r>
              <a:rPr lang="en-US" sz="2800" b="1" spc="-5" dirty="0" smtClean="0">
                <a:solidFill>
                  <a:srgbClr val="FF0000"/>
                </a:solidFill>
                <a:latin typeface="Times New Roman" panose="02020603050405020304" pitchFamily="18" charset="0"/>
                <a:cs typeface="Times New Roman" panose="02020603050405020304" pitchFamily="18" charset="0"/>
              </a:rPr>
              <a:t> </a:t>
            </a:r>
            <a:r>
              <a:rPr lang="en-US" sz="2800" b="1" spc="-5" dirty="0" err="1" smtClean="0">
                <a:solidFill>
                  <a:srgbClr val="FF0000"/>
                </a:solidFill>
                <a:latin typeface="Times New Roman" panose="02020603050405020304" pitchFamily="18" charset="0"/>
                <a:cs typeface="Times New Roman" panose="02020603050405020304" pitchFamily="18" charset="0"/>
              </a:rPr>
              <a:t>phu</a:t>
            </a:r>
            <a:r>
              <a:rPr lang="en-US" sz="2800" b="1" spc="-5" dirty="0" smtClean="0">
                <a:solidFill>
                  <a:srgbClr val="FF0000"/>
                </a:solidFill>
                <a:latin typeface="Times New Roman" panose="02020603050405020304" pitchFamily="18" charset="0"/>
                <a:cs typeface="Times New Roman" panose="02020603050405020304" pitchFamily="18" charset="0"/>
              </a:rPr>
              <a:t>, </a:t>
            </a:r>
            <a:r>
              <a:rPr lang="en-US" sz="2800" b="1" spc="-5" dirty="0" err="1" smtClean="0">
                <a:solidFill>
                  <a:srgbClr val="FF0000"/>
                </a:solidFill>
                <a:latin typeface="Times New Roman" panose="02020603050405020304" pitchFamily="18" charset="0"/>
                <a:cs typeface="Times New Roman" panose="02020603050405020304" pitchFamily="18" charset="0"/>
              </a:rPr>
              <a:t>độc</a:t>
            </a:r>
            <a:r>
              <a:rPr lang="en-US" sz="2800" b="1" spc="-5" dirty="0" smtClean="0">
                <a:solidFill>
                  <a:srgbClr val="FF0000"/>
                </a:solidFill>
                <a:latin typeface="Times New Roman" panose="02020603050405020304" pitchFamily="18" charset="0"/>
                <a:cs typeface="Times New Roman" panose="02020603050405020304" pitchFamily="18" charset="0"/>
              </a:rPr>
              <a:t> </a:t>
            </a:r>
            <a:r>
              <a:rPr lang="en-US" sz="2800" b="1" spc="-5" dirty="0" err="1" smtClean="0">
                <a:solidFill>
                  <a:srgbClr val="FF0000"/>
                </a:solidFill>
                <a:latin typeface="Times New Roman" panose="02020603050405020304" pitchFamily="18" charset="0"/>
                <a:cs typeface="Times New Roman" panose="02020603050405020304" pitchFamily="18" charset="0"/>
              </a:rPr>
              <a:t>đoán</a:t>
            </a:r>
            <a:r>
              <a:rPr lang="en-US" sz="2800" b="1" spc="-5" dirty="0" smtClean="0">
                <a:solidFill>
                  <a:srgbClr val="FF0000"/>
                </a:solidFill>
                <a:latin typeface="Times New Roman" panose="02020603050405020304" pitchFamily="18" charset="0"/>
                <a:cs typeface="Times New Roman" panose="02020603050405020304" pitchFamily="18" charset="0"/>
              </a:rPr>
              <a: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779625" y="1384148"/>
            <a:ext cx="6412375" cy="1514261"/>
          </a:xfrm>
          <a:prstGeom prst="rect">
            <a:avLst/>
          </a:prstGeom>
        </p:spPr>
        <p:txBody>
          <a:bodyPr wrap="square">
            <a:spAutoFit/>
          </a:bodyPr>
          <a:lstStyle/>
          <a:p>
            <a:pPr marL="146050" algn="just">
              <a:lnSpc>
                <a:spcPct val="110000"/>
              </a:lnSpc>
              <a:spcAft>
                <a:spcPts val="0"/>
              </a:spcAft>
            </a:pPr>
            <a:r>
              <a:rPr lang="en-US" sz="2800" i="1" spc="-5"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i="1"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i="1"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nghi</a:t>
            </a:r>
            <a:r>
              <a:rPr lang="en-US" sz="2800" i="1" spc="-1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oan</a:t>
            </a:r>
            <a:r>
              <a:rPr lang="en-US" sz="2800" i="1"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i="1"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thiếp</a:t>
            </a:r>
            <a:r>
              <a:rPr lang="en-US" sz="2800" i="1" spc="-5"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marL="146050" algn="just">
              <a:lnSpc>
                <a:spcPct val="110000"/>
              </a:lnSpc>
              <a:spcAft>
                <a:spcPts val="0"/>
              </a:spcAft>
            </a:pP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Giãi</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cởi</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ngờ</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6603290" y="2950877"/>
            <a:ext cx="5588710" cy="1514261"/>
          </a:xfrm>
          <a:prstGeom prst="rect">
            <a:avLst/>
          </a:prstGeom>
        </p:spPr>
        <p:txBody>
          <a:bodyPr wrap="square">
            <a:spAutoFit/>
          </a:bodyPr>
          <a:lstStyle/>
          <a:p>
            <a:pPr marL="146050" algn="just">
              <a:lnSpc>
                <a:spcPct val="110000"/>
              </a:lnSpc>
              <a:spcAft>
                <a:spcPts val="0"/>
              </a:spcAft>
            </a:pPr>
            <a:r>
              <a:rPr lang="en-US" sz="2800" i="1" spc="-5"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“Nay</a:t>
            </a:r>
            <a:r>
              <a:rPr lang="en-US" sz="2800" i="1" spc="-2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trâm</a:t>
            </a:r>
            <a:r>
              <a:rPr lang="en-US" sz="2800" i="1" spc="-2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gãy</a:t>
            </a:r>
            <a:r>
              <a:rPr lang="en-US" sz="2800" i="1" spc="-2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pc="-2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spc="-5"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i="1" spc="5"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pc="-5"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Phu</a:t>
            </a:r>
            <a:r>
              <a:rPr lang="en-US" sz="2800" i="1" spc="-5"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marL="146050" algn="just">
              <a:lnSpc>
                <a:spcPct val="110000"/>
              </a:lnSpc>
              <a:spcAft>
                <a:spcPts val="0"/>
              </a:spcAft>
            </a:pP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đớn</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vỡ</a:t>
            </a:r>
            <a:r>
              <a:rPr lang="en-US" sz="2800" i="1"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ight Arrow 10"/>
          <p:cNvSpPr/>
          <p:nvPr/>
        </p:nvSpPr>
        <p:spPr>
          <a:xfrm>
            <a:off x="7193664" y="4669129"/>
            <a:ext cx="474562" cy="405114"/>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7535118" y="4310872"/>
            <a:ext cx="4409955" cy="2462213"/>
          </a:xfrm>
          <a:prstGeom prst="rect">
            <a:avLst/>
          </a:prstGeom>
        </p:spPr>
        <p:txBody>
          <a:bodyPr wrap="square">
            <a:spAutoFit/>
          </a:bodyPr>
          <a:lstStyle/>
          <a:p>
            <a:pPr marL="146050" marR="167640">
              <a:lnSpc>
                <a:spcPct val="110000"/>
              </a:lnSpc>
              <a:spcAft>
                <a:spcPts val="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thảm</a:t>
            </a:r>
            <a:r>
              <a:rPr lang="en-US" sz="2800" spc="-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146050" marR="167640">
              <a:lnSpc>
                <a:spcPct val="110000"/>
              </a:lnSpc>
              <a:spcAft>
                <a:spcPts val="0"/>
              </a:spcAft>
            </a:pPr>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điển</a:t>
            </a:r>
            <a:r>
              <a:rPr lang="en-US" sz="28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spc="-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điển</a:t>
            </a:r>
            <a:r>
              <a:rPr lang="en-US" sz="28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biền</a:t>
            </a:r>
            <a:r>
              <a:rPr lang="en-US" sz="2800" spc="13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ngẫu</a:t>
            </a:r>
            <a:r>
              <a:rPr lang="en-US" sz="28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8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46050" marR="167640">
              <a:lnSpc>
                <a:spcPct val="110000"/>
              </a:lnSpc>
              <a:spcAft>
                <a:spcPts val="0"/>
              </a:spcAft>
            </a:pPr>
            <a:r>
              <a:rPr lang="en-US" sz="28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spc="15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8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57474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wipe(down)">
                                      <p:cBhvr>
                                        <p:cTn id="34" dur="500"/>
                                        <p:tgtEl>
                                          <p:spTgt spid="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barn(inVertical)">
                                      <p:cBhvr>
                                        <p:cTn id="39" dur="500"/>
                                        <p:tgtEl>
                                          <p:spTgt spid="8">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Effect transition="in" filter="circle(in)">
                                      <p:cBhvr>
                                        <p:cTn id="44" dur="20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49" dur="500"/>
                                        <p:tgtEl>
                                          <p:spTgt spid="1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randombar(horizont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heel(1)">
                                      <p:cBhvr>
                                        <p:cTn id="5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9" grpId="0" animBg="1"/>
      <p:bldP spid="1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ải hình ảnh thuy mac 235af12114c8ebc tại kho hình nền, ảnh đẹ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3982" y="286837"/>
            <a:ext cx="11199222" cy="812530"/>
          </a:xfrm>
          <a:prstGeom prst="rect">
            <a:avLst/>
          </a:prstGeom>
          <a:noFill/>
        </p:spPr>
        <p:txBody>
          <a:bodyPr wrap="square" rtlCol="0">
            <a:spAutoFit/>
          </a:bodyPr>
          <a:lstStyle/>
          <a:p>
            <a:pPr algn="ctr">
              <a:lnSpc>
                <a:spcPct val="130000"/>
              </a:lnSpc>
            </a:pPr>
            <a:r>
              <a:rPr lang="en-US" sz="3600" dirty="0" smtClean="0">
                <a:solidFill>
                  <a:srgbClr val="FF0000"/>
                </a:solidFill>
                <a:latin typeface="Times New Roman" panose="02020603050405020304" pitchFamily="18" charset="0"/>
                <a:cs typeface="Times New Roman" panose="02020603050405020304" pitchFamily="18" charset="0"/>
              </a:rPr>
              <a:t>2. </a:t>
            </a:r>
            <a:r>
              <a:rPr lang="en-US" sz="3600" dirty="0" err="1" smtClean="0">
                <a:solidFill>
                  <a:srgbClr val="FF0000"/>
                </a:solidFill>
                <a:latin typeface="Times New Roman" panose="02020603050405020304" pitchFamily="18" charset="0"/>
                <a:cs typeface="Times New Roman" panose="02020603050405020304" pitchFamily="18" charset="0"/>
              </a:rPr>
              <a:t>Nỗi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oan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của</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a:t>
            </a:r>
            <a:r>
              <a:rPr lang="en-US" sz="3600" dirty="0" err="1" smtClean="0">
                <a:solidFill>
                  <a:srgbClr val="FF0000"/>
                </a:solidFill>
                <a:latin typeface="Times New Roman" panose="02020603050405020304" pitchFamily="18" charset="0"/>
                <a:cs typeface="Times New Roman" panose="02020603050405020304" pitchFamily="18" charset="0"/>
              </a:rPr>
              <a:t>ũ</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Nương</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25604" name="Picture 4" descr="Beautiful Woman Face And Hair Fashion Icon Royalty Free Cliparts ..."/>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372238" flipH="1">
            <a:off x="432873" y="-186453"/>
            <a:ext cx="1866629" cy="17984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4000" y="1486930"/>
            <a:ext cx="11938000" cy="3884140"/>
          </a:xfrm>
          <a:prstGeom prst="rect">
            <a:avLst/>
          </a:prstGeom>
        </p:spPr>
        <p:txBody>
          <a:bodyPr wrap="square">
            <a:spAutoFit/>
          </a:bodyPr>
          <a:lstStyle/>
          <a:p>
            <a:pPr marL="342900" marR="167640" lvl="0" indent="-342900">
              <a:lnSpc>
                <a:spcPct val="110000"/>
              </a:lnSpc>
              <a:spcAft>
                <a:spcPts val="0"/>
              </a:spcAft>
              <a:buSzPts val="1400"/>
              <a:buFont typeface="Times New Roman" panose="02020603050405020304" pitchFamily="18" charset="0"/>
              <a:buChar char="-"/>
              <a:tabLst>
                <a:tab pos="250190" algn="l"/>
              </a:tabLst>
            </a:pP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 THOẠI 3:</a:t>
            </a:r>
          </a:p>
          <a:p>
            <a:pPr marR="167640" lvl="0">
              <a:lnSpc>
                <a:spcPct val="110000"/>
              </a:lnSpc>
              <a:spcAft>
                <a:spcPts val="0"/>
              </a:spcAft>
              <a:buSzPts val="1400"/>
              <a:tabLst>
                <a:tab pos="250190" algn="l"/>
              </a:tabLst>
            </a:pP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*Tắm</a:t>
            </a:r>
            <a:r>
              <a:rPr lang="en-US" sz="2800" spc="-25"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gội</a:t>
            </a:r>
            <a:r>
              <a:rPr lang="en-US" sz="2800" spc="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chay</a:t>
            </a:r>
            <a:r>
              <a:rPr lang="en-US" sz="2800" spc="-2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sạch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spc="-2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spc="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spc="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Hoàng</a:t>
            </a:r>
            <a:r>
              <a:rPr lang="en-US" sz="2800" spc="135">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Giang</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800" spc="-5"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gửa</a:t>
            </a:r>
            <a:r>
              <a:rPr lang="en-US" sz="2800" spc="5"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spc="-1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spc="-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than..</a:t>
            </a:r>
            <a:endPar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146050" marR="51435">
              <a:lnSpc>
                <a:spcPct val="110000"/>
              </a:lnSpc>
              <a:spcAft>
                <a:spcPts val="0"/>
              </a:spcAft>
            </a:pPr>
            <a:r>
              <a:rPr lang="en-US" sz="2800" spc="-5"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spc="-5"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spc="5"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than</a:t>
            </a:r>
            <a:r>
              <a:rPr lang="en-US" sz="28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nguyền</a:t>
            </a:r>
            <a:r>
              <a:rPr lang="en-US" sz="28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xin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spc="15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spc="-1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giám</a:t>
            </a:r>
            <a:r>
              <a:rPr lang="en-US" sz="2800" spc="-2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oan</a:t>
            </a:r>
            <a:r>
              <a:rPr lang="en-US" sz="28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khuất</a:t>
            </a:r>
            <a:r>
              <a:rPr lang="en-US" sz="2800" spc="-1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spc="12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sạch</a:t>
            </a:r>
            <a:r>
              <a:rPr lang="en-US" sz="28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1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nàng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marL="146050" algn="just">
              <a:lnSpc>
                <a:spcPct val="110000"/>
              </a:lnSpc>
              <a:spcAft>
                <a:spcPts val="0"/>
              </a:spcAft>
            </a:pPr>
            <a:r>
              <a:rPr lang="en-US" sz="28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Xót</a:t>
            </a:r>
            <a:r>
              <a:rPr lang="en-US" sz="2800" spc="-15"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tuyệt</a:t>
            </a:r>
            <a:r>
              <a:rPr lang="en-US" sz="2800" spc="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spc="-1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0000"/>
              </a:lnSpc>
              <a:spcAft>
                <a:spcPts val="0"/>
              </a:spcAft>
              <a:buSzPts val="1400"/>
              <a:tabLst>
                <a:tab pos="250190" algn="l"/>
              </a:tabLst>
            </a:pPr>
            <a:r>
              <a:rPr lang="en-US" sz="2800" spc="-5"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Gieo</a:t>
            </a:r>
            <a:r>
              <a:rPr lang="en-US" sz="2800" spc="5"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spc="-1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800" spc="-1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sông</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146050" marR="147955" algn="just">
              <a:lnSpc>
                <a:spcPct val="110000"/>
              </a:lnSpc>
              <a:spcAft>
                <a:spcPts val="0"/>
              </a:spcAft>
            </a:pP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-&gt;</a:t>
            </a:r>
            <a:r>
              <a:rPr lang="en-US" sz="2800" spc="27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spc="28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spc="26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spc="26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spc="26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spc="27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spc="26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spc="26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spc="12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spc="13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spc="13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spc="13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spc="13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tỏ</a:t>
            </a:r>
            <a:r>
              <a:rPr lang="en-US" sz="2800" spc="13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spc="11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spc="14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spc="17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sạch</a:t>
            </a:r>
            <a:r>
              <a:rPr lang="en-US" sz="2800" spc="-5"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431800" y="5936159"/>
            <a:ext cx="10693400" cy="584775"/>
          </a:xfrm>
          <a:prstGeom prst="rect">
            <a:avLst/>
          </a:prstGeom>
          <a:solidFill>
            <a:schemeClr val="accent4">
              <a:lumMod val="20000"/>
              <a:lumOff val="80000"/>
            </a:schemeClr>
          </a:solidFill>
        </p:spPr>
        <p:txBody>
          <a:bodyPr wrap="squar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       Vũ </a:t>
            </a:r>
            <a:r>
              <a:rPr lang="en-US" sz="3200" dirty="0" err="1" smtClean="0">
                <a:solidFill>
                  <a:srgbClr val="FF0000"/>
                </a:solidFill>
                <a:latin typeface="Times New Roman" panose="02020603050405020304" pitchFamily="18" charset="0"/>
                <a:cs typeface="Times New Roman" panose="02020603050405020304" pitchFamily="18" charset="0"/>
              </a:rPr>
              <a:t>Nương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người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phụ</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nữ</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đức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hạnh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nhưng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bất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hạnh</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Right Arrow 1"/>
          <p:cNvSpPr/>
          <p:nvPr/>
        </p:nvSpPr>
        <p:spPr>
          <a:xfrm>
            <a:off x="609380" y="5986230"/>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4950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nodeType="withEffect">
                                  <p:stCondLst>
                                    <p:cond delay="0"/>
                                  </p:stCondLst>
                                  <p:childTnLst>
                                    <p:set>
                                      <p:cBhvr>
                                        <p:cTn id="28" dur="1" fill="hold">
                                          <p:stCondLst>
                                            <p:cond delay="0"/>
                                          </p:stCondLst>
                                        </p:cTn>
                                        <p:tgtEl>
                                          <p:spTgt spid="25604"/>
                                        </p:tgtEl>
                                        <p:attrNameLst>
                                          <p:attrName>style.visibility</p:attrName>
                                        </p:attrNameLst>
                                      </p:cBhvr>
                                      <p:to>
                                        <p:strVal val="visible"/>
                                      </p:to>
                                    </p:set>
                                    <p:animEffect transition="in" filter="wipe(down)">
                                      <p:cBhvr>
                                        <p:cTn id="29" dur="500"/>
                                        <p:tgtEl>
                                          <p:spTgt spid="2560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barn(inVertical)">
                                      <p:cBhvr>
                                        <p:cTn id="34" dur="500"/>
                                        <p:tgtEl>
                                          <p:spTgt spid="4">
                                            <p:txEl>
                                              <p:pRg st="2" end="2"/>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barn(inVertic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wheel(1)">
                                      <p:cBhvr>
                                        <p:cTn id="42" dur="2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heel(1)">
                                      <p:cBhvr>
                                        <p:cTn id="5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74903"/>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smtClean="0">
                <a:solidFill>
                  <a:srgbClr val="FF0000"/>
                </a:solidFill>
                <a:latin typeface="Times New Roman" panose="02020603050405020304" pitchFamily="18" charset="0"/>
                <a:cs typeface="Times New Roman" panose="02020603050405020304" pitchFamily="18" charset="0"/>
              </a:rPr>
              <a:t>Nguyên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nhân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dẫn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đến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cái</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chết</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của</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Vũ</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Nương</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 name="TextBox 5"/>
          <p:cNvSpPr txBox="1"/>
          <p:nvPr/>
        </p:nvSpPr>
        <p:spPr>
          <a:xfrm>
            <a:off x="455270" y="1597306"/>
            <a:ext cx="11736730" cy="3884140"/>
          </a:xfrm>
          <a:prstGeom prst="rect">
            <a:avLst/>
          </a:prstGeom>
          <a:noFill/>
        </p:spPr>
        <p:txBody>
          <a:bodyPr wrap="square" rtlCol="0">
            <a:spAutoFit/>
          </a:bodyPr>
          <a:lstStyle/>
          <a:p>
            <a:pPr marL="571500" indent="-571500">
              <a:lnSpc>
                <a:spcPct val="110000"/>
              </a:lnSpc>
              <a:buFontTx/>
              <a:buChar char="-"/>
            </a:pPr>
            <a:r>
              <a:rPr lang="en-US" sz="3200" b="1" dirty="0" err="1" smtClean="0">
                <a:solidFill>
                  <a:srgbClr val="002060"/>
                </a:solidFill>
                <a:latin typeface="Times New Roman" panose="02020603050405020304" pitchFamily="18" charset="0"/>
                <a:cs typeface="Times New Roman" panose="02020603050405020304" pitchFamily="18" charset="0"/>
              </a:rPr>
              <a:t>Nguyên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nhân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trực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tiếp</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Lời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nói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của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bé</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Đản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với</a:t>
            </a:r>
            <a:r>
              <a:rPr lang="en-US" sz="3200" dirty="0" smtClean="0">
                <a:solidFill>
                  <a:srgbClr val="002060"/>
                </a:solidFill>
                <a:latin typeface="Times New Roman" panose="02020603050405020304" pitchFamily="18" charset="0"/>
                <a:cs typeface="Times New Roman" panose="02020603050405020304" pitchFamily="18" charset="0"/>
              </a:rPr>
              <a:t> cha</a:t>
            </a:r>
          </a:p>
          <a:p>
            <a:pPr>
              <a:lnSpc>
                <a:spcPct val="110000"/>
              </a:lnSpc>
            </a:pPr>
            <a:r>
              <a:rPr lang="en-US" sz="3200" i="1" dirty="0" smtClean="0">
                <a:solidFill>
                  <a:srgbClr val="002060"/>
                </a:solidFill>
                <a:latin typeface="Times New Roman" panose="02020603050405020304" pitchFamily="18" charset="0"/>
                <a:cs typeface="Times New Roman" panose="02020603050405020304" pitchFamily="18" charset="0"/>
              </a:rPr>
              <a:t>“Ô hay! </a:t>
            </a:r>
            <a:r>
              <a:rPr lang="en-US" sz="3200" i="1" dirty="0" err="1" smtClean="0">
                <a:solidFill>
                  <a:srgbClr val="002060"/>
                </a:solidFill>
                <a:latin typeface="Times New Roman" panose="02020603050405020304" pitchFamily="18" charset="0"/>
                <a:cs typeface="Times New Roman" panose="02020603050405020304" pitchFamily="18" charset="0"/>
              </a:rPr>
              <a:t>Thế</a:t>
            </a: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ra</a:t>
            </a: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ông</a:t>
            </a: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cũng</a:t>
            </a: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là</a:t>
            </a:r>
            <a:r>
              <a:rPr lang="en-US" sz="3200" i="1" dirty="0" smtClean="0">
                <a:solidFill>
                  <a:srgbClr val="002060"/>
                </a:solidFill>
                <a:latin typeface="Times New Roman" panose="02020603050405020304" pitchFamily="18" charset="0"/>
                <a:cs typeface="Times New Roman" panose="02020603050405020304" pitchFamily="18" charset="0"/>
              </a:rPr>
              <a:t> cha </a:t>
            </a:r>
            <a:r>
              <a:rPr lang="en-US" sz="3200" i="1" dirty="0" err="1" smtClean="0">
                <a:solidFill>
                  <a:srgbClr val="002060"/>
                </a:solidFill>
                <a:latin typeface="Times New Roman" panose="02020603050405020304" pitchFamily="18" charset="0"/>
                <a:cs typeface="Times New Roman" panose="02020603050405020304" pitchFamily="18" charset="0"/>
              </a:rPr>
              <a:t>tôi</a:t>
            </a:r>
            <a:r>
              <a:rPr lang="en-US" sz="3200" i="1" dirty="0" smtClean="0">
                <a:solidFill>
                  <a:srgbClr val="002060"/>
                </a:solidFill>
                <a:latin typeface="Times New Roman" panose="02020603050405020304" pitchFamily="18" charset="0"/>
                <a:cs typeface="Times New Roman" panose="02020603050405020304" pitchFamily="18" charset="0"/>
              </a:rPr>
              <a:t> ư?”.</a:t>
            </a:r>
          </a:p>
          <a:p>
            <a:pPr marL="571500" indent="-571500">
              <a:lnSpc>
                <a:spcPct val="110000"/>
              </a:lnSpc>
              <a:buFont typeface="Symbol" panose="05050102010706020507" pitchFamily="18" charset="2"/>
              <a:buChar char="Þ"/>
            </a:pPr>
            <a:r>
              <a:rPr lang="en-US" sz="3200" i="1" dirty="0" err="1" smtClean="0">
                <a:solidFill>
                  <a:srgbClr val="FF0000"/>
                </a:solidFill>
                <a:latin typeface="Times New Roman" panose="02020603050405020304" pitchFamily="18" charset="0"/>
                <a:cs typeface="Times New Roman" panose="02020603050405020304" pitchFamily="18" charset="0"/>
              </a:rPr>
              <a:t>Thổi</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bùng</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ngọn</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lửa</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ghen</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tuông</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trong</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lòng</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Trương</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Sinh</a:t>
            </a:r>
            <a:r>
              <a:rPr lang="en-US" sz="3200" i="1" dirty="0" smtClean="0">
                <a:solidFill>
                  <a:srgbClr val="FF0000"/>
                </a:solidFill>
                <a:latin typeface="Times New Roman" panose="02020603050405020304" pitchFamily="18" charset="0"/>
                <a:cs typeface="Times New Roman" panose="02020603050405020304" pitchFamily="18" charset="0"/>
              </a:rPr>
              <a:t>.</a:t>
            </a:r>
          </a:p>
          <a:p>
            <a:pPr>
              <a:lnSpc>
                <a:spcPct val="110000"/>
              </a:lnSpc>
            </a:pP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Nguyên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nhân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gián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tiếp</a:t>
            </a:r>
            <a:r>
              <a:rPr lang="en-US" sz="3200" b="1" smtClean="0">
                <a:solidFill>
                  <a:srgbClr val="002060"/>
                </a:solidFill>
                <a:latin typeface="Times New Roman" panose="02020603050405020304" pitchFamily="18" charset="0"/>
                <a:cs typeface="Times New Roman" panose="02020603050405020304" pitchFamily="18" charset="0"/>
              </a:rPr>
              <a:t>: </a:t>
            </a:r>
          </a:p>
          <a:p>
            <a:pPr>
              <a:lnSpc>
                <a:spcPct val="110000"/>
              </a:lnSpc>
            </a:pPr>
            <a:r>
              <a:rPr lang="en-US" sz="3200" b="1" smtClean="0">
                <a:solidFill>
                  <a:srgbClr val="002060"/>
                </a:solidFill>
                <a:latin typeface="Times New Roman" panose="02020603050405020304" pitchFamily="18" charset="0"/>
                <a:cs typeface="Times New Roman" panose="02020603050405020304" pitchFamily="18" charset="0"/>
              </a:rPr>
              <a:t>+ </a:t>
            </a:r>
            <a:r>
              <a:rPr lang="en-US" sz="3200" smtClean="0">
                <a:solidFill>
                  <a:srgbClr val="002060"/>
                </a:solidFill>
                <a:latin typeface="Times New Roman" panose="02020603050405020304" pitchFamily="18" charset="0"/>
                <a:cs typeface="Times New Roman" panose="02020603050405020304" pitchFamily="18" charset="0"/>
              </a:rPr>
              <a:t>tính </a:t>
            </a:r>
            <a:r>
              <a:rPr lang="en-US" sz="3200" dirty="0" err="1" smtClean="0">
                <a:solidFill>
                  <a:srgbClr val="002060"/>
                </a:solidFill>
                <a:latin typeface="Times New Roman" panose="02020603050405020304" pitchFamily="18" charset="0"/>
                <a:cs typeface="Times New Roman" panose="02020603050405020304" pitchFamily="18" charset="0"/>
              </a:rPr>
              <a:t>đa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nghi</a:t>
            </a:r>
            <a:r>
              <a:rPr lang="en-US" sz="3200" dirty="0" smtClean="0">
                <a:solidFill>
                  <a:srgbClr val="002060"/>
                </a:solidFill>
                <a:latin typeface="Times New Roman" panose="02020603050405020304" pitchFamily="18" charset="0"/>
                <a:cs typeface="Times New Roman" panose="02020603050405020304" pitchFamily="18" charset="0"/>
              </a:rPr>
              <a:t> hay </a:t>
            </a:r>
            <a:r>
              <a:rPr lang="en-US" sz="3200" dirty="0" err="1" smtClean="0">
                <a:solidFill>
                  <a:srgbClr val="002060"/>
                </a:solidFill>
                <a:latin typeface="Times New Roman" panose="02020603050405020304" pitchFamily="18" charset="0"/>
                <a:cs typeface="Times New Roman" panose="02020603050405020304" pitchFamily="18" charset="0"/>
              </a:rPr>
              <a:t>ghen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của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Trương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err="1" smtClean="0">
                <a:solidFill>
                  <a:srgbClr val="002060"/>
                </a:solidFill>
                <a:latin typeface="Times New Roman" panose="02020603050405020304" pitchFamily="18" charset="0"/>
                <a:cs typeface="Times New Roman" panose="02020603050405020304" pitchFamily="18" charset="0"/>
              </a:rPr>
              <a:t>Sinh</a:t>
            </a:r>
            <a:r>
              <a:rPr lang="en-US" sz="3200" smtClean="0">
                <a:solidFill>
                  <a:srgbClr val="002060"/>
                </a:solidFill>
                <a:latin typeface="Times New Roman" panose="02020603050405020304" pitchFamily="18" charset="0"/>
                <a:cs typeface="Times New Roman" panose="02020603050405020304" pitchFamily="18" charset="0"/>
              </a:rPr>
              <a:t>;</a:t>
            </a:r>
          </a:p>
          <a:p>
            <a:pPr>
              <a:lnSpc>
                <a:spcPct val="110000"/>
              </a:lnSpc>
            </a:pPr>
            <a:r>
              <a:rPr lang="en-US" sz="3200">
                <a:solidFill>
                  <a:srgbClr val="002060"/>
                </a:solidFill>
                <a:latin typeface="Times New Roman" panose="02020603050405020304" pitchFamily="18" charset="0"/>
                <a:cs typeface="Times New Roman" panose="02020603050405020304" pitchFamily="18" charset="0"/>
              </a:rPr>
              <a:t>+</a:t>
            </a:r>
            <a:r>
              <a:rPr lang="en-US" sz="320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chiến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tranh</a:t>
            </a:r>
            <a:r>
              <a:rPr lang="en-US" sz="3200" dirty="0" smtClean="0">
                <a:solidFill>
                  <a:srgbClr val="002060"/>
                </a:solidFill>
                <a:latin typeface="Times New Roman" panose="02020603050405020304" pitchFamily="18" charset="0"/>
                <a:cs typeface="Times New Roman" panose="02020603050405020304" pitchFamily="18" charset="0"/>
              </a:rPr>
              <a:t> phi </a:t>
            </a:r>
            <a:r>
              <a:rPr lang="en-US" sz="3200" dirty="0" err="1" smtClean="0">
                <a:solidFill>
                  <a:srgbClr val="002060"/>
                </a:solidFill>
                <a:latin typeface="Times New Roman" panose="02020603050405020304" pitchFamily="18" charset="0"/>
                <a:cs typeface="Times New Roman" panose="02020603050405020304" pitchFamily="18" charset="0"/>
              </a:rPr>
              <a:t>nghĩa</a:t>
            </a:r>
            <a:r>
              <a:rPr lang="en-US" sz="3200" smtClean="0">
                <a:solidFill>
                  <a:srgbClr val="002060"/>
                </a:solidFill>
                <a:latin typeface="Times New Roman" panose="02020603050405020304" pitchFamily="18" charset="0"/>
                <a:cs typeface="Times New Roman" panose="02020603050405020304" pitchFamily="18" charset="0"/>
              </a:rPr>
              <a:t>; </a:t>
            </a:r>
          </a:p>
          <a:p>
            <a:pPr>
              <a:lnSpc>
                <a:spcPct val="110000"/>
              </a:lnSpc>
            </a:pPr>
            <a:r>
              <a:rPr lang="en-US" sz="3200" smtClean="0">
                <a:solidFill>
                  <a:srgbClr val="002060"/>
                </a:solidFill>
                <a:latin typeface="Times New Roman" panose="02020603050405020304" pitchFamily="18" charset="0"/>
                <a:cs typeface="Times New Roman" panose="02020603050405020304" pitchFamily="18" charset="0"/>
              </a:rPr>
              <a:t>+ lễ </a:t>
            </a:r>
            <a:r>
              <a:rPr lang="en-US" sz="3200" dirty="0" err="1" smtClean="0">
                <a:solidFill>
                  <a:srgbClr val="002060"/>
                </a:solidFill>
                <a:latin typeface="Times New Roman" panose="02020603050405020304" pitchFamily="18" charset="0"/>
                <a:cs typeface="Times New Roman" panose="02020603050405020304" pitchFamily="18" charset="0"/>
              </a:rPr>
              <a:t>giáo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phong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kiến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hà</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khắc</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1484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down)">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heel(1)">
                                      <p:cBhvr>
                                        <p:cTn id="25" dur="20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wheel(1)">
                                      <p:cBhvr>
                                        <p:cTn id="30" dur="20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heel(1)">
                                      <p:cBhvr>
                                        <p:cTn id="35" dur="20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wheel(1)">
                                      <p:cBhvr>
                                        <p:cTn id="40"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ình ảnh Thảo Luận Nhóm Học Cuộc Sống Cuộc Sống Học Tập, Cuộc Sống ..."/>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100000" l="0" r="100000"/>
                    </a14:imgEffect>
                  </a14:imgLayer>
                </a14:imgProps>
              </a:ext>
              <a:ext uri="{28A0092B-C50C-407E-A947-70E740481C1C}">
                <a14:useLocalDpi xmlns:a14="http://schemas.microsoft.com/office/drawing/2010/main" val="0"/>
              </a:ext>
            </a:extLst>
          </a:blip>
          <a:srcRect/>
          <a:stretch>
            <a:fillRect/>
          </a:stretch>
        </p:blipFill>
        <p:spPr bwMode="auto">
          <a:xfrm>
            <a:off x="3771022" y="1972847"/>
            <a:ext cx="4560276" cy="45602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1549" y="0"/>
            <a:ext cx="11199222" cy="1558440"/>
          </a:xfrm>
          <a:prstGeom prst="rect">
            <a:avLst/>
          </a:prstGeom>
          <a:noFill/>
        </p:spPr>
        <p:txBody>
          <a:bodyPr wrap="square" rtlCol="0">
            <a:spAutoFit/>
          </a:bodyPr>
          <a:lstStyle/>
          <a:p>
            <a:pPr algn="ctr">
              <a:lnSpc>
                <a:spcPct val="130000"/>
              </a:lnSpc>
            </a:pPr>
            <a:r>
              <a:rPr lang="vi-VN" sz="4400" b="1" dirty="0" smtClean="0">
                <a:solidFill>
                  <a:srgbClr val="FF0000"/>
                </a:solidFill>
                <a:latin typeface="+mj-lt"/>
              </a:rPr>
              <a:t>Thảo luận nhóm</a:t>
            </a:r>
          </a:p>
          <a:p>
            <a:pPr algn="ctr">
              <a:lnSpc>
                <a:spcPct val="130000"/>
              </a:lnSpc>
            </a:pPr>
            <a:r>
              <a:rPr lang="vi-VN" sz="3200" b="1" dirty="0" smtClean="0">
                <a:solidFill>
                  <a:srgbClr val="FF0000"/>
                </a:solidFill>
                <a:latin typeface="+mj-lt"/>
              </a:rPr>
              <a:t>Thờ</a:t>
            </a:r>
            <a:r>
              <a:rPr lang="en-US" sz="3200" b="1" dirty="0" err="1" smtClean="0">
                <a:solidFill>
                  <a:srgbClr val="FF0000"/>
                </a:solidFill>
                <a:latin typeface="Times New Roman" panose="02020603050405020304" pitchFamily="18" charset="0"/>
                <a:cs typeface="Times New Roman" panose="02020603050405020304" pitchFamily="18" charset="0"/>
              </a:rPr>
              <a:t>i</a:t>
            </a:r>
            <a:r>
              <a:rPr lang="en-US" sz="3200" b="1" dirty="0" smtClean="0">
                <a:solidFill>
                  <a:srgbClr val="FF0000"/>
                </a:solidFill>
                <a:latin typeface="Times New Roman" panose="02020603050405020304" pitchFamily="18" charset="0"/>
                <a:cs typeface="Times New Roman" panose="02020603050405020304" pitchFamily="18" charset="0"/>
              </a:rPr>
              <a:t> </a:t>
            </a:r>
            <a:r>
              <a:rPr lang="vi-VN" sz="3200" b="1" dirty="0" smtClean="0">
                <a:solidFill>
                  <a:srgbClr val="FF0000"/>
                </a:solidFill>
                <a:latin typeface="+mj-lt"/>
              </a:rPr>
              <a:t>gian: </a:t>
            </a:r>
            <a:r>
              <a:rPr lang="en-US" sz="3200" b="1" dirty="0" smtClean="0">
                <a:solidFill>
                  <a:srgbClr val="FF0000"/>
                </a:solidFill>
                <a:latin typeface="Times New Roman" panose="02020603050405020304" pitchFamily="18" charset="0"/>
                <a:cs typeface="Times New Roman" panose="02020603050405020304" pitchFamily="18" charset="0"/>
              </a:rPr>
              <a:t>3 </a:t>
            </a:r>
            <a:r>
              <a:rPr lang="vi-VN" sz="3200" b="1" dirty="0" smtClean="0">
                <a:solidFill>
                  <a:srgbClr val="FF0000"/>
                </a:solidFill>
                <a:latin typeface="+mj-lt"/>
              </a:rPr>
              <a:t>phút</a:t>
            </a:r>
            <a:endParaRPr lang="en-US" sz="3200" b="1" dirty="0">
              <a:solidFill>
                <a:srgbClr val="FF0000"/>
              </a:solidFill>
              <a:latin typeface="+mj-lt"/>
            </a:endParaRPr>
          </a:p>
        </p:txBody>
      </p:sp>
      <p:sp>
        <p:nvSpPr>
          <p:cNvPr id="9" name="TextBox 8"/>
          <p:cNvSpPr txBox="1"/>
          <p:nvPr/>
        </p:nvSpPr>
        <p:spPr>
          <a:xfrm>
            <a:off x="132960" y="1692771"/>
            <a:ext cx="11836400" cy="1200329"/>
          </a:xfrm>
          <a:prstGeom prst="rect">
            <a:avLst/>
          </a:prstGeom>
          <a:noFill/>
        </p:spPr>
        <p:txBody>
          <a:bodyPr wrap="square" rtlCol="0">
            <a:spAutoFit/>
          </a:bodyPr>
          <a:lstStyle/>
          <a:p>
            <a:pPr algn="ctr"/>
            <a:r>
              <a:rPr lang="en-US" sz="3600" dirty="0" err="1" smtClean="0">
                <a:solidFill>
                  <a:srgbClr val="002060"/>
                </a:solidFill>
                <a:latin typeface="Times New Roman" panose="02020603050405020304" pitchFamily="18" charset="0"/>
                <a:cs typeface="Times New Roman" panose="02020603050405020304" pitchFamily="18" charset="0"/>
              </a:rPr>
              <a:t>Nêu</a:t>
            </a:r>
            <a:r>
              <a:rPr lang="en-US" sz="3600" dirty="0" smtClean="0">
                <a:solidFill>
                  <a:srgbClr val="002060"/>
                </a:solidFill>
                <a:latin typeface="Times New Roman" panose="02020603050405020304" pitchFamily="18" charset="0"/>
                <a:cs typeface="Times New Roman" panose="02020603050405020304" pitchFamily="18" charset="0"/>
              </a:rPr>
              <a:t> ý </a:t>
            </a:r>
            <a:r>
              <a:rPr lang="en-US" sz="3600" dirty="0" err="1" smtClean="0">
                <a:solidFill>
                  <a:srgbClr val="002060"/>
                </a:solidFill>
                <a:latin typeface="Times New Roman" panose="02020603050405020304" pitchFamily="18" charset="0"/>
                <a:cs typeface="Times New Roman" panose="02020603050405020304" pitchFamily="18" charset="0"/>
              </a:rPr>
              <a:t>nghĩa</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của</a:t>
            </a:r>
            <a:r>
              <a:rPr lang="en-US" sz="3600" dirty="0" smtClean="0">
                <a:solidFill>
                  <a:srgbClr val="002060"/>
                </a:solidFill>
                <a:latin typeface="Times New Roman" panose="02020603050405020304" pitchFamily="18" charset="0"/>
                <a:cs typeface="Times New Roman" panose="02020603050405020304" pitchFamily="18" charset="0"/>
              </a:rPr>
              <a:t> chi </a:t>
            </a:r>
            <a:r>
              <a:rPr lang="en-US" sz="3600" dirty="0" err="1" smtClean="0">
                <a:solidFill>
                  <a:srgbClr val="002060"/>
                </a:solidFill>
                <a:latin typeface="Times New Roman" panose="02020603050405020304" pitchFamily="18" charset="0"/>
                <a:cs typeface="Times New Roman" panose="02020603050405020304" pitchFamily="18" charset="0"/>
              </a:rPr>
              <a:t>tiết</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chiếc</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bóng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trong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lời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nói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của</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bé</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Đản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với</a:t>
            </a:r>
            <a:r>
              <a:rPr lang="en-US" sz="3600" dirty="0" smtClean="0">
                <a:solidFill>
                  <a:srgbClr val="002060"/>
                </a:solidFill>
                <a:latin typeface="Times New Roman" panose="02020603050405020304" pitchFamily="18" charset="0"/>
                <a:cs typeface="Times New Roman" panose="02020603050405020304" pitchFamily="18" charset="0"/>
              </a:rPr>
              <a:t> cha </a:t>
            </a:r>
            <a:r>
              <a:rPr lang="en-US" sz="3600" dirty="0" err="1" smtClean="0">
                <a:solidFill>
                  <a:srgbClr val="002060"/>
                </a:solidFill>
                <a:latin typeface="Times New Roman" panose="02020603050405020304" pitchFamily="18" charset="0"/>
                <a:cs typeface="Times New Roman" panose="02020603050405020304" pitchFamily="18" charset="0"/>
              </a:rPr>
              <a:t>sau</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khi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Vũ</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Nương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mất</a:t>
            </a:r>
            <a:r>
              <a:rPr lang="en-US" sz="3600" dirty="0" smtClean="0">
                <a:solidFill>
                  <a:srgbClr val="002060"/>
                </a:solidFill>
                <a:latin typeface="Times New Roman" panose="02020603050405020304" pitchFamily="18" charset="0"/>
                <a:cs typeface="Times New Roman" panose="02020603050405020304" pitchFamily="18" charset="0"/>
              </a:rPr>
              <a:t>?</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521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ọc văn 9: PHÂN TÍCH Ý NGHĨA CHI TIẾT CHIẾC BÓNG TRONG &quot;CHUYỆN ..."/>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9429" l="0" r="92000">
                        <a14:foregroundMark x1="23143" y1="27143" x2="33429" y2="20286"/>
                        <a14:foregroundMark x1="34286" y1="68286" x2="54286" y2="83143"/>
                        <a14:foregroundMark x1="48000" y1="92571" x2="54857" y2="99143"/>
                        <a14:foregroundMark x1="36857" y1="97714" x2="36857" y2="99714"/>
                        <a14:foregroundMark x1="66857" y1="42286" x2="67143" y2="48000"/>
                        <a14:foregroundMark x1="2571" y1="64857" x2="14571" y2="66286"/>
                        <a14:foregroundMark x1="4000" y1="65143" x2="11714" y2="65143"/>
                        <a14:foregroundMark x1="91714" y1="63143" x2="92000" y2="92286"/>
                      </a14:backgroundRemoval>
                    </a14:imgEffect>
                  </a14:imgLayer>
                </a14:imgProps>
              </a:ext>
              <a:ext uri="{28A0092B-C50C-407E-A947-70E740481C1C}">
                <a14:useLocalDpi xmlns:a14="http://schemas.microsoft.com/office/drawing/2010/main" val="0"/>
              </a:ext>
            </a:extLst>
          </a:blip>
          <a:srcRect/>
          <a:stretch>
            <a:fillRect/>
          </a:stretch>
        </p:blipFill>
        <p:spPr bwMode="auto">
          <a:xfrm>
            <a:off x="3223894" y="2350134"/>
            <a:ext cx="4507865" cy="45078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1869" y="101793"/>
            <a:ext cx="11199222" cy="740652"/>
          </a:xfrm>
          <a:prstGeom prst="rect">
            <a:avLst/>
          </a:prstGeom>
          <a:noFill/>
        </p:spPr>
        <p:txBody>
          <a:bodyPr wrap="square" rtlCol="0">
            <a:spAutoFit/>
          </a:bodyPr>
          <a:lstStyle/>
          <a:p>
            <a:pPr algn="ctr">
              <a:lnSpc>
                <a:spcPct val="130000"/>
              </a:lnSpc>
            </a:pPr>
            <a:r>
              <a:rPr lang="en-US" sz="3600" b="1" dirty="0" smtClean="0">
                <a:solidFill>
                  <a:srgbClr val="FF0000"/>
                </a:solidFill>
                <a:latin typeface="Times New Roman" panose="02020603050405020304" pitchFamily="18" charset="0"/>
                <a:cs typeface="Times New Roman" panose="02020603050405020304" pitchFamily="18" charset="0"/>
              </a:rPr>
              <a:t>Ý </a:t>
            </a:r>
            <a:r>
              <a:rPr lang="en-US" sz="3600" b="1" dirty="0" err="1" smtClean="0">
                <a:solidFill>
                  <a:srgbClr val="FF0000"/>
                </a:solidFill>
                <a:latin typeface="Times New Roman" panose="02020603050405020304" pitchFamily="18" charset="0"/>
                <a:cs typeface="Times New Roman" panose="02020603050405020304" pitchFamily="18" charset="0"/>
              </a:rPr>
              <a:t>nghĩa</a:t>
            </a:r>
            <a:r>
              <a:rPr lang="en-US" sz="3600" b="1" dirty="0" smtClean="0">
                <a:solidFill>
                  <a:srgbClr val="FF0000"/>
                </a:solidFill>
                <a:latin typeface="Times New Roman" panose="02020603050405020304" pitchFamily="18" charset="0"/>
                <a:cs typeface="Times New Roman" panose="02020603050405020304" pitchFamily="18" charset="0"/>
              </a:rPr>
              <a:t> chi </a:t>
            </a:r>
            <a:r>
              <a:rPr lang="en-US" sz="3600" b="1" dirty="0" err="1" smtClean="0">
                <a:solidFill>
                  <a:srgbClr val="FF0000"/>
                </a:solidFill>
                <a:latin typeface="Times New Roman" panose="02020603050405020304" pitchFamily="18" charset="0"/>
                <a:cs typeface="Times New Roman" panose="02020603050405020304" pitchFamily="18" charset="0"/>
              </a:rPr>
              <a:t>tiết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chiếc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bóng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42065" y="914323"/>
            <a:ext cx="1997663" cy="584775"/>
          </a:xfrm>
          <a:prstGeom prst="rect">
            <a:avLst/>
          </a:prstGeom>
          <a:solidFill>
            <a:schemeClr val="accent4">
              <a:lumMod val="20000"/>
              <a:lumOff val="80000"/>
            </a:schemeClr>
          </a:solidFill>
        </p:spPr>
        <p:txBody>
          <a:bodyPr wrap="non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Nghệ</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thuật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1667748"/>
            <a:ext cx="4511040" cy="2246769"/>
          </a:xfrm>
          <a:prstGeom prst="rect">
            <a:avLst/>
          </a:prstGeom>
        </p:spPr>
        <p:txBody>
          <a:bodyPr wrap="square">
            <a:spAutoFit/>
          </a:bodyPr>
          <a:lstStyle/>
          <a:p>
            <a:pPr marL="109220" marR="346710" algn="just">
              <a:spcAft>
                <a:spcPts val="0"/>
              </a:spcAf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kịch</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109220" marR="346710" algn="just">
              <a:spcAft>
                <a:spcPts val="0"/>
              </a:spcAf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cs typeface="Times New Roman" panose="02020603050405020304" pitchFamily="18" charset="0"/>
              </a:rPr>
              <a:t>Thắt</a:t>
            </a:r>
            <a:r>
              <a:rPr lang="en-US" sz="28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latin typeface="Times New Roman" panose="02020603050405020304" pitchFamily="18" charset="0"/>
                <a:ea typeface="Times New Roman" panose="02020603050405020304" pitchFamily="18" charset="0"/>
                <a:cs typeface="Times New Roman" panose="02020603050405020304" pitchFamily="18" charset="0"/>
              </a:rPr>
              <a:t>nút</a:t>
            </a:r>
            <a:r>
              <a:rPr lang="en-US" sz="28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nút</a:t>
            </a: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spc="13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spc="-5"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8970625" y="914323"/>
            <a:ext cx="1723549" cy="584775"/>
          </a:xfrm>
          <a:prstGeom prst="rect">
            <a:avLst/>
          </a:prstGeom>
          <a:solidFill>
            <a:schemeClr val="accent4">
              <a:lumMod val="20000"/>
              <a:lumOff val="80000"/>
            </a:schemeClr>
          </a:solidFill>
        </p:spPr>
        <p:txBody>
          <a:bodyPr wrap="non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Nội</a:t>
            </a:r>
            <a:r>
              <a:rPr lang="en-US" sz="3200" dirty="0" smtClean="0">
                <a:solidFill>
                  <a:srgbClr val="FF0000"/>
                </a:solidFill>
                <a:latin typeface="Times New Roman" panose="02020603050405020304" pitchFamily="18" charset="0"/>
                <a:cs typeface="Times New Roman" panose="02020603050405020304" pitchFamily="18" charset="0"/>
              </a:rPr>
              <a:t> dung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305040" y="1665266"/>
            <a:ext cx="4886960" cy="2936188"/>
          </a:xfrm>
          <a:prstGeom prst="rect">
            <a:avLst/>
          </a:prstGeom>
        </p:spPr>
        <p:txBody>
          <a:bodyPr wrap="square">
            <a:spAutoFit/>
          </a:bodyPr>
          <a:lstStyle/>
          <a:p>
            <a:pPr marL="109220" marR="142240">
              <a:lnSpc>
                <a:spcPct val="110000"/>
              </a:lnSpc>
              <a:spcAft>
                <a:spcPts val="0"/>
              </a:spcAft>
            </a:pP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spc="-5"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bi</a:t>
            </a:r>
            <a:r>
              <a:rPr lang="en-US" sz="28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cs typeface="Times New Roman" panose="02020603050405020304" pitchFamily="18" charset="0"/>
              </a:rPr>
              <a:t>kịch</a:t>
            </a:r>
            <a:r>
              <a:rPr lang="en-US" sz="28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8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spc="1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latin typeface="Times New Roman" panose="02020603050405020304" pitchFamily="18" charset="0"/>
                <a:ea typeface="Times New Roman" panose="02020603050405020304" pitchFamily="18" charset="0"/>
                <a:cs typeface="Times New Roman" panose="02020603050405020304" pitchFamily="18" charset="0"/>
              </a:rPr>
              <a:t>ngờ</a:t>
            </a:r>
            <a:r>
              <a:rPr lang="en-US" sz="2800" spc="-5"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109220" marR="142240" algn="just">
              <a:lnSpc>
                <a:spcPct val="110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dung</a:t>
            </a: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spc="-5" dirty="0" err="1" smtClean="0">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spc="14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latin typeface="Times New Roman" panose="02020603050405020304" pitchFamily="18" charset="0"/>
                <a:ea typeface="Times New Roman" panose="02020603050405020304" pitchFamily="18" charset="0"/>
                <a:cs typeface="Times New Roman" panose="02020603050405020304" pitchFamily="18" charset="0"/>
              </a:rPr>
              <a:t>ngộ</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latin typeface="Times New Roman" panose="02020603050405020304" pitchFamily="18" charset="0"/>
                <a:ea typeface="Times New Roman" panose="02020603050405020304" pitchFamily="18" charset="0"/>
                <a:cs typeface="Times New Roman" panose="02020603050405020304" pitchFamily="18" charset="0"/>
              </a:rPr>
              <a:t>Vũ</a:t>
            </a:r>
            <a:r>
              <a:rPr lang="en-US" sz="2800" spc="-5"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smtClean="0">
                <a:latin typeface="Times New Roman" panose="02020603050405020304" pitchFamily="18" charset="0"/>
                <a:ea typeface="Times New Roman" panose="02020603050405020304" pitchFamily="18" charset="0"/>
                <a:cs typeface="Times New Roman" panose="02020603050405020304" pitchFamily="18" charset="0"/>
              </a:rPr>
              <a:t>Nương</a:t>
            </a:r>
            <a:r>
              <a:rPr lang="en-US" sz="2800" spc="-5"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7526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p:bldP spid="8"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582" y="93797"/>
            <a:ext cx="11199222" cy="740652"/>
          </a:xfrm>
          <a:prstGeom prst="rect">
            <a:avLst/>
          </a:prstGeom>
          <a:noFill/>
        </p:spPr>
        <p:txBody>
          <a:bodyPr wrap="square" rtlCol="0">
            <a:spAutoFit/>
          </a:bodyPr>
          <a:lstStyle/>
          <a:p>
            <a:pPr algn="ctr">
              <a:lnSpc>
                <a:spcPct val="130000"/>
              </a:lnSpc>
            </a:pPr>
            <a:r>
              <a:rPr lang="en-US" sz="3600" b="1" dirty="0" smtClean="0">
                <a:solidFill>
                  <a:srgbClr val="FF0000"/>
                </a:solidFill>
                <a:latin typeface="Times New Roman" panose="02020603050405020304" pitchFamily="18" charset="0"/>
                <a:cs typeface="Times New Roman" panose="02020603050405020304" pitchFamily="18" charset="0"/>
              </a:rPr>
              <a:t>3. </a:t>
            </a:r>
            <a:r>
              <a:rPr lang="en-US" sz="3600" b="1" dirty="0" err="1" smtClean="0">
                <a:solidFill>
                  <a:srgbClr val="FF0000"/>
                </a:solidFill>
                <a:latin typeface="Times New Roman" panose="02020603050405020304" pitchFamily="18" charset="0"/>
                <a:cs typeface="Times New Roman" panose="02020603050405020304" pitchFamily="18" charset="0"/>
              </a:rPr>
              <a:t>Kết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thúc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truyện</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43840" y="970855"/>
            <a:ext cx="5495415" cy="584775"/>
          </a:xfrm>
          <a:prstGeom prst="rect">
            <a:avLst/>
          </a:prstGeom>
          <a:noFill/>
        </p:spPr>
        <p:txBody>
          <a:bodyPr wrap="none" rtlCol="0">
            <a:spAutoFit/>
          </a:bodyPr>
          <a:lstStyle/>
          <a:p>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Kết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thúc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tưởng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tượng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kì</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ảo</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20582" y="1791294"/>
            <a:ext cx="11450320" cy="3816429"/>
          </a:xfrm>
          <a:prstGeom prst="rect">
            <a:avLst/>
          </a:prstGeom>
        </p:spPr>
        <p:txBody>
          <a:bodyPr wrap="square">
            <a:spAutoFit/>
          </a:bodyPr>
          <a:lstStyle/>
          <a:p>
            <a:pPr marL="109220" marR="142240">
              <a:lnSpc>
                <a:spcPct val="110000"/>
              </a:lnSpc>
              <a:spcAft>
                <a:spcPts val="0"/>
              </a:spcAft>
            </a:pPr>
            <a:r>
              <a:rPr lang="en-US" sz="44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44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chỉnh</a:t>
            </a:r>
            <a:r>
              <a:rPr lang="en-US" sz="44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4400" spc="-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44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44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spc="13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44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Nương</a:t>
            </a:r>
            <a:r>
              <a:rPr lang="en-US" sz="44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nàng</a:t>
            </a:r>
            <a:r>
              <a:rPr lang="en-US" sz="44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44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44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oan</a:t>
            </a:r>
            <a:r>
              <a:rPr lang="en-US" sz="44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109220" marR="142240">
              <a:lnSpc>
                <a:spcPct val="110000"/>
              </a:lnSpc>
              <a:spcAft>
                <a:spcPts val="0"/>
              </a:spcAft>
            </a:pPr>
            <a:r>
              <a:rPr lang="en-US" sz="44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44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44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1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thúc</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hậu</a:t>
            </a:r>
            <a:r>
              <a:rPr lang="en-US" sz="44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spc="-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spc="10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44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1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mơ</a:t>
            </a:r>
            <a:r>
              <a:rPr lang="en-US" sz="44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ngàn</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44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4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400" spc="-1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4400" spc="13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400" spc="-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44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hiền</a:t>
            </a:r>
            <a:r>
              <a:rPr lang="en-US" sz="44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4400"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spc="-5"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lành</a:t>
            </a:r>
            <a:r>
              <a:rPr lang="en-US" sz="4400"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3970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0658" name="TextBox 4"/>
          <p:cNvSpPr txBox="1">
            <a:spLocks noChangeArrowheads="1"/>
          </p:cNvSpPr>
          <p:nvPr/>
        </p:nvSpPr>
        <p:spPr bwMode="auto">
          <a:xfrm>
            <a:off x="5834566" y="404308"/>
            <a:ext cx="41370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sym typeface="Arial" panose="020B0604020202020204" pitchFamily="34" charset="0"/>
              </a:rPr>
              <a:t>MỤC TIÊU BÀI HỌC</a:t>
            </a:r>
          </a:p>
        </p:txBody>
      </p:sp>
      <p:grpSp>
        <p:nvGrpSpPr>
          <p:cNvPr id="70659" name="Group 12"/>
          <p:cNvGrpSpPr>
            <a:grpSpLocks/>
          </p:cNvGrpSpPr>
          <p:nvPr/>
        </p:nvGrpSpPr>
        <p:grpSpPr bwMode="auto">
          <a:xfrm>
            <a:off x="-156754" y="830389"/>
            <a:ext cx="12252960" cy="6013110"/>
            <a:chOff x="1365362" y="1190172"/>
            <a:chExt cx="6310086" cy="5366751"/>
          </a:xfrm>
        </p:grpSpPr>
        <p:grpSp>
          <p:nvGrpSpPr>
            <p:cNvPr id="70670" name="Group 10"/>
            <p:cNvGrpSpPr>
              <a:grpSpLocks/>
            </p:cNvGrpSpPr>
            <p:nvPr/>
          </p:nvGrpSpPr>
          <p:grpSpPr bwMode="auto">
            <a:xfrm>
              <a:off x="1365362" y="1190172"/>
              <a:ext cx="6310086" cy="1748660"/>
              <a:chOff x="1728357" y="1304449"/>
              <a:chExt cx="5477985" cy="1518067"/>
            </a:xfrm>
          </p:grpSpPr>
          <p:grpSp>
            <p:nvGrpSpPr>
              <p:cNvPr id="70689" name="Group 7"/>
              <p:cNvGrpSpPr>
                <a:grpSpLocks/>
              </p:cNvGrpSpPr>
              <p:nvPr/>
            </p:nvGrpSpPr>
            <p:grpSpPr bwMode="auto">
              <a:xfrm>
                <a:off x="1803761" y="1455420"/>
                <a:ext cx="5402581" cy="1367096"/>
                <a:chOff x="1803761" y="1455420"/>
                <a:chExt cx="5402581" cy="1367096"/>
              </a:xfrm>
            </p:grpSpPr>
            <p:pic>
              <p:nvPicPr>
                <p:cNvPr id="70694" name="Picture 345" descr="shadow_1_m"/>
                <p:cNvPicPr>
                  <a:picLocks noChangeAspect="1" noChangeArrowheads="1"/>
                </p:cNvPicPr>
                <p:nvPr/>
              </p:nvPicPr>
              <p:blipFill>
                <a:blip r:embed="rId5">
                  <a:extLst>
                    <a:ext uri="{28A0092B-C50C-407E-A947-70E740481C1C}">
                      <a14:useLocalDpi xmlns:a14="http://schemas.microsoft.com/office/drawing/2010/main" val="0"/>
                    </a:ext>
                  </a:extLst>
                </a:blip>
                <a:srcRect t="1518" b="2"/>
                <a:stretch>
                  <a:fillRect/>
                </a:stretch>
              </p:blipFill>
              <p:spPr bwMode="gray">
                <a:xfrm>
                  <a:off x="1803761" y="2510102"/>
                  <a:ext cx="5402581" cy="3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a:off x="2286617" y="1454195"/>
                  <a:ext cx="4640119" cy="125135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2" name="Rectangle 1"/>
                <p:cNvSpPr/>
                <p:nvPr/>
              </p:nvSpPr>
              <p:spPr>
                <a:xfrm>
                  <a:off x="2392182" y="1560971"/>
                  <a:ext cx="4443254" cy="1029990"/>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panose="020B0604020202020204" pitchFamily="34" charset="0"/>
                  </a:endParaRPr>
                </a:p>
              </p:txBody>
            </p:sp>
          </p:grpSp>
          <p:grpSp>
            <p:nvGrpSpPr>
              <p:cNvPr id="70690" name="Group 6"/>
              <p:cNvGrpSpPr>
                <a:grpSpLocks/>
              </p:cNvGrpSpPr>
              <p:nvPr/>
            </p:nvGrpSpPr>
            <p:grpSpPr bwMode="auto">
              <a:xfrm>
                <a:off x="1728357" y="1304449"/>
                <a:ext cx="2001385" cy="1320641"/>
                <a:chOff x="1728357" y="1304449"/>
                <a:chExt cx="2001385" cy="1320641"/>
              </a:xfrm>
            </p:grpSpPr>
            <p:sp>
              <p:nvSpPr>
                <p:cNvPr id="6" name="Right Triangle 5"/>
                <p:cNvSpPr/>
                <p:nvPr/>
              </p:nvSpPr>
              <p:spPr>
                <a:xfrm flipH="1">
                  <a:off x="2114479" y="2472466"/>
                  <a:ext cx="172138" cy="152350"/>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42" name="Right Triangle 41"/>
                <p:cNvSpPr/>
                <p:nvPr/>
              </p:nvSpPr>
              <p:spPr>
                <a:xfrm flipH="1">
                  <a:off x="3449738" y="1304449"/>
                  <a:ext cx="172138" cy="151048"/>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3" name="Trapezoid 2"/>
                <p:cNvSpPr/>
                <p:nvPr/>
              </p:nvSpPr>
              <p:spPr>
                <a:xfrm rot="19191503">
                  <a:off x="1728357" y="1570085"/>
                  <a:ext cx="2000986" cy="464863"/>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grpSp>
        </p:grpSp>
        <p:grpSp>
          <p:nvGrpSpPr>
            <p:cNvPr id="70671" name="Group 46"/>
            <p:cNvGrpSpPr>
              <a:grpSpLocks/>
            </p:cNvGrpSpPr>
            <p:nvPr/>
          </p:nvGrpSpPr>
          <p:grpSpPr bwMode="auto">
            <a:xfrm>
              <a:off x="1365362" y="3004323"/>
              <a:ext cx="6310086" cy="1748660"/>
              <a:chOff x="1728357" y="1304449"/>
              <a:chExt cx="5477985" cy="1518067"/>
            </a:xfrm>
          </p:grpSpPr>
          <p:grpSp>
            <p:nvGrpSpPr>
              <p:cNvPr id="70681" name="Group 49"/>
              <p:cNvGrpSpPr>
                <a:grpSpLocks/>
              </p:cNvGrpSpPr>
              <p:nvPr/>
            </p:nvGrpSpPr>
            <p:grpSpPr bwMode="auto">
              <a:xfrm>
                <a:off x="1803761" y="1455420"/>
                <a:ext cx="5402581" cy="1367096"/>
                <a:chOff x="1803761" y="1455420"/>
                <a:chExt cx="5402581" cy="1367096"/>
              </a:xfrm>
            </p:grpSpPr>
            <p:pic>
              <p:nvPicPr>
                <p:cNvPr id="70686" name="Picture 345" descr="shadow_1_m"/>
                <p:cNvPicPr>
                  <a:picLocks noChangeAspect="1" noChangeArrowheads="1"/>
                </p:cNvPicPr>
                <p:nvPr/>
              </p:nvPicPr>
              <p:blipFill>
                <a:blip r:embed="rId5">
                  <a:extLst>
                    <a:ext uri="{28A0092B-C50C-407E-A947-70E740481C1C}">
                      <a14:useLocalDpi xmlns:a14="http://schemas.microsoft.com/office/drawing/2010/main" val="0"/>
                    </a:ext>
                  </a:extLst>
                </a:blip>
                <a:srcRect t="1518" b="2"/>
                <a:stretch>
                  <a:fillRect/>
                </a:stretch>
              </p:blipFill>
              <p:spPr bwMode="gray">
                <a:xfrm>
                  <a:off x="1803761" y="2510102"/>
                  <a:ext cx="5402581" cy="3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1"/>
                <p:cNvSpPr/>
                <p:nvPr/>
              </p:nvSpPr>
              <p:spPr>
                <a:xfrm>
                  <a:off x="2286617" y="1454859"/>
                  <a:ext cx="4640119" cy="1250051"/>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63" name="Rectangle 62"/>
                <p:cNvSpPr/>
                <p:nvPr/>
              </p:nvSpPr>
              <p:spPr>
                <a:xfrm>
                  <a:off x="2392182" y="1560332"/>
                  <a:ext cx="4443254" cy="1029991"/>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grpSp>
          <p:grpSp>
            <p:nvGrpSpPr>
              <p:cNvPr id="70682" name="Group 50"/>
              <p:cNvGrpSpPr>
                <a:grpSpLocks/>
              </p:cNvGrpSpPr>
              <p:nvPr/>
            </p:nvGrpSpPr>
            <p:grpSpPr bwMode="auto">
              <a:xfrm>
                <a:off x="1728357" y="1304449"/>
                <a:ext cx="2001385" cy="1320641"/>
                <a:chOff x="1728357" y="1304449"/>
                <a:chExt cx="2001385" cy="1320641"/>
              </a:xfrm>
            </p:grpSpPr>
            <p:sp>
              <p:nvSpPr>
                <p:cNvPr id="52" name="Right Triangle 51"/>
                <p:cNvSpPr/>
                <p:nvPr/>
              </p:nvSpPr>
              <p:spPr>
                <a:xfrm flipH="1">
                  <a:off x="2114479" y="2471827"/>
                  <a:ext cx="172138" cy="151048"/>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53" name="Right Triangle 52"/>
                <p:cNvSpPr/>
                <p:nvPr/>
              </p:nvSpPr>
              <p:spPr>
                <a:xfrm flipH="1">
                  <a:off x="3449738" y="1303811"/>
                  <a:ext cx="172138" cy="151048"/>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54" name="Trapezoid 2"/>
                <p:cNvSpPr/>
                <p:nvPr/>
              </p:nvSpPr>
              <p:spPr>
                <a:xfrm rot="19191503">
                  <a:off x="1728357" y="1569447"/>
                  <a:ext cx="2000986" cy="463561"/>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grpSp>
        </p:grpSp>
        <p:grpSp>
          <p:nvGrpSpPr>
            <p:cNvPr id="70672" name="Group 63"/>
            <p:cNvGrpSpPr>
              <a:grpSpLocks/>
            </p:cNvGrpSpPr>
            <p:nvPr/>
          </p:nvGrpSpPr>
          <p:grpSpPr bwMode="auto">
            <a:xfrm>
              <a:off x="1365362" y="4808263"/>
              <a:ext cx="6310086" cy="1748660"/>
              <a:chOff x="1728357" y="1304449"/>
              <a:chExt cx="5477985" cy="1518067"/>
            </a:xfrm>
          </p:grpSpPr>
          <p:grpSp>
            <p:nvGrpSpPr>
              <p:cNvPr id="70673" name="Group 67"/>
              <p:cNvGrpSpPr>
                <a:grpSpLocks/>
              </p:cNvGrpSpPr>
              <p:nvPr/>
            </p:nvGrpSpPr>
            <p:grpSpPr bwMode="auto">
              <a:xfrm>
                <a:off x="1803761" y="1455420"/>
                <a:ext cx="5402581" cy="1367096"/>
                <a:chOff x="1803761" y="1455420"/>
                <a:chExt cx="5402581" cy="1367096"/>
              </a:xfrm>
            </p:grpSpPr>
            <p:pic>
              <p:nvPicPr>
                <p:cNvPr id="70678" name="Picture 345" descr="shadow_1_m"/>
                <p:cNvPicPr>
                  <a:picLocks noChangeAspect="1" noChangeArrowheads="1"/>
                </p:cNvPicPr>
                <p:nvPr/>
              </p:nvPicPr>
              <p:blipFill>
                <a:blip r:embed="rId5">
                  <a:extLst>
                    <a:ext uri="{28A0092B-C50C-407E-A947-70E740481C1C}">
                      <a14:useLocalDpi xmlns:a14="http://schemas.microsoft.com/office/drawing/2010/main" val="0"/>
                    </a:ext>
                  </a:extLst>
                </a:blip>
                <a:srcRect t="1518" b="2"/>
                <a:stretch>
                  <a:fillRect/>
                </a:stretch>
              </p:blipFill>
              <p:spPr bwMode="gray">
                <a:xfrm>
                  <a:off x="1803761" y="2510102"/>
                  <a:ext cx="5402581" cy="3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Rectangle 85"/>
                <p:cNvSpPr/>
                <p:nvPr/>
              </p:nvSpPr>
              <p:spPr>
                <a:xfrm>
                  <a:off x="2286617" y="1455272"/>
                  <a:ext cx="4640119" cy="1250051"/>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87" name="Rectangle 86"/>
                <p:cNvSpPr/>
                <p:nvPr/>
              </p:nvSpPr>
              <p:spPr>
                <a:xfrm>
                  <a:off x="2392182" y="1560746"/>
                  <a:ext cx="4443254" cy="1029990"/>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panose="020B0604020202020204" pitchFamily="34" charset="0"/>
                  </a:endParaRPr>
                </a:p>
              </p:txBody>
            </p:sp>
          </p:grpSp>
          <p:grpSp>
            <p:nvGrpSpPr>
              <p:cNvPr id="70674" name="Group 68"/>
              <p:cNvGrpSpPr>
                <a:grpSpLocks/>
              </p:cNvGrpSpPr>
              <p:nvPr/>
            </p:nvGrpSpPr>
            <p:grpSpPr bwMode="auto">
              <a:xfrm>
                <a:off x="1728357" y="1304449"/>
                <a:ext cx="2001385" cy="1320641"/>
                <a:chOff x="1728357" y="1304449"/>
                <a:chExt cx="2001385" cy="1320641"/>
              </a:xfrm>
            </p:grpSpPr>
            <p:sp>
              <p:nvSpPr>
                <p:cNvPr id="74" name="Right Triangle 73"/>
                <p:cNvSpPr/>
                <p:nvPr/>
              </p:nvSpPr>
              <p:spPr>
                <a:xfrm flipH="1">
                  <a:off x="2114479" y="2473543"/>
                  <a:ext cx="172138" cy="151048"/>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79" name="Right Triangle 78"/>
                <p:cNvSpPr/>
                <p:nvPr/>
              </p:nvSpPr>
              <p:spPr>
                <a:xfrm flipH="1">
                  <a:off x="3449738" y="1304224"/>
                  <a:ext cx="172138" cy="152350"/>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82" name="Trapezoid 2"/>
                <p:cNvSpPr/>
                <p:nvPr/>
              </p:nvSpPr>
              <p:spPr>
                <a:xfrm rot="19191503">
                  <a:off x="1728357" y="1571163"/>
                  <a:ext cx="2000986" cy="463561"/>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grpSp>
        </p:grpSp>
      </p:grpSp>
      <p:sp>
        <p:nvSpPr>
          <p:cNvPr id="88" name="5-Point Star 87"/>
          <p:cNvSpPr/>
          <p:nvPr/>
        </p:nvSpPr>
        <p:spPr bwMode="auto">
          <a:xfrm>
            <a:off x="10381068" y="3536113"/>
            <a:ext cx="814387" cy="601662"/>
          </a:xfrm>
          <a:prstGeom prst="star5">
            <a:avLst>
              <a:gd name="adj" fmla="val 26056"/>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panose="020B0604020202020204" pitchFamily="34" charset="0"/>
            </a:endParaRPr>
          </a:p>
        </p:txBody>
      </p:sp>
      <p:grpSp>
        <p:nvGrpSpPr>
          <p:cNvPr id="89" name="Group 88"/>
          <p:cNvGrpSpPr/>
          <p:nvPr/>
        </p:nvGrpSpPr>
        <p:grpSpPr>
          <a:xfrm>
            <a:off x="10312361" y="5736981"/>
            <a:ext cx="894458" cy="481792"/>
            <a:chOff x="5210175" y="2278856"/>
            <a:chExt cx="235744" cy="173831"/>
          </a:xfrm>
          <a:solidFill>
            <a:schemeClr val="tx2"/>
          </a:solidFill>
        </p:grpSpPr>
        <p:sp>
          <p:nvSpPr>
            <p:cNvPr id="90" name="Frame 89"/>
            <p:cNvSpPr/>
            <p:nvPr/>
          </p:nvSpPr>
          <p:spPr>
            <a:xfrm>
              <a:off x="5226244" y="2278856"/>
              <a:ext cx="163128" cy="159546"/>
            </a:xfrm>
            <a:prstGeom prst="frame">
              <a:avLst>
                <a:gd name="adj1" fmla="val 5556"/>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Arial" panose="020B0604020202020204" pitchFamily="34" charset="0"/>
              </a:endParaRPr>
            </a:p>
          </p:txBody>
        </p:sp>
        <p:sp>
          <p:nvSpPr>
            <p:cNvPr id="91" name="Freeform 90"/>
            <p:cNvSpPr/>
            <p:nvPr/>
          </p:nvSpPr>
          <p:spPr>
            <a:xfrm>
              <a:off x="5210175" y="2297000"/>
              <a:ext cx="235744" cy="155687"/>
            </a:xfrm>
            <a:custGeom>
              <a:avLst/>
              <a:gdLst>
                <a:gd name="connsiteX0" fmla="*/ 66675 w 235744"/>
                <a:gd name="connsiteY0" fmla="*/ 78582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78582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4" h="155687">
                  <a:moveTo>
                    <a:pt x="66675" y="86631"/>
                  </a:moveTo>
                  <a:cubicBezTo>
                    <a:pt x="49212" y="67581"/>
                    <a:pt x="34131" y="53293"/>
                    <a:pt x="0" y="50912"/>
                  </a:cubicBezTo>
                  <a:cubicBezTo>
                    <a:pt x="34132" y="78693"/>
                    <a:pt x="65881" y="113618"/>
                    <a:pt x="80963" y="155687"/>
                  </a:cubicBezTo>
                  <a:cubicBezTo>
                    <a:pt x="108745" y="94568"/>
                    <a:pt x="141287" y="31068"/>
                    <a:pt x="235744" y="905"/>
                  </a:cubicBezTo>
                  <a:cubicBezTo>
                    <a:pt x="157957" y="-6239"/>
                    <a:pt x="103981" y="29481"/>
                    <a:pt x="66675" y="86631"/>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panose="020B0604020202020204" pitchFamily="34" charset="0"/>
              </a:endParaRPr>
            </a:p>
          </p:txBody>
        </p:sp>
      </p:grpSp>
      <p:grpSp>
        <p:nvGrpSpPr>
          <p:cNvPr id="92" name="Group 91"/>
          <p:cNvGrpSpPr/>
          <p:nvPr/>
        </p:nvGrpSpPr>
        <p:grpSpPr>
          <a:xfrm>
            <a:off x="10330910" y="1650830"/>
            <a:ext cx="925627" cy="760328"/>
            <a:chOff x="4290008" y="4767262"/>
            <a:chExt cx="902113" cy="1014412"/>
          </a:xfrm>
          <a:solidFill>
            <a:schemeClr val="accent3"/>
          </a:solidFill>
        </p:grpSpPr>
        <p:sp>
          <p:nvSpPr>
            <p:cNvPr id="93" name="Freeform 92"/>
            <p:cNvSpPr/>
            <p:nvPr/>
          </p:nvSpPr>
          <p:spPr>
            <a:xfrm>
              <a:off x="4444110" y="4922044"/>
              <a:ext cx="602358" cy="590550"/>
            </a:xfrm>
            <a:custGeom>
              <a:avLst/>
              <a:gdLst>
                <a:gd name="connsiteX0" fmla="*/ 107157 w 564357"/>
                <a:gd name="connsiteY0" fmla="*/ 600075 h 600075"/>
                <a:gd name="connsiteX1" fmla="*/ 107157 w 564357"/>
                <a:gd name="connsiteY1" fmla="*/ 531019 h 600075"/>
                <a:gd name="connsiteX2" fmla="*/ 0 w 564357"/>
                <a:gd name="connsiteY2" fmla="*/ 173831 h 600075"/>
                <a:gd name="connsiteX3" fmla="*/ 283369 w 564357"/>
                <a:gd name="connsiteY3" fmla="*/ 0 h 600075"/>
                <a:gd name="connsiteX4" fmla="*/ 526257 w 564357"/>
                <a:gd name="connsiteY4" fmla="*/ 138112 h 600075"/>
                <a:gd name="connsiteX5" fmla="*/ 564357 w 564357"/>
                <a:gd name="connsiteY5" fmla="*/ 407194 h 600075"/>
                <a:gd name="connsiteX6" fmla="*/ 445294 w 564357"/>
                <a:gd name="connsiteY6" fmla="*/ 557212 h 600075"/>
                <a:gd name="connsiteX7" fmla="*/ 445294 w 564357"/>
                <a:gd name="connsiteY7" fmla="*/ 588169 h 600075"/>
                <a:gd name="connsiteX8" fmla="*/ 342900 w 564357"/>
                <a:gd name="connsiteY8" fmla="*/ 588169 h 600075"/>
                <a:gd name="connsiteX9" fmla="*/ 342900 w 564357"/>
                <a:gd name="connsiteY9" fmla="*/ 481012 h 600075"/>
                <a:gd name="connsiteX10" fmla="*/ 476250 w 564357"/>
                <a:gd name="connsiteY10" fmla="*/ 307181 h 600075"/>
                <a:gd name="connsiteX11" fmla="*/ 285750 w 564357"/>
                <a:gd name="connsiteY11" fmla="*/ 119062 h 600075"/>
                <a:gd name="connsiteX12" fmla="*/ 92869 w 564357"/>
                <a:gd name="connsiteY12" fmla="*/ 316706 h 600075"/>
                <a:gd name="connsiteX13" fmla="*/ 207169 w 564357"/>
                <a:gd name="connsiteY13" fmla="*/ 485775 h 600075"/>
                <a:gd name="connsiteX14" fmla="*/ 207169 w 564357"/>
                <a:gd name="connsiteY14" fmla="*/ 592931 h 600075"/>
                <a:gd name="connsiteX15" fmla="*/ 107157 w 564357"/>
                <a:gd name="connsiteY15" fmla="*/ 600075 h 600075"/>
                <a:gd name="connsiteX0" fmla="*/ 109538 w 564357"/>
                <a:gd name="connsiteY0" fmla="*/ 590550 h 592931"/>
                <a:gd name="connsiteX1" fmla="*/ 107157 w 564357"/>
                <a:gd name="connsiteY1" fmla="*/ 531019 h 592931"/>
                <a:gd name="connsiteX2" fmla="*/ 0 w 564357"/>
                <a:gd name="connsiteY2" fmla="*/ 173831 h 592931"/>
                <a:gd name="connsiteX3" fmla="*/ 283369 w 564357"/>
                <a:gd name="connsiteY3" fmla="*/ 0 h 592931"/>
                <a:gd name="connsiteX4" fmla="*/ 526257 w 564357"/>
                <a:gd name="connsiteY4" fmla="*/ 138112 h 592931"/>
                <a:gd name="connsiteX5" fmla="*/ 564357 w 564357"/>
                <a:gd name="connsiteY5" fmla="*/ 407194 h 592931"/>
                <a:gd name="connsiteX6" fmla="*/ 445294 w 564357"/>
                <a:gd name="connsiteY6" fmla="*/ 557212 h 592931"/>
                <a:gd name="connsiteX7" fmla="*/ 445294 w 564357"/>
                <a:gd name="connsiteY7" fmla="*/ 588169 h 592931"/>
                <a:gd name="connsiteX8" fmla="*/ 342900 w 564357"/>
                <a:gd name="connsiteY8" fmla="*/ 588169 h 592931"/>
                <a:gd name="connsiteX9" fmla="*/ 342900 w 564357"/>
                <a:gd name="connsiteY9" fmla="*/ 481012 h 592931"/>
                <a:gd name="connsiteX10" fmla="*/ 476250 w 564357"/>
                <a:gd name="connsiteY10" fmla="*/ 307181 h 592931"/>
                <a:gd name="connsiteX11" fmla="*/ 285750 w 564357"/>
                <a:gd name="connsiteY11" fmla="*/ 119062 h 592931"/>
                <a:gd name="connsiteX12" fmla="*/ 92869 w 564357"/>
                <a:gd name="connsiteY12" fmla="*/ 316706 h 592931"/>
                <a:gd name="connsiteX13" fmla="*/ 207169 w 564357"/>
                <a:gd name="connsiteY13" fmla="*/ 485775 h 592931"/>
                <a:gd name="connsiteX14" fmla="*/ 207169 w 564357"/>
                <a:gd name="connsiteY14" fmla="*/ 592931 h 592931"/>
                <a:gd name="connsiteX15" fmla="*/ 109538 w 564357"/>
                <a:gd name="connsiteY15" fmla="*/ 590550 h 592931"/>
                <a:gd name="connsiteX0" fmla="*/ 121444 w 576263"/>
                <a:gd name="connsiteY0" fmla="*/ 590550 h 592931"/>
                <a:gd name="connsiteX1" fmla="*/ 119063 w 576263"/>
                <a:gd name="connsiteY1" fmla="*/ 531019 h 592931"/>
                <a:gd name="connsiteX2" fmla="*/ 11906 w 576263"/>
                <a:gd name="connsiteY2" fmla="*/ 173831 h 592931"/>
                <a:gd name="connsiteX3" fmla="*/ 295275 w 576263"/>
                <a:gd name="connsiteY3" fmla="*/ 0 h 592931"/>
                <a:gd name="connsiteX4" fmla="*/ 538163 w 576263"/>
                <a:gd name="connsiteY4" fmla="*/ 138112 h 592931"/>
                <a:gd name="connsiteX5" fmla="*/ 576263 w 576263"/>
                <a:gd name="connsiteY5" fmla="*/ 407194 h 592931"/>
                <a:gd name="connsiteX6" fmla="*/ 457200 w 576263"/>
                <a:gd name="connsiteY6" fmla="*/ 557212 h 592931"/>
                <a:gd name="connsiteX7" fmla="*/ 457200 w 576263"/>
                <a:gd name="connsiteY7" fmla="*/ 588169 h 592931"/>
                <a:gd name="connsiteX8" fmla="*/ 354806 w 576263"/>
                <a:gd name="connsiteY8" fmla="*/ 588169 h 592931"/>
                <a:gd name="connsiteX9" fmla="*/ 354806 w 576263"/>
                <a:gd name="connsiteY9" fmla="*/ 481012 h 592931"/>
                <a:gd name="connsiteX10" fmla="*/ 488156 w 576263"/>
                <a:gd name="connsiteY10" fmla="*/ 307181 h 592931"/>
                <a:gd name="connsiteX11" fmla="*/ 297656 w 576263"/>
                <a:gd name="connsiteY11" fmla="*/ 119062 h 592931"/>
                <a:gd name="connsiteX12" fmla="*/ 104775 w 576263"/>
                <a:gd name="connsiteY12" fmla="*/ 316706 h 592931"/>
                <a:gd name="connsiteX13" fmla="*/ 219075 w 576263"/>
                <a:gd name="connsiteY13" fmla="*/ 485775 h 592931"/>
                <a:gd name="connsiteX14" fmla="*/ 219075 w 576263"/>
                <a:gd name="connsiteY14" fmla="*/ 592931 h 592931"/>
                <a:gd name="connsiteX15" fmla="*/ 121444 w 576263"/>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97304"/>
                <a:gd name="connsiteY0" fmla="*/ 590550 h 592931"/>
                <a:gd name="connsiteX1" fmla="*/ 123129 w 597304"/>
                <a:gd name="connsiteY1" fmla="*/ 531019 h 592931"/>
                <a:gd name="connsiteX2" fmla="*/ 15972 w 597304"/>
                <a:gd name="connsiteY2" fmla="*/ 173831 h 592931"/>
                <a:gd name="connsiteX3" fmla="*/ 299341 w 597304"/>
                <a:gd name="connsiteY3" fmla="*/ 0 h 592931"/>
                <a:gd name="connsiteX4" fmla="*/ 542229 w 597304"/>
                <a:gd name="connsiteY4" fmla="*/ 138112 h 592931"/>
                <a:gd name="connsiteX5" fmla="*/ 580329 w 597304"/>
                <a:gd name="connsiteY5" fmla="*/ 407194 h 592931"/>
                <a:gd name="connsiteX6" fmla="*/ 461266 w 597304"/>
                <a:gd name="connsiteY6" fmla="*/ 557212 h 592931"/>
                <a:gd name="connsiteX7" fmla="*/ 461266 w 597304"/>
                <a:gd name="connsiteY7" fmla="*/ 588169 h 592931"/>
                <a:gd name="connsiteX8" fmla="*/ 358872 w 597304"/>
                <a:gd name="connsiteY8" fmla="*/ 588169 h 592931"/>
                <a:gd name="connsiteX9" fmla="*/ 358872 w 597304"/>
                <a:gd name="connsiteY9" fmla="*/ 481012 h 592931"/>
                <a:gd name="connsiteX10" fmla="*/ 492222 w 597304"/>
                <a:gd name="connsiteY10" fmla="*/ 307181 h 592931"/>
                <a:gd name="connsiteX11" fmla="*/ 301722 w 597304"/>
                <a:gd name="connsiteY11" fmla="*/ 119062 h 592931"/>
                <a:gd name="connsiteX12" fmla="*/ 108841 w 597304"/>
                <a:gd name="connsiteY12" fmla="*/ 316706 h 592931"/>
                <a:gd name="connsiteX13" fmla="*/ 223141 w 597304"/>
                <a:gd name="connsiteY13" fmla="*/ 485775 h 592931"/>
                <a:gd name="connsiteX14" fmla="*/ 223141 w 597304"/>
                <a:gd name="connsiteY14" fmla="*/ 592931 h 592931"/>
                <a:gd name="connsiteX15" fmla="*/ 125510 w 597304"/>
                <a:gd name="connsiteY15" fmla="*/ 590550 h 592931"/>
                <a:gd name="connsiteX0" fmla="*/ 125510 w 599510"/>
                <a:gd name="connsiteY0" fmla="*/ 590550 h 592931"/>
                <a:gd name="connsiteX1" fmla="*/ 123129 w 599510"/>
                <a:gd name="connsiteY1" fmla="*/ 531019 h 592931"/>
                <a:gd name="connsiteX2" fmla="*/ 15972 w 599510"/>
                <a:gd name="connsiteY2" fmla="*/ 173831 h 592931"/>
                <a:gd name="connsiteX3" fmla="*/ 299341 w 599510"/>
                <a:gd name="connsiteY3" fmla="*/ 0 h 592931"/>
                <a:gd name="connsiteX4" fmla="*/ 549373 w 599510"/>
                <a:gd name="connsiteY4" fmla="*/ 133349 h 592931"/>
                <a:gd name="connsiteX5" fmla="*/ 580329 w 599510"/>
                <a:gd name="connsiteY5" fmla="*/ 407194 h 592931"/>
                <a:gd name="connsiteX6" fmla="*/ 461266 w 599510"/>
                <a:gd name="connsiteY6" fmla="*/ 557212 h 592931"/>
                <a:gd name="connsiteX7" fmla="*/ 461266 w 599510"/>
                <a:gd name="connsiteY7" fmla="*/ 588169 h 592931"/>
                <a:gd name="connsiteX8" fmla="*/ 358872 w 599510"/>
                <a:gd name="connsiteY8" fmla="*/ 588169 h 592931"/>
                <a:gd name="connsiteX9" fmla="*/ 358872 w 599510"/>
                <a:gd name="connsiteY9" fmla="*/ 481012 h 592931"/>
                <a:gd name="connsiteX10" fmla="*/ 492222 w 599510"/>
                <a:gd name="connsiteY10" fmla="*/ 307181 h 592931"/>
                <a:gd name="connsiteX11" fmla="*/ 301722 w 599510"/>
                <a:gd name="connsiteY11" fmla="*/ 119062 h 592931"/>
                <a:gd name="connsiteX12" fmla="*/ 108841 w 599510"/>
                <a:gd name="connsiteY12" fmla="*/ 316706 h 592931"/>
                <a:gd name="connsiteX13" fmla="*/ 223141 w 599510"/>
                <a:gd name="connsiteY13" fmla="*/ 485775 h 592931"/>
                <a:gd name="connsiteX14" fmla="*/ 223141 w 599510"/>
                <a:gd name="connsiteY14" fmla="*/ 592931 h 592931"/>
                <a:gd name="connsiteX15" fmla="*/ 125510 w 599510"/>
                <a:gd name="connsiteY15" fmla="*/ 590550 h 592931"/>
                <a:gd name="connsiteX0" fmla="*/ 125510 w 599510"/>
                <a:gd name="connsiteY0" fmla="*/ 590550 h 592931"/>
                <a:gd name="connsiteX1" fmla="*/ 123129 w 599510"/>
                <a:gd name="connsiteY1" fmla="*/ 531019 h 592931"/>
                <a:gd name="connsiteX2" fmla="*/ 15972 w 599510"/>
                <a:gd name="connsiteY2" fmla="*/ 173831 h 592931"/>
                <a:gd name="connsiteX3" fmla="*/ 299341 w 599510"/>
                <a:gd name="connsiteY3" fmla="*/ 0 h 592931"/>
                <a:gd name="connsiteX4" fmla="*/ 549373 w 599510"/>
                <a:gd name="connsiteY4" fmla="*/ 133349 h 592931"/>
                <a:gd name="connsiteX5" fmla="*/ 580329 w 599510"/>
                <a:gd name="connsiteY5" fmla="*/ 407194 h 592931"/>
                <a:gd name="connsiteX6" fmla="*/ 461266 w 599510"/>
                <a:gd name="connsiteY6" fmla="*/ 557212 h 592931"/>
                <a:gd name="connsiteX7" fmla="*/ 461266 w 599510"/>
                <a:gd name="connsiteY7" fmla="*/ 588169 h 592931"/>
                <a:gd name="connsiteX8" fmla="*/ 358872 w 599510"/>
                <a:gd name="connsiteY8" fmla="*/ 588169 h 592931"/>
                <a:gd name="connsiteX9" fmla="*/ 358872 w 599510"/>
                <a:gd name="connsiteY9" fmla="*/ 481012 h 592931"/>
                <a:gd name="connsiteX10" fmla="*/ 492222 w 599510"/>
                <a:gd name="connsiteY10" fmla="*/ 307181 h 592931"/>
                <a:gd name="connsiteX11" fmla="*/ 301722 w 599510"/>
                <a:gd name="connsiteY11" fmla="*/ 119062 h 592931"/>
                <a:gd name="connsiteX12" fmla="*/ 108841 w 599510"/>
                <a:gd name="connsiteY12" fmla="*/ 316706 h 592931"/>
                <a:gd name="connsiteX13" fmla="*/ 223141 w 599510"/>
                <a:gd name="connsiteY13" fmla="*/ 485775 h 592931"/>
                <a:gd name="connsiteX14" fmla="*/ 223141 w 599510"/>
                <a:gd name="connsiteY14" fmla="*/ 592931 h 592931"/>
                <a:gd name="connsiteX15" fmla="*/ 125510 w 599510"/>
                <a:gd name="connsiteY15" fmla="*/ 590550 h 592931"/>
                <a:gd name="connsiteX0" fmla="*/ 125510 w 595939"/>
                <a:gd name="connsiteY0" fmla="*/ 590550 h 592931"/>
                <a:gd name="connsiteX1" fmla="*/ 123129 w 595939"/>
                <a:gd name="connsiteY1" fmla="*/ 531019 h 592931"/>
                <a:gd name="connsiteX2" fmla="*/ 15972 w 595939"/>
                <a:gd name="connsiteY2" fmla="*/ 173831 h 592931"/>
                <a:gd name="connsiteX3" fmla="*/ 299341 w 595939"/>
                <a:gd name="connsiteY3" fmla="*/ 0 h 592931"/>
                <a:gd name="connsiteX4" fmla="*/ 549373 w 595939"/>
                <a:gd name="connsiteY4" fmla="*/ 133349 h 592931"/>
                <a:gd name="connsiteX5" fmla="*/ 580329 w 595939"/>
                <a:gd name="connsiteY5" fmla="*/ 407194 h 592931"/>
                <a:gd name="connsiteX6" fmla="*/ 461266 w 595939"/>
                <a:gd name="connsiteY6" fmla="*/ 557212 h 592931"/>
                <a:gd name="connsiteX7" fmla="*/ 461266 w 595939"/>
                <a:gd name="connsiteY7" fmla="*/ 588169 h 592931"/>
                <a:gd name="connsiteX8" fmla="*/ 358872 w 595939"/>
                <a:gd name="connsiteY8" fmla="*/ 588169 h 592931"/>
                <a:gd name="connsiteX9" fmla="*/ 358872 w 595939"/>
                <a:gd name="connsiteY9" fmla="*/ 481012 h 592931"/>
                <a:gd name="connsiteX10" fmla="*/ 492222 w 595939"/>
                <a:gd name="connsiteY10" fmla="*/ 307181 h 592931"/>
                <a:gd name="connsiteX11" fmla="*/ 301722 w 595939"/>
                <a:gd name="connsiteY11" fmla="*/ 119062 h 592931"/>
                <a:gd name="connsiteX12" fmla="*/ 108841 w 595939"/>
                <a:gd name="connsiteY12" fmla="*/ 316706 h 592931"/>
                <a:gd name="connsiteX13" fmla="*/ 223141 w 595939"/>
                <a:gd name="connsiteY13" fmla="*/ 485775 h 592931"/>
                <a:gd name="connsiteX14" fmla="*/ 223141 w 595939"/>
                <a:gd name="connsiteY14" fmla="*/ 592931 h 592931"/>
                <a:gd name="connsiteX15" fmla="*/ 125510 w 595939"/>
                <a:gd name="connsiteY15" fmla="*/ 590550 h 592931"/>
                <a:gd name="connsiteX0" fmla="*/ 125510 w 595939"/>
                <a:gd name="connsiteY0" fmla="*/ 590550 h 592931"/>
                <a:gd name="connsiteX1" fmla="*/ 123129 w 595939"/>
                <a:gd name="connsiteY1" fmla="*/ 531019 h 592931"/>
                <a:gd name="connsiteX2" fmla="*/ 15972 w 595939"/>
                <a:gd name="connsiteY2" fmla="*/ 173831 h 592931"/>
                <a:gd name="connsiteX3" fmla="*/ 299341 w 595939"/>
                <a:gd name="connsiteY3" fmla="*/ 0 h 592931"/>
                <a:gd name="connsiteX4" fmla="*/ 549373 w 595939"/>
                <a:gd name="connsiteY4" fmla="*/ 133349 h 592931"/>
                <a:gd name="connsiteX5" fmla="*/ 580329 w 595939"/>
                <a:gd name="connsiteY5" fmla="*/ 407194 h 592931"/>
                <a:gd name="connsiteX6" fmla="*/ 461266 w 595939"/>
                <a:gd name="connsiteY6" fmla="*/ 557212 h 592931"/>
                <a:gd name="connsiteX7" fmla="*/ 461266 w 595939"/>
                <a:gd name="connsiteY7" fmla="*/ 588169 h 592931"/>
                <a:gd name="connsiteX8" fmla="*/ 358872 w 595939"/>
                <a:gd name="connsiteY8" fmla="*/ 588169 h 592931"/>
                <a:gd name="connsiteX9" fmla="*/ 358872 w 595939"/>
                <a:gd name="connsiteY9" fmla="*/ 481012 h 592931"/>
                <a:gd name="connsiteX10" fmla="*/ 492222 w 595939"/>
                <a:gd name="connsiteY10" fmla="*/ 307181 h 592931"/>
                <a:gd name="connsiteX11" fmla="*/ 301722 w 595939"/>
                <a:gd name="connsiteY11" fmla="*/ 119062 h 592931"/>
                <a:gd name="connsiteX12" fmla="*/ 108841 w 595939"/>
                <a:gd name="connsiteY12" fmla="*/ 316706 h 592931"/>
                <a:gd name="connsiteX13" fmla="*/ 223141 w 595939"/>
                <a:gd name="connsiteY13" fmla="*/ 485775 h 592931"/>
                <a:gd name="connsiteX14" fmla="*/ 223141 w 595939"/>
                <a:gd name="connsiteY14" fmla="*/ 592931 h 592931"/>
                <a:gd name="connsiteX15" fmla="*/ 125510 w 595939"/>
                <a:gd name="connsiteY15" fmla="*/ 590550 h 592931"/>
                <a:gd name="connsiteX0" fmla="*/ 125510 w 553955"/>
                <a:gd name="connsiteY0" fmla="*/ 590550 h 592931"/>
                <a:gd name="connsiteX1" fmla="*/ 123129 w 553955"/>
                <a:gd name="connsiteY1" fmla="*/ 531019 h 592931"/>
                <a:gd name="connsiteX2" fmla="*/ 15972 w 553955"/>
                <a:gd name="connsiteY2" fmla="*/ 173831 h 592931"/>
                <a:gd name="connsiteX3" fmla="*/ 299341 w 553955"/>
                <a:gd name="connsiteY3" fmla="*/ 0 h 592931"/>
                <a:gd name="connsiteX4" fmla="*/ 549373 w 553955"/>
                <a:gd name="connsiteY4" fmla="*/ 133349 h 592931"/>
                <a:gd name="connsiteX5" fmla="*/ 461266 w 553955"/>
                <a:gd name="connsiteY5" fmla="*/ 557212 h 592931"/>
                <a:gd name="connsiteX6" fmla="*/ 461266 w 553955"/>
                <a:gd name="connsiteY6" fmla="*/ 588169 h 592931"/>
                <a:gd name="connsiteX7" fmla="*/ 358872 w 553955"/>
                <a:gd name="connsiteY7" fmla="*/ 588169 h 592931"/>
                <a:gd name="connsiteX8" fmla="*/ 358872 w 553955"/>
                <a:gd name="connsiteY8" fmla="*/ 481012 h 592931"/>
                <a:gd name="connsiteX9" fmla="*/ 492222 w 553955"/>
                <a:gd name="connsiteY9" fmla="*/ 307181 h 592931"/>
                <a:gd name="connsiteX10" fmla="*/ 301722 w 553955"/>
                <a:gd name="connsiteY10" fmla="*/ 119062 h 592931"/>
                <a:gd name="connsiteX11" fmla="*/ 108841 w 553955"/>
                <a:gd name="connsiteY11" fmla="*/ 316706 h 592931"/>
                <a:gd name="connsiteX12" fmla="*/ 223141 w 553955"/>
                <a:gd name="connsiteY12" fmla="*/ 485775 h 592931"/>
                <a:gd name="connsiteX13" fmla="*/ 223141 w 553955"/>
                <a:gd name="connsiteY13" fmla="*/ 592931 h 592931"/>
                <a:gd name="connsiteX14" fmla="*/ 125510 w 553955"/>
                <a:gd name="connsiteY14" fmla="*/ 590550 h 592931"/>
                <a:gd name="connsiteX0" fmla="*/ 125510 w 596292"/>
                <a:gd name="connsiteY0" fmla="*/ 590550 h 592931"/>
                <a:gd name="connsiteX1" fmla="*/ 123129 w 596292"/>
                <a:gd name="connsiteY1" fmla="*/ 531019 h 592931"/>
                <a:gd name="connsiteX2" fmla="*/ 15972 w 596292"/>
                <a:gd name="connsiteY2" fmla="*/ 173831 h 592931"/>
                <a:gd name="connsiteX3" fmla="*/ 299341 w 596292"/>
                <a:gd name="connsiteY3" fmla="*/ 0 h 592931"/>
                <a:gd name="connsiteX4" fmla="*/ 549373 w 596292"/>
                <a:gd name="connsiteY4" fmla="*/ 133349 h 592931"/>
                <a:gd name="connsiteX5" fmla="*/ 461266 w 596292"/>
                <a:gd name="connsiteY5" fmla="*/ 557212 h 592931"/>
                <a:gd name="connsiteX6" fmla="*/ 461266 w 596292"/>
                <a:gd name="connsiteY6" fmla="*/ 588169 h 592931"/>
                <a:gd name="connsiteX7" fmla="*/ 358872 w 596292"/>
                <a:gd name="connsiteY7" fmla="*/ 588169 h 592931"/>
                <a:gd name="connsiteX8" fmla="*/ 358872 w 596292"/>
                <a:gd name="connsiteY8" fmla="*/ 481012 h 592931"/>
                <a:gd name="connsiteX9" fmla="*/ 492222 w 596292"/>
                <a:gd name="connsiteY9" fmla="*/ 307181 h 592931"/>
                <a:gd name="connsiteX10" fmla="*/ 301722 w 596292"/>
                <a:gd name="connsiteY10" fmla="*/ 119062 h 592931"/>
                <a:gd name="connsiteX11" fmla="*/ 108841 w 596292"/>
                <a:gd name="connsiteY11" fmla="*/ 316706 h 592931"/>
                <a:gd name="connsiteX12" fmla="*/ 223141 w 596292"/>
                <a:gd name="connsiteY12" fmla="*/ 485775 h 592931"/>
                <a:gd name="connsiteX13" fmla="*/ 223141 w 596292"/>
                <a:gd name="connsiteY13" fmla="*/ 592931 h 592931"/>
                <a:gd name="connsiteX14" fmla="*/ 125510 w 596292"/>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58872 w 602358"/>
                <a:gd name="connsiteY8" fmla="*/ 48101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15997 w 602358"/>
                <a:gd name="connsiteY12" fmla="*/ 495300 h 592931"/>
                <a:gd name="connsiteX13" fmla="*/ 223141 w 602358"/>
                <a:gd name="connsiteY13" fmla="*/ 592931 h 592931"/>
                <a:gd name="connsiteX14" fmla="*/ 125510 w 602358"/>
                <a:gd name="connsiteY14" fmla="*/ 590550 h 592931"/>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11957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02432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02432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02432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02393 h 592931"/>
                <a:gd name="connsiteX11" fmla="*/ 108841 w 602358"/>
                <a:gd name="connsiteY11" fmla="*/ 316706 h 592931"/>
                <a:gd name="connsiteX12" fmla="*/ 215997 w 602358"/>
                <a:gd name="connsiteY12" fmla="*/ 495300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02393 h 592931"/>
                <a:gd name="connsiteX11" fmla="*/ 108841 w 602358"/>
                <a:gd name="connsiteY11" fmla="*/ 316706 h 592931"/>
                <a:gd name="connsiteX12" fmla="*/ 215997 w 602358"/>
                <a:gd name="connsiteY12" fmla="*/ 495300 h 592931"/>
                <a:gd name="connsiteX13" fmla="*/ 223141 w 602358"/>
                <a:gd name="connsiteY13" fmla="*/ 592931 h 592931"/>
                <a:gd name="connsiteX14" fmla="*/ 125510 w 602358"/>
                <a:gd name="connsiteY14" fmla="*/ 590550 h 592931"/>
                <a:gd name="connsiteX0" fmla="*/ 125510 w 602358"/>
                <a:gd name="connsiteY0" fmla="*/ 590550 h 590550"/>
                <a:gd name="connsiteX1" fmla="*/ 123129 w 602358"/>
                <a:gd name="connsiteY1" fmla="*/ 531019 h 590550"/>
                <a:gd name="connsiteX2" fmla="*/ 15972 w 602358"/>
                <a:gd name="connsiteY2" fmla="*/ 173831 h 590550"/>
                <a:gd name="connsiteX3" fmla="*/ 299341 w 602358"/>
                <a:gd name="connsiteY3" fmla="*/ 0 h 590550"/>
                <a:gd name="connsiteX4" fmla="*/ 549373 w 602358"/>
                <a:gd name="connsiteY4" fmla="*/ 133349 h 590550"/>
                <a:gd name="connsiteX5" fmla="*/ 461266 w 602358"/>
                <a:gd name="connsiteY5" fmla="*/ 557212 h 590550"/>
                <a:gd name="connsiteX6" fmla="*/ 461266 w 602358"/>
                <a:gd name="connsiteY6" fmla="*/ 588169 h 590550"/>
                <a:gd name="connsiteX7" fmla="*/ 358872 w 602358"/>
                <a:gd name="connsiteY7" fmla="*/ 588169 h 590550"/>
                <a:gd name="connsiteX8" fmla="*/ 368397 w 602358"/>
                <a:gd name="connsiteY8" fmla="*/ 500062 h 590550"/>
                <a:gd name="connsiteX9" fmla="*/ 492222 w 602358"/>
                <a:gd name="connsiteY9" fmla="*/ 307181 h 590550"/>
                <a:gd name="connsiteX10" fmla="*/ 304103 w 602358"/>
                <a:gd name="connsiteY10" fmla="*/ 102393 h 590550"/>
                <a:gd name="connsiteX11" fmla="*/ 108841 w 602358"/>
                <a:gd name="connsiteY11" fmla="*/ 316706 h 590550"/>
                <a:gd name="connsiteX12" fmla="*/ 215997 w 602358"/>
                <a:gd name="connsiteY12" fmla="*/ 495300 h 590550"/>
                <a:gd name="connsiteX13" fmla="*/ 223141 w 602358"/>
                <a:gd name="connsiteY13" fmla="*/ 583406 h 590550"/>
                <a:gd name="connsiteX14" fmla="*/ 125510 w 602358"/>
                <a:gd name="connsiteY14" fmla="*/ 590550 h 590550"/>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02393 h 592931"/>
                <a:gd name="connsiteX11" fmla="*/ 108841 w 602358"/>
                <a:gd name="connsiteY11" fmla="*/ 316706 h 592931"/>
                <a:gd name="connsiteX12" fmla="*/ 215997 w 602358"/>
                <a:gd name="connsiteY12" fmla="*/ 495300 h 592931"/>
                <a:gd name="connsiteX13" fmla="*/ 220760 w 602358"/>
                <a:gd name="connsiteY13" fmla="*/ 592931 h 592931"/>
                <a:gd name="connsiteX14" fmla="*/ 125510 w 602358"/>
                <a:gd name="connsiteY14" fmla="*/ 590550 h 592931"/>
                <a:gd name="connsiteX0" fmla="*/ 125510 w 602358"/>
                <a:gd name="connsiteY0" fmla="*/ 590550 h 590550"/>
                <a:gd name="connsiteX1" fmla="*/ 123129 w 602358"/>
                <a:gd name="connsiteY1" fmla="*/ 531019 h 590550"/>
                <a:gd name="connsiteX2" fmla="*/ 15972 w 602358"/>
                <a:gd name="connsiteY2" fmla="*/ 173831 h 590550"/>
                <a:gd name="connsiteX3" fmla="*/ 299341 w 602358"/>
                <a:gd name="connsiteY3" fmla="*/ 0 h 590550"/>
                <a:gd name="connsiteX4" fmla="*/ 549373 w 602358"/>
                <a:gd name="connsiteY4" fmla="*/ 133349 h 590550"/>
                <a:gd name="connsiteX5" fmla="*/ 461266 w 602358"/>
                <a:gd name="connsiteY5" fmla="*/ 557212 h 590550"/>
                <a:gd name="connsiteX6" fmla="*/ 461266 w 602358"/>
                <a:gd name="connsiteY6" fmla="*/ 588169 h 590550"/>
                <a:gd name="connsiteX7" fmla="*/ 358872 w 602358"/>
                <a:gd name="connsiteY7" fmla="*/ 588169 h 590550"/>
                <a:gd name="connsiteX8" fmla="*/ 368397 w 602358"/>
                <a:gd name="connsiteY8" fmla="*/ 500062 h 590550"/>
                <a:gd name="connsiteX9" fmla="*/ 492222 w 602358"/>
                <a:gd name="connsiteY9" fmla="*/ 307181 h 590550"/>
                <a:gd name="connsiteX10" fmla="*/ 304103 w 602358"/>
                <a:gd name="connsiteY10" fmla="*/ 102393 h 590550"/>
                <a:gd name="connsiteX11" fmla="*/ 108841 w 602358"/>
                <a:gd name="connsiteY11" fmla="*/ 316706 h 590550"/>
                <a:gd name="connsiteX12" fmla="*/ 215997 w 602358"/>
                <a:gd name="connsiteY12" fmla="*/ 495300 h 590550"/>
                <a:gd name="connsiteX13" fmla="*/ 223141 w 602358"/>
                <a:gd name="connsiteY13" fmla="*/ 585787 h 590550"/>
                <a:gd name="connsiteX14" fmla="*/ 125510 w 602358"/>
                <a:gd name="connsiteY14" fmla="*/ 5905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2358" h="590550">
                  <a:moveTo>
                    <a:pt x="125510" y="590550"/>
                  </a:moveTo>
                  <a:cubicBezTo>
                    <a:pt x="124716" y="570706"/>
                    <a:pt x="123923" y="550863"/>
                    <a:pt x="123129" y="531019"/>
                  </a:cubicBezTo>
                  <a:cubicBezTo>
                    <a:pt x="42166" y="507206"/>
                    <a:pt x="-34034" y="338138"/>
                    <a:pt x="15972" y="173831"/>
                  </a:cubicBezTo>
                  <a:cubicBezTo>
                    <a:pt x="77090" y="44450"/>
                    <a:pt x="178691" y="3174"/>
                    <a:pt x="299341" y="0"/>
                  </a:cubicBezTo>
                  <a:cubicBezTo>
                    <a:pt x="439835" y="7937"/>
                    <a:pt x="499366" y="58737"/>
                    <a:pt x="549373" y="133349"/>
                  </a:cubicBezTo>
                  <a:cubicBezTo>
                    <a:pt x="688279" y="373856"/>
                    <a:pt x="516432" y="512365"/>
                    <a:pt x="461266" y="557212"/>
                  </a:cubicBezTo>
                  <a:lnTo>
                    <a:pt x="461266" y="588169"/>
                  </a:lnTo>
                  <a:lnTo>
                    <a:pt x="358872" y="588169"/>
                  </a:lnTo>
                  <a:lnTo>
                    <a:pt x="368397" y="500062"/>
                  </a:lnTo>
                  <a:cubicBezTo>
                    <a:pt x="440628" y="454818"/>
                    <a:pt x="486666" y="392906"/>
                    <a:pt x="492222" y="307181"/>
                  </a:cubicBezTo>
                  <a:cubicBezTo>
                    <a:pt x="483490" y="175419"/>
                    <a:pt x="384272" y="107949"/>
                    <a:pt x="304103" y="102393"/>
                  </a:cubicBezTo>
                  <a:cubicBezTo>
                    <a:pt x="172341" y="111125"/>
                    <a:pt x="116778" y="186531"/>
                    <a:pt x="108841" y="316706"/>
                  </a:cubicBezTo>
                  <a:cubicBezTo>
                    <a:pt x="113603" y="434975"/>
                    <a:pt x="175515" y="460375"/>
                    <a:pt x="215997" y="495300"/>
                  </a:cubicBezTo>
                  <a:lnTo>
                    <a:pt x="223141" y="585787"/>
                  </a:lnTo>
                  <a:lnTo>
                    <a:pt x="125510" y="5905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94" name="Freeform 93"/>
            <p:cNvSpPr/>
            <p:nvPr/>
          </p:nvSpPr>
          <p:spPr>
            <a:xfrm>
              <a:off x="4567238" y="5510213"/>
              <a:ext cx="346491" cy="271461"/>
            </a:xfrm>
            <a:custGeom>
              <a:avLst/>
              <a:gdLst>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52411"/>
                <a:gd name="connsiteX1" fmla="*/ 345281 w 345281"/>
                <a:gd name="connsiteY1" fmla="*/ 0 h 252411"/>
                <a:gd name="connsiteX2" fmla="*/ 321468 w 345281"/>
                <a:gd name="connsiteY2" fmla="*/ 107156 h 252411"/>
                <a:gd name="connsiteX3" fmla="*/ 335756 w 345281"/>
                <a:gd name="connsiteY3" fmla="*/ 204787 h 252411"/>
                <a:gd name="connsiteX4" fmla="*/ 164306 w 345281"/>
                <a:gd name="connsiteY4" fmla="*/ 252411 h 252411"/>
                <a:gd name="connsiteX5" fmla="*/ 11906 w 345281"/>
                <a:gd name="connsiteY5" fmla="*/ 200025 h 252411"/>
                <a:gd name="connsiteX6" fmla="*/ 38100 w 345281"/>
                <a:gd name="connsiteY6" fmla="*/ 95250 h 252411"/>
                <a:gd name="connsiteX7" fmla="*/ 0 w 345281"/>
                <a:gd name="connsiteY7" fmla="*/ 0 h 252411"/>
                <a:gd name="connsiteX0" fmla="*/ 0 w 345281"/>
                <a:gd name="connsiteY0" fmla="*/ 0 h 252595"/>
                <a:gd name="connsiteX1" fmla="*/ 345281 w 345281"/>
                <a:gd name="connsiteY1" fmla="*/ 0 h 252595"/>
                <a:gd name="connsiteX2" fmla="*/ 321468 w 345281"/>
                <a:gd name="connsiteY2" fmla="*/ 107156 h 252595"/>
                <a:gd name="connsiteX3" fmla="*/ 335756 w 345281"/>
                <a:gd name="connsiteY3" fmla="*/ 204787 h 252595"/>
                <a:gd name="connsiteX4" fmla="*/ 164306 w 345281"/>
                <a:gd name="connsiteY4" fmla="*/ 252411 h 252595"/>
                <a:gd name="connsiteX5" fmla="*/ 11906 w 345281"/>
                <a:gd name="connsiteY5" fmla="*/ 200025 h 252595"/>
                <a:gd name="connsiteX6" fmla="*/ 38100 w 345281"/>
                <a:gd name="connsiteY6" fmla="*/ 95250 h 252595"/>
                <a:gd name="connsiteX7" fmla="*/ 0 w 345281"/>
                <a:gd name="connsiteY7" fmla="*/ 0 h 252595"/>
                <a:gd name="connsiteX0" fmla="*/ 0 w 345281"/>
                <a:gd name="connsiteY0" fmla="*/ 0 h 271527"/>
                <a:gd name="connsiteX1" fmla="*/ 345281 w 345281"/>
                <a:gd name="connsiteY1" fmla="*/ 0 h 271527"/>
                <a:gd name="connsiteX2" fmla="*/ 321468 w 345281"/>
                <a:gd name="connsiteY2" fmla="*/ 107156 h 271527"/>
                <a:gd name="connsiteX3" fmla="*/ 335756 w 345281"/>
                <a:gd name="connsiteY3" fmla="*/ 204787 h 271527"/>
                <a:gd name="connsiteX4" fmla="*/ 171449 w 345281"/>
                <a:gd name="connsiteY4" fmla="*/ 271461 h 271527"/>
                <a:gd name="connsiteX5" fmla="*/ 11906 w 345281"/>
                <a:gd name="connsiteY5" fmla="*/ 200025 h 271527"/>
                <a:gd name="connsiteX6" fmla="*/ 38100 w 345281"/>
                <a:gd name="connsiteY6" fmla="*/ 95250 h 271527"/>
                <a:gd name="connsiteX7" fmla="*/ 0 w 345281"/>
                <a:gd name="connsiteY7" fmla="*/ 0 h 271527"/>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6941"/>
                <a:gd name="connsiteY0" fmla="*/ 0 h 271461"/>
                <a:gd name="connsiteX1" fmla="*/ 345281 w 346941"/>
                <a:gd name="connsiteY1" fmla="*/ 0 h 271461"/>
                <a:gd name="connsiteX2" fmla="*/ 321468 w 346941"/>
                <a:gd name="connsiteY2" fmla="*/ 107156 h 271461"/>
                <a:gd name="connsiteX3" fmla="*/ 335756 w 346941"/>
                <a:gd name="connsiteY3" fmla="*/ 204787 h 271461"/>
                <a:gd name="connsiteX4" fmla="*/ 171449 w 346941"/>
                <a:gd name="connsiteY4" fmla="*/ 271461 h 271461"/>
                <a:gd name="connsiteX5" fmla="*/ 11906 w 346941"/>
                <a:gd name="connsiteY5" fmla="*/ 200025 h 271461"/>
                <a:gd name="connsiteX6" fmla="*/ 38100 w 346941"/>
                <a:gd name="connsiteY6" fmla="*/ 95250 h 271461"/>
                <a:gd name="connsiteX7" fmla="*/ 0 w 346941"/>
                <a:gd name="connsiteY7" fmla="*/ 0 h 271461"/>
                <a:gd name="connsiteX0" fmla="*/ 0 w 346491"/>
                <a:gd name="connsiteY0" fmla="*/ 0 h 271461"/>
                <a:gd name="connsiteX1" fmla="*/ 345281 w 346491"/>
                <a:gd name="connsiteY1" fmla="*/ 0 h 271461"/>
                <a:gd name="connsiteX2" fmla="*/ 314324 w 346491"/>
                <a:gd name="connsiteY2" fmla="*/ 100012 h 271461"/>
                <a:gd name="connsiteX3" fmla="*/ 335756 w 346491"/>
                <a:gd name="connsiteY3" fmla="*/ 204787 h 271461"/>
                <a:gd name="connsiteX4" fmla="*/ 171449 w 346491"/>
                <a:gd name="connsiteY4" fmla="*/ 271461 h 271461"/>
                <a:gd name="connsiteX5" fmla="*/ 11906 w 346491"/>
                <a:gd name="connsiteY5" fmla="*/ 200025 h 271461"/>
                <a:gd name="connsiteX6" fmla="*/ 38100 w 346491"/>
                <a:gd name="connsiteY6" fmla="*/ 95250 h 271461"/>
                <a:gd name="connsiteX7" fmla="*/ 0 w 346491"/>
                <a:gd name="connsiteY7" fmla="*/ 0 h 27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91" h="271461">
                  <a:moveTo>
                    <a:pt x="0" y="0"/>
                  </a:moveTo>
                  <a:lnTo>
                    <a:pt x="345281" y="0"/>
                  </a:lnTo>
                  <a:cubicBezTo>
                    <a:pt x="351630" y="45244"/>
                    <a:pt x="331787" y="71436"/>
                    <a:pt x="314324" y="100012"/>
                  </a:cubicBezTo>
                  <a:cubicBezTo>
                    <a:pt x="330993" y="125412"/>
                    <a:pt x="352425" y="167481"/>
                    <a:pt x="335756" y="204787"/>
                  </a:cubicBezTo>
                  <a:cubicBezTo>
                    <a:pt x="283369" y="236537"/>
                    <a:pt x="223837" y="263523"/>
                    <a:pt x="171449" y="271461"/>
                  </a:cubicBezTo>
                  <a:cubicBezTo>
                    <a:pt x="111124" y="265906"/>
                    <a:pt x="69850" y="246062"/>
                    <a:pt x="11906" y="200025"/>
                  </a:cubicBezTo>
                  <a:cubicBezTo>
                    <a:pt x="3968" y="160338"/>
                    <a:pt x="5556" y="130175"/>
                    <a:pt x="38100" y="95250"/>
                  </a:cubicBezTo>
                  <a:cubicBezTo>
                    <a:pt x="20638" y="70644"/>
                    <a:pt x="3175" y="60325"/>
                    <a:pt x="0"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95" name="Rounded Rectangle 94"/>
            <p:cNvSpPr/>
            <p:nvPr/>
          </p:nvSpPr>
          <p:spPr>
            <a:xfrm>
              <a:off x="4698201" y="4767262"/>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96" name="Rounded Rectangle 95"/>
            <p:cNvSpPr/>
            <p:nvPr/>
          </p:nvSpPr>
          <p:spPr>
            <a:xfrm rot="2620869">
              <a:off x="5017892" y="4912519"/>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97" name="Rounded Rectangle 96"/>
            <p:cNvSpPr/>
            <p:nvPr/>
          </p:nvSpPr>
          <p:spPr>
            <a:xfrm rot="6417779">
              <a:off x="5094491" y="5261143"/>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98" name="Rounded Rectangle 97"/>
            <p:cNvSpPr/>
            <p:nvPr/>
          </p:nvSpPr>
          <p:spPr>
            <a:xfrm rot="18979131" flipH="1">
              <a:off x="4378730" y="4919661"/>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99" name="Rounded Rectangle 98"/>
            <p:cNvSpPr/>
            <p:nvPr/>
          </p:nvSpPr>
          <p:spPr>
            <a:xfrm rot="15182221" flipH="1">
              <a:off x="4311439" y="5261143"/>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grpSp>
      <p:sp>
        <p:nvSpPr>
          <p:cNvPr id="104" name="Rectangle 103"/>
          <p:cNvSpPr>
            <a:spLocks noChangeArrowheads="1"/>
          </p:cNvSpPr>
          <p:nvPr/>
        </p:nvSpPr>
        <p:spPr bwMode="auto">
          <a:xfrm rot="-2473901">
            <a:off x="720006" y="1338763"/>
            <a:ext cx="2651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KIẾN THỨC</a:t>
            </a:r>
          </a:p>
        </p:txBody>
      </p:sp>
      <p:sp>
        <p:nvSpPr>
          <p:cNvPr id="105" name="Rectangle 104"/>
          <p:cNvSpPr>
            <a:spLocks noChangeArrowheads="1"/>
          </p:cNvSpPr>
          <p:nvPr/>
        </p:nvSpPr>
        <p:spPr bwMode="auto">
          <a:xfrm rot="-2473901">
            <a:off x="831460" y="3195651"/>
            <a:ext cx="2649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KĨ NĂNG</a:t>
            </a:r>
          </a:p>
        </p:txBody>
      </p:sp>
      <p:sp>
        <p:nvSpPr>
          <p:cNvPr id="106" name="Rectangle 105"/>
          <p:cNvSpPr>
            <a:spLocks noChangeArrowheads="1"/>
          </p:cNvSpPr>
          <p:nvPr/>
        </p:nvSpPr>
        <p:spPr bwMode="auto">
          <a:xfrm rot="-2473901">
            <a:off x="779003" y="5274156"/>
            <a:ext cx="2649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THÁI ĐỘ</a:t>
            </a:r>
          </a:p>
        </p:txBody>
      </p:sp>
      <p:sp>
        <p:nvSpPr>
          <p:cNvPr id="4" name="Rectangle 3"/>
          <p:cNvSpPr/>
          <p:nvPr/>
        </p:nvSpPr>
        <p:spPr>
          <a:xfrm>
            <a:off x="2722484" y="1081048"/>
            <a:ext cx="8131071" cy="1446550"/>
          </a:xfrm>
          <a:prstGeom prst="rect">
            <a:avLst/>
          </a:prstGeom>
        </p:spPr>
        <p:txBody>
          <a:bodyPr wrap="square">
            <a:spAutoFit/>
          </a:bodyPr>
          <a:lstStyle/>
          <a:p>
            <a:pPr marR="86360" lvl="0" algn="just">
              <a:spcAft>
                <a:spcPts val="0"/>
              </a:spcAft>
              <a:buSzPts val="1400"/>
              <a:tabLst>
                <a:tab pos="267970" algn="l"/>
              </a:tabLst>
            </a:pPr>
            <a:r>
              <a:rPr lang="en-US" sz="2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spc="14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ắm</a:t>
            </a:r>
            <a:r>
              <a:rPr lang="en-US" sz="2200" spc="12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spc="15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200" spc="13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2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spc="14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spc="14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spc="13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spc="13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200" spc="14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spc="15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spc="14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200" spc="12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spc="17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2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2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2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71120" lvl="0" algn="just">
              <a:spcAft>
                <a:spcPts val="0"/>
              </a:spcAft>
              <a:buSzPts val="1400"/>
              <a:tabLst>
                <a:tab pos="180340" algn="l"/>
              </a:tabLst>
            </a:pPr>
            <a:r>
              <a:rPr lang="en-US" sz="2200" spc="-5"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ảm</a:t>
            </a:r>
            <a:r>
              <a:rPr lang="en-US" sz="2200" spc="2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200" spc="2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spc="3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spc="4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200" spc="3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spc="3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spc="3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200" spc="4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200" spc="2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spc="4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200" spc="3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200" spc="4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200" spc="2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200" spc="4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200" spc="-1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spc="4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71120" lvl="0" algn="just">
              <a:spcAft>
                <a:spcPts val="0"/>
              </a:spcAft>
              <a:buSzPts val="1400"/>
              <a:tabLst>
                <a:tab pos="180340" algn="l"/>
              </a:tabLst>
            </a:pPr>
            <a:r>
              <a:rPr lang="en-US" sz="2200" spc="4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200" spc="4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spc="3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spc="22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200" spc="-1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2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2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200" spc="-1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2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2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2797930" y="3142791"/>
            <a:ext cx="8408889" cy="1446550"/>
          </a:xfrm>
          <a:prstGeom prst="rect">
            <a:avLst/>
          </a:prstGeom>
        </p:spPr>
        <p:txBody>
          <a:bodyPr wrap="square">
            <a:spAutoFit/>
          </a:bodyPr>
          <a:lstStyle/>
          <a:p>
            <a:pPr marR="76200" lvl="0">
              <a:spcBef>
                <a:spcPts val="10"/>
              </a:spcBef>
              <a:spcAft>
                <a:spcPts val="0"/>
              </a:spcAft>
              <a:buSzPts val="1400"/>
              <a:tabLst>
                <a:tab pos="263525" algn="l"/>
              </a:tabLst>
            </a:pPr>
            <a:r>
              <a:rPr lang="en-US" sz="2200" spc="-5"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ận</a:t>
            </a:r>
            <a:r>
              <a:rPr lang="en-US" sz="2200" spc="10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spc="10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200" spc="10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200" spc="11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spc="10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spc="11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spc="10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200" spc="10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spc="11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200" spc="11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200" spc="1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spc="9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200" spc="11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spc="10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spc="26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2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2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R="76200" lvl="0">
              <a:spcBef>
                <a:spcPts val="10"/>
              </a:spcBef>
              <a:spcAft>
                <a:spcPts val="0"/>
              </a:spcAft>
              <a:buSzPts val="1400"/>
              <a:tabLst>
                <a:tab pos="263525" algn="l"/>
              </a:tabLst>
            </a:pPr>
            <a:r>
              <a:rPr lang="en-US" sz="2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ảm</a:t>
            </a:r>
            <a:r>
              <a:rPr lang="en-US" sz="2200" spc="11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200" spc="13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spc="12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spc="13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chi</a:t>
            </a:r>
            <a:r>
              <a:rPr lang="en-US" sz="2200" spc="13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200" spc="13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200" spc="13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200" spc="13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200" spc="13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200" spc="13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spc="13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200" spc="12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spc="11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200" spc="12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spc="13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spc="16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200" spc="-1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200" spc="-1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2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2744903" y="5501836"/>
            <a:ext cx="7107074" cy="769441"/>
          </a:xfrm>
          <a:prstGeom prst="rect">
            <a:avLst/>
          </a:prstGeom>
        </p:spPr>
        <p:txBody>
          <a:bodyPr wrap="none">
            <a:spAutoFit/>
          </a:bodyPr>
          <a:lstStyle/>
          <a:p>
            <a:r>
              <a:rPr lang="en-US" sz="2200" spc="-5"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Bi</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en-US" sz="2200" spc="-5"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US" sz="2200" spc="5"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US" sz="2200" spc="-1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ê</a:t>
            </a:r>
            <a:r>
              <a:rPr lang="en-US" sz="2200" spc="-1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u</a:t>
            </a:r>
            <a:r>
              <a:rPr lang="en-US" sz="2200" spc="-15"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en-US" sz="2200" spc="-5"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2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spc="-5"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â</a:t>
            </a:r>
            <a:r>
              <a:rPr lang="en-US" sz="22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200" spc="-15"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ọ</a:t>
            </a:r>
            <a:r>
              <a:rPr lang="en-US" sz="2200" spc="-5"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a:t>
            </a:r>
            <a:r>
              <a:rPr lang="en-US" sz="2200" spc="5"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à</a:t>
            </a:r>
            <a:r>
              <a:rPr lang="en-US" sz="2200" spc="-1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ả</a:t>
            </a:r>
            <a:r>
              <a:rPr lang="en-US" sz="2200" spc="-5"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2200" spc="-15"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ô</a:t>
            </a:r>
            <a:r>
              <a:rPr lang="en-US" sz="22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a:t>
            </a:r>
            <a:r>
              <a:rPr lang="en-US" sz="2200" spc="-15"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ữ</a:t>
            </a:r>
            <a:r>
              <a:rPr lang="en-US" sz="2200" spc="-5"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a:t>
            </a:r>
            <a:r>
              <a:rPr lang="en-US" sz="2200" spc="5"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ườ</a:t>
            </a:r>
            <a:r>
              <a:rPr lang="en-US" sz="2200" spc="-5"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200" spc="-5"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5"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a:t>
            </a:r>
            <a:r>
              <a:rPr lang="en-US" sz="2200" spc="-5"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ụ</a:t>
            </a:r>
            <a:r>
              <a:rPr lang="en-US" sz="2200" spc="5"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2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ữ</a:t>
            </a:r>
            <a:r>
              <a:rPr lang="en-US" sz="22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200" dirty="0" smtClean="0">
                <a:solidFill>
                  <a:srgbClr val="002060"/>
                </a:solidFill>
                <a:latin typeface="Times New Roman" panose="02020603050405020304" pitchFamily="18" charset="0"/>
                <a:cs typeface="Times New Roman" panose="02020603050405020304" pitchFamily="18" charset="0"/>
              </a:rPr>
              <a:t>- </a:t>
            </a:r>
            <a:r>
              <a:rPr lang="en-US" sz="2200" dirty="0" err="1" smtClean="0">
                <a:solidFill>
                  <a:srgbClr val="002060"/>
                </a:solidFill>
                <a:latin typeface="Times New Roman" panose="02020603050405020304" pitchFamily="18" charset="0"/>
                <a:cs typeface="Times New Roman" panose="02020603050405020304" pitchFamily="18" charset="0"/>
              </a:rPr>
              <a:t>Thái</a:t>
            </a:r>
            <a:r>
              <a:rPr lang="en-US" sz="2200" dirty="0" smtClean="0">
                <a:solidFill>
                  <a:srgbClr val="002060"/>
                </a:solidFill>
                <a:latin typeface="Times New Roman" panose="02020603050405020304" pitchFamily="18" charset="0"/>
                <a:cs typeface="Times New Roman" panose="02020603050405020304" pitchFamily="18" charset="0"/>
              </a:rPr>
              <a:t> </a:t>
            </a:r>
            <a:r>
              <a:rPr lang="en-US" sz="2200" dirty="0" err="1" smtClean="0">
                <a:solidFill>
                  <a:srgbClr val="002060"/>
                </a:solidFill>
                <a:latin typeface="Times New Roman" panose="02020603050405020304" pitchFamily="18" charset="0"/>
                <a:cs typeface="Times New Roman" panose="02020603050405020304" pitchFamily="18" charset="0"/>
              </a:rPr>
              <a:t>độ</a:t>
            </a:r>
            <a:r>
              <a:rPr lang="en-US" sz="2200" dirty="0" smtClean="0">
                <a:solidFill>
                  <a:srgbClr val="002060"/>
                </a:solidFill>
                <a:latin typeface="Times New Roman" panose="02020603050405020304" pitchFamily="18" charset="0"/>
                <a:cs typeface="Times New Roman" panose="02020603050405020304" pitchFamily="18" charset="0"/>
              </a:rPr>
              <a:t> </a:t>
            </a:r>
            <a:r>
              <a:rPr lang="en-US" sz="2200" dirty="0" err="1" smtClean="0">
                <a:solidFill>
                  <a:srgbClr val="002060"/>
                </a:solidFill>
                <a:latin typeface="Times New Roman" panose="02020603050405020304" pitchFamily="18" charset="0"/>
                <a:cs typeface="Times New Roman" panose="02020603050405020304" pitchFamily="18" charset="0"/>
              </a:rPr>
              <a:t>học</a:t>
            </a:r>
            <a:r>
              <a:rPr lang="en-US" sz="2200" dirty="0" smtClean="0">
                <a:solidFill>
                  <a:srgbClr val="002060"/>
                </a:solidFill>
                <a:latin typeface="Times New Roman" panose="02020603050405020304" pitchFamily="18" charset="0"/>
                <a:cs typeface="Times New Roman" panose="02020603050405020304" pitchFamily="18" charset="0"/>
              </a:rPr>
              <a:t> </a:t>
            </a:r>
            <a:r>
              <a:rPr lang="en-US" sz="2200" dirty="0" err="1" smtClean="0">
                <a:solidFill>
                  <a:srgbClr val="002060"/>
                </a:solidFill>
                <a:latin typeface="Times New Roman" panose="02020603050405020304" pitchFamily="18" charset="0"/>
                <a:cs typeface="Times New Roman" panose="02020603050405020304" pitchFamily="18" charset="0"/>
              </a:rPr>
              <a:t>chủ</a:t>
            </a:r>
            <a:r>
              <a:rPr lang="en-US" sz="2200" dirty="0" smtClean="0">
                <a:solidFill>
                  <a:srgbClr val="002060"/>
                </a:solidFill>
                <a:latin typeface="Times New Roman" panose="02020603050405020304" pitchFamily="18" charset="0"/>
                <a:cs typeface="Times New Roman" panose="02020603050405020304" pitchFamily="18" charset="0"/>
              </a:rPr>
              <a:t> </a:t>
            </a:r>
            <a:r>
              <a:rPr lang="en-US" sz="2200" dirty="0" err="1" smtClean="0">
                <a:solidFill>
                  <a:srgbClr val="002060"/>
                </a:solidFill>
                <a:latin typeface="Times New Roman" panose="02020603050405020304" pitchFamily="18" charset="0"/>
                <a:cs typeface="Times New Roman" panose="02020603050405020304" pitchFamily="18" charset="0"/>
              </a:rPr>
              <a:t>động</a:t>
            </a:r>
            <a:r>
              <a:rPr lang="en-US" sz="2200" dirty="0" smtClean="0">
                <a:solidFill>
                  <a:srgbClr val="002060"/>
                </a:solidFill>
                <a:latin typeface="Times New Roman" panose="02020603050405020304" pitchFamily="18" charset="0"/>
                <a:cs typeface="Times New Roman" panose="02020603050405020304" pitchFamily="18" charset="0"/>
              </a:rPr>
              <a:t>, </a:t>
            </a:r>
            <a:r>
              <a:rPr lang="en-US" sz="2200" dirty="0" err="1" smtClean="0">
                <a:solidFill>
                  <a:srgbClr val="002060"/>
                </a:solidFill>
                <a:latin typeface="Times New Roman" panose="02020603050405020304" pitchFamily="18" charset="0"/>
                <a:cs typeface="Times New Roman" panose="02020603050405020304" pitchFamily="18" charset="0"/>
              </a:rPr>
              <a:t>tích</a:t>
            </a:r>
            <a:r>
              <a:rPr lang="en-US" sz="2200" dirty="0" smtClean="0">
                <a:solidFill>
                  <a:srgbClr val="002060"/>
                </a:solidFill>
                <a:latin typeface="Times New Roman" panose="02020603050405020304" pitchFamily="18" charset="0"/>
                <a:cs typeface="Times New Roman" panose="02020603050405020304" pitchFamily="18" charset="0"/>
              </a:rPr>
              <a:t> </a:t>
            </a:r>
            <a:r>
              <a:rPr lang="en-US" sz="2200" dirty="0" err="1" smtClean="0">
                <a:solidFill>
                  <a:srgbClr val="002060"/>
                </a:solidFill>
                <a:latin typeface="Times New Roman" panose="02020603050405020304" pitchFamily="18" charset="0"/>
                <a:cs typeface="Times New Roman" panose="02020603050405020304" pitchFamily="18" charset="0"/>
              </a:rPr>
              <a:t>cực</a:t>
            </a:r>
            <a:r>
              <a:rPr lang="en-US" sz="2200" dirty="0" smtClean="0">
                <a:solidFill>
                  <a:srgbClr val="002060"/>
                </a:solidFill>
                <a:latin typeface="Times New Roman" panose="02020603050405020304" pitchFamily="18" charset="0"/>
                <a:cs typeface="Times New Roman" panose="02020603050405020304" pitchFamily="18" charset="0"/>
              </a:rPr>
              <a:t>.</a:t>
            </a:r>
            <a:endParaRPr lang="en-US" sz="2200" dirty="0">
              <a:solidFill>
                <a:srgbClr val="00206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12127024"/>
      </p:ext>
    </p:extLst>
  </p:cSld>
  <p:clrMapOvr>
    <a:masterClrMapping/>
  </p:clrMapOvr>
  <p:transition spd="slow" advTm="339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Vertical)">
                                      <p:cBhvr>
                                        <p:cTn id="7" dur="500"/>
                                        <p:tgtEl>
                                          <p:spTgt spid="10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wipe(down)">
                                      <p:cBhvr>
                                        <p:cTn id="15" dur="500"/>
                                        <p:tgtEl>
                                          <p:spTgt spid="10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circle(in)">
                                      <p:cBhvr>
                                        <p:cTn id="23" dur="2000"/>
                                        <p:tgtEl>
                                          <p:spTgt spid="106"/>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6" grpId="0"/>
      <p:bldP spid="4" grpId="0"/>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483594E-B0C1-4454-BF9C-A60C1478977B}"/>
              </a:ext>
            </a:extLst>
          </p:cNvPr>
          <p:cNvSpPr/>
          <p:nvPr/>
        </p:nvSpPr>
        <p:spPr>
          <a:xfrm>
            <a:off x="2801075" y="54499"/>
            <a:ext cx="6366076" cy="4007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2400" b="1" dirty="0">
                <a:solidFill>
                  <a:prstClr val="white"/>
                </a:solidFill>
                <a:latin typeface="Times New Roman"/>
              </a:rPr>
              <a:t>Nhân vật Vũ Nương </a:t>
            </a:r>
          </a:p>
        </p:txBody>
      </p:sp>
      <p:sp>
        <p:nvSpPr>
          <p:cNvPr id="4" name="Rectangle: Rounded Corners 3">
            <a:extLst>
              <a:ext uri="{FF2B5EF4-FFF2-40B4-BE49-F238E27FC236}">
                <a16:creationId xmlns:a16="http://schemas.microsoft.com/office/drawing/2014/main" id="{194F434B-A4E1-4680-81C6-9FBF58D9E86E}"/>
              </a:ext>
            </a:extLst>
          </p:cNvPr>
          <p:cNvSpPr/>
          <p:nvPr/>
        </p:nvSpPr>
        <p:spPr>
          <a:xfrm>
            <a:off x="69448" y="493372"/>
            <a:ext cx="12020952" cy="73558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2400" b="1" dirty="0">
                <a:solidFill>
                  <a:prstClr val="white"/>
                </a:solidFill>
                <a:latin typeface="Times New Roman"/>
              </a:rPr>
              <a:t>Vũ </a:t>
            </a:r>
            <a:r>
              <a:rPr lang="en-US" sz="2400" b="1" dirty="0">
                <a:solidFill>
                  <a:prstClr val="white"/>
                </a:solidFill>
                <a:latin typeface="Calibri Light"/>
              </a:rPr>
              <a:t>N</a:t>
            </a:r>
            <a:r>
              <a:rPr lang="vi-VN" sz="2400" b="1" dirty="0">
                <a:solidFill>
                  <a:prstClr val="white"/>
                </a:solidFill>
                <a:latin typeface="Times New Roman"/>
              </a:rPr>
              <a:t>ương vừa đẹp người, vừa đẹp nết “ tính đã thùy mị nết na lại thêm tư dung tốt đẹp”</a:t>
            </a:r>
          </a:p>
        </p:txBody>
      </p:sp>
      <p:sp>
        <p:nvSpPr>
          <p:cNvPr id="5" name="Oval 4">
            <a:extLst>
              <a:ext uri="{FF2B5EF4-FFF2-40B4-BE49-F238E27FC236}">
                <a16:creationId xmlns:a16="http://schemas.microsoft.com/office/drawing/2014/main" id="{C3DA3BA5-F35B-4660-97EA-8C77C12BAD2E}"/>
              </a:ext>
            </a:extLst>
          </p:cNvPr>
          <p:cNvSpPr/>
          <p:nvPr/>
        </p:nvSpPr>
        <p:spPr>
          <a:xfrm>
            <a:off x="185229" y="1647181"/>
            <a:ext cx="2615879" cy="84662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1600" b="1" dirty="0">
                <a:solidFill>
                  <a:prstClr val="black"/>
                </a:solidFill>
                <a:latin typeface="Times New Roman"/>
              </a:rPr>
              <a:t>Người vợ thủy chung</a:t>
            </a:r>
          </a:p>
        </p:txBody>
      </p:sp>
      <p:sp>
        <p:nvSpPr>
          <p:cNvPr id="6" name="Oval 5">
            <a:extLst>
              <a:ext uri="{FF2B5EF4-FFF2-40B4-BE49-F238E27FC236}">
                <a16:creationId xmlns:a16="http://schemas.microsoft.com/office/drawing/2014/main" id="{B47F2900-B03D-498A-AC2F-4E9228FBFF45}"/>
              </a:ext>
            </a:extLst>
          </p:cNvPr>
          <p:cNvSpPr/>
          <p:nvPr/>
        </p:nvSpPr>
        <p:spPr>
          <a:xfrm>
            <a:off x="3664546" y="1631227"/>
            <a:ext cx="2982401" cy="84662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1600" b="1" dirty="0">
                <a:solidFill>
                  <a:prstClr val="black"/>
                </a:solidFill>
                <a:latin typeface="Times New Roman"/>
              </a:rPr>
              <a:t>Người con dâu hiếu thảo</a:t>
            </a:r>
          </a:p>
        </p:txBody>
      </p:sp>
      <p:sp>
        <p:nvSpPr>
          <p:cNvPr id="7" name="Oval 6">
            <a:extLst>
              <a:ext uri="{FF2B5EF4-FFF2-40B4-BE49-F238E27FC236}">
                <a16:creationId xmlns:a16="http://schemas.microsoft.com/office/drawing/2014/main" id="{948A0433-6BBF-4AA6-BC55-D9C68B3FE344}"/>
              </a:ext>
            </a:extLst>
          </p:cNvPr>
          <p:cNvSpPr/>
          <p:nvPr/>
        </p:nvSpPr>
        <p:spPr>
          <a:xfrm>
            <a:off x="6939047" y="1631227"/>
            <a:ext cx="2238420" cy="81941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1600" b="1" dirty="0">
                <a:solidFill>
                  <a:prstClr val="black"/>
                </a:solidFill>
                <a:latin typeface="Times New Roman"/>
              </a:rPr>
              <a:t>Người mẹ yêu thương con</a:t>
            </a:r>
          </a:p>
        </p:txBody>
      </p:sp>
      <p:sp>
        <p:nvSpPr>
          <p:cNvPr id="8" name="Oval 7">
            <a:extLst>
              <a:ext uri="{FF2B5EF4-FFF2-40B4-BE49-F238E27FC236}">
                <a16:creationId xmlns:a16="http://schemas.microsoft.com/office/drawing/2014/main" id="{9E917752-13A6-435C-B2A3-8BD9EB798364}"/>
              </a:ext>
            </a:extLst>
          </p:cNvPr>
          <p:cNvSpPr/>
          <p:nvPr/>
        </p:nvSpPr>
        <p:spPr>
          <a:xfrm>
            <a:off x="9298325" y="1520226"/>
            <a:ext cx="2893675" cy="8927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1600" b="1" dirty="0">
                <a:solidFill>
                  <a:prstClr val="black"/>
                </a:solidFill>
                <a:latin typeface="Times New Roman"/>
              </a:rPr>
              <a:t>Người phụ nữ trọng </a:t>
            </a:r>
            <a:r>
              <a:rPr lang="vi-VN" sz="1600" b="1">
                <a:solidFill>
                  <a:prstClr val="black"/>
                </a:solidFill>
                <a:latin typeface="Times New Roman"/>
              </a:rPr>
              <a:t>danh </a:t>
            </a:r>
            <a:r>
              <a:rPr lang="vi-VN" sz="1600" b="1" smtClean="0">
                <a:solidFill>
                  <a:prstClr val="black"/>
                </a:solidFill>
                <a:latin typeface="Times New Roman"/>
              </a:rPr>
              <a:t>dự</a:t>
            </a:r>
            <a:r>
              <a:rPr lang="en-US" sz="1600" b="1" smtClean="0">
                <a:solidFill>
                  <a:prstClr val="black"/>
                </a:solidFill>
                <a:latin typeface="Calibri Light"/>
              </a:rPr>
              <a:t>, </a:t>
            </a:r>
            <a:r>
              <a:rPr lang="en-US" sz="1600" b="1" smtClean="0">
                <a:solidFill>
                  <a:prstClr val="black"/>
                </a:solidFill>
                <a:latin typeface="Times New Roman" pitchFamily="18" charset="0"/>
                <a:cs typeface="Times New Roman" pitchFamily="18" charset="0"/>
              </a:rPr>
              <a:t>trọng tình nghĩa, bao dung...</a:t>
            </a:r>
            <a:endParaRPr lang="vi-VN" sz="1600" b="1" dirty="0">
              <a:solidFill>
                <a:prstClr val="black"/>
              </a:solidFill>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A8142171-0B13-4AAB-992D-629957F82989}"/>
              </a:ext>
            </a:extLst>
          </p:cNvPr>
          <p:cNvCxnSpPr>
            <a:cxnSpLocks/>
          </p:cNvCxnSpPr>
          <p:nvPr/>
        </p:nvCxnSpPr>
        <p:spPr>
          <a:xfrm flipH="1">
            <a:off x="1493135" y="1254395"/>
            <a:ext cx="4489048" cy="3935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DB7888FE-BF85-44C4-8700-F581243F172F}"/>
              </a:ext>
            </a:extLst>
          </p:cNvPr>
          <p:cNvCxnSpPr>
            <a:cxnSpLocks/>
            <a:stCxn id="4" idx="2"/>
          </p:cNvCxnSpPr>
          <p:nvPr/>
        </p:nvCxnSpPr>
        <p:spPr>
          <a:xfrm flipH="1">
            <a:off x="5194302" y="1228956"/>
            <a:ext cx="885623" cy="4388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0F25381F-0019-4D3A-8FB9-7890B91D17E1}"/>
              </a:ext>
            </a:extLst>
          </p:cNvPr>
          <p:cNvCxnSpPr>
            <a:cxnSpLocks/>
            <a:stCxn id="4" idx="2"/>
            <a:endCxn id="7" idx="0"/>
          </p:cNvCxnSpPr>
          <p:nvPr/>
        </p:nvCxnSpPr>
        <p:spPr>
          <a:xfrm>
            <a:off x="6079924" y="1228956"/>
            <a:ext cx="1978333" cy="4022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A3BBAE31-B65F-419E-B3AB-88915B84F5A2}"/>
              </a:ext>
            </a:extLst>
          </p:cNvPr>
          <p:cNvCxnSpPr>
            <a:cxnSpLocks/>
          </p:cNvCxnSpPr>
          <p:nvPr/>
        </p:nvCxnSpPr>
        <p:spPr>
          <a:xfrm>
            <a:off x="5989900" y="1243568"/>
            <a:ext cx="4575853" cy="2766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Flowchart: Terminator 19">
            <a:extLst>
              <a:ext uri="{FF2B5EF4-FFF2-40B4-BE49-F238E27FC236}">
                <a16:creationId xmlns:a16="http://schemas.microsoft.com/office/drawing/2014/main" id="{6DF81B28-1AA8-4829-867B-FF9828B08AF7}"/>
              </a:ext>
            </a:extLst>
          </p:cNvPr>
          <p:cNvSpPr/>
          <p:nvPr/>
        </p:nvSpPr>
        <p:spPr>
          <a:xfrm>
            <a:off x="3897165" y="4919504"/>
            <a:ext cx="2788527" cy="731997"/>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1600" b="1" dirty="0">
                <a:solidFill>
                  <a:prstClr val="black"/>
                </a:solidFill>
                <a:latin typeface="Times New Roman"/>
              </a:rPr>
              <a:t>Mẹ chồng mất , lo ma chay như với cha mẹ </a:t>
            </a:r>
          </a:p>
        </p:txBody>
      </p:sp>
      <p:sp>
        <p:nvSpPr>
          <p:cNvPr id="21" name="Flowchart: Terminator 20">
            <a:extLst>
              <a:ext uri="{FF2B5EF4-FFF2-40B4-BE49-F238E27FC236}">
                <a16:creationId xmlns:a16="http://schemas.microsoft.com/office/drawing/2014/main" id="{EDC289B5-6C31-44A6-94A4-229F224C7CAC}"/>
              </a:ext>
            </a:extLst>
          </p:cNvPr>
          <p:cNvSpPr/>
          <p:nvPr/>
        </p:nvSpPr>
        <p:spPr>
          <a:xfrm>
            <a:off x="3905815" y="2751798"/>
            <a:ext cx="2735484" cy="531784"/>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1600" b="1">
                <a:solidFill>
                  <a:prstClr val="black"/>
                </a:solidFill>
                <a:latin typeface="Times New Roman"/>
              </a:rPr>
              <a:t>Thay </a:t>
            </a:r>
            <a:r>
              <a:rPr lang="vi-VN" sz="1600" b="1" smtClean="0">
                <a:solidFill>
                  <a:prstClr val="black"/>
                </a:solidFill>
                <a:latin typeface="Times New Roman"/>
              </a:rPr>
              <a:t>chồng </a:t>
            </a:r>
            <a:r>
              <a:rPr lang="vi-VN" sz="1600" b="1" dirty="0">
                <a:solidFill>
                  <a:prstClr val="black"/>
                </a:solidFill>
                <a:latin typeface="Times New Roman"/>
              </a:rPr>
              <a:t>chăm sóc mẹ chồng chu đáo</a:t>
            </a:r>
          </a:p>
        </p:txBody>
      </p:sp>
      <p:sp>
        <p:nvSpPr>
          <p:cNvPr id="22" name="Flowchart: Terminator 21">
            <a:extLst>
              <a:ext uri="{FF2B5EF4-FFF2-40B4-BE49-F238E27FC236}">
                <a16:creationId xmlns:a16="http://schemas.microsoft.com/office/drawing/2014/main" id="{335253A9-845F-4212-B782-F940A6F0D143}"/>
              </a:ext>
            </a:extLst>
          </p:cNvPr>
          <p:cNvSpPr/>
          <p:nvPr/>
        </p:nvSpPr>
        <p:spPr>
          <a:xfrm>
            <a:off x="3707277" y="3314204"/>
            <a:ext cx="3041271" cy="869267"/>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1600" b="1" dirty="0">
                <a:solidFill>
                  <a:prstClr val="black"/>
                </a:solidFill>
                <a:latin typeface="Times New Roman"/>
              </a:rPr>
              <a:t>Mẹ chồng ốm: lo chạy chữa thuốc thang, lễ bái thần phật, lấy lời ngọt ngào khuyên nhủ</a:t>
            </a:r>
          </a:p>
        </p:txBody>
      </p:sp>
      <p:sp>
        <p:nvSpPr>
          <p:cNvPr id="27" name="Flowchart: Terminator 26">
            <a:extLst>
              <a:ext uri="{FF2B5EF4-FFF2-40B4-BE49-F238E27FC236}">
                <a16:creationId xmlns:a16="http://schemas.microsoft.com/office/drawing/2014/main" id="{0B6DAF92-CB07-41BE-A4FB-63D4AE4E2E37}"/>
              </a:ext>
            </a:extLst>
          </p:cNvPr>
          <p:cNvSpPr/>
          <p:nvPr/>
        </p:nvSpPr>
        <p:spPr>
          <a:xfrm>
            <a:off x="1" y="2745124"/>
            <a:ext cx="3543300" cy="852151"/>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1600" b="1" dirty="0">
                <a:solidFill>
                  <a:srgbClr val="6699FF"/>
                </a:solidFill>
                <a:latin typeface="Times New Roman"/>
              </a:rPr>
              <a:t>Mới về nhà chồng</a:t>
            </a:r>
            <a:r>
              <a:rPr lang="vi-VN" sz="1600" b="1" dirty="0">
                <a:solidFill>
                  <a:prstClr val="black"/>
                </a:solidFill>
                <a:latin typeface="Times New Roman"/>
              </a:rPr>
              <a:t>, biết Trương sinh có tính đa nghi nên nàng luôn giư gìn khuôn phép</a:t>
            </a:r>
          </a:p>
        </p:txBody>
      </p:sp>
      <p:sp>
        <p:nvSpPr>
          <p:cNvPr id="28" name="Flowchart: Terminator 27">
            <a:extLst>
              <a:ext uri="{FF2B5EF4-FFF2-40B4-BE49-F238E27FC236}">
                <a16:creationId xmlns:a16="http://schemas.microsoft.com/office/drawing/2014/main" id="{C89C4310-694A-4778-AF5C-6CCD7A91D68A}"/>
              </a:ext>
            </a:extLst>
          </p:cNvPr>
          <p:cNvSpPr/>
          <p:nvPr/>
        </p:nvSpPr>
        <p:spPr>
          <a:xfrm>
            <a:off x="9435815" y="2666702"/>
            <a:ext cx="2669895" cy="899920"/>
          </a:xfrm>
          <a:prstGeom prst="flowChartTermina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en-US" sz="1600" b="1" smtClean="0">
                <a:solidFill>
                  <a:prstClr val="black"/>
                </a:solidFill>
                <a:latin typeface="Calibri Light"/>
              </a:rPr>
              <a:t>- </a:t>
            </a:r>
            <a:r>
              <a:rPr lang="vi-VN" sz="1600" b="1" smtClean="0">
                <a:solidFill>
                  <a:prstClr val="black"/>
                </a:solidFill>
                <a:latin typeface="Times New Roman"/>
              </a:rPr>
              <a:t>Chồng </a:t>
            </a:r>
            <a:r>
              <a:rPr lang="vi-VN" sz="1600" b="1" dirty="0">
                <a:solidFill>
                  <a:prstClr val="black"/>
                </a:solidFill>
                <a:latin typeface="Times New Roman"/>
              </a:rPr>
              <a:t>nghi oan, chọn cái chết để bảo vệ nhân phẩm</a:t>
            </a:r>
          </a:p>
        </p:txBody>
      </p:sp>
      <p:sp>
        <p:nvSpPr>
          <p:cNvPr id="29" name="Flowchart: Terminator 28">
            <a:extLst>
              <a:ext uri="{FF2B5EF4-FFF2-40B4-BE49-F238E27FC236}">
                <a16:creationId xmlns:a16="http://schemas.microsoft.com/office/drawing/2014/main" id="{7EE0828D-143B-4A23-922B-51E489F06B97}"/>
              </a:ext>
            </a:extLst>
          </p:cNvPr>
          <p:cNvSpPr/>
          <p:nvPr/>
        </p:nvSpPr>
        <p:spPr>
          <a:xfrm>
            <a:off x="9448515" y="3642824"/>
            <a:ext cx="2743485" cy="1512929"/>
          </a:xfrm>
          <a:prstGeom prst="flowChartTermina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defTabSz="914105"/>
            <a:r>
              <a:rPr lang="en-US" sz="1600" b="1" smtClean="0">
                <a:solidFill>
                  <a:prstClr val="black"/>
                </a:solidFill>
                <a:latin typeface="Calibri Light"/>
              </a:rPr>
              <a:t>- </a:t>
            </a:r>
            <a:r>
              <a:rPr lang="vi-VN" sz="1600" b="1" smtClean="0">
                <a:solidFill>
                  <a:prstClr val="black"/>
                </a:solidFill>
                <a:latin typeface="Times New Roman"/>
              </a:rPr>
              <a:t>Không </a:t>
            </a:r>
            <a:r>
              <a:rPr lang="en-US" sz="1600" b="1" smtClean="0">
                <a:solidFill>
                  <a:prstClr val="black"/>
                </a:solidFill>
                <a:latin typeface="Calibri Light"/>
              </a:rPr>
              <a:t>ở lại  </a:t>
            </a:r>
            <a:r>
              <a:rPr lang="vi-VN" sz="1600" b="1" smtClean="0">
                <a:solidFill>
                  <a:prstClr val="black"/>
                </a:solidFill>
                <a:latin typeface="Times New Roman"/>
              </a:rPr>
              <a:t>dương </a:t>
            </a:r>
            <a:r>
              <a:rPr lang="vi-VN" sz="1600" b="1" dirty="0">
                <a:solidFill>
                  <a:prstClr val="black"/>
                </a:solidFill>
                <a:latin typeface="Times New Roman"/>
              </a:rPr>
              <a:t>gian vì muốn giữ lời hứa với Linh Phi, coi trọng nghĩa tình với ân nhân của mình</a:t>
            </a:r>
          </a:p>
        </p:txBody>
      </p:sp>
      <p:sp>
        <p:nvSpPr>
          <p:cNvPr id="35" name="Arrow: Down 34">
            <a:extLst>
              <a:ext uri="{FF2B5EF4-FFF2-40B4-BE49-F238E27FC236}">
                <a16:creationId xmlns:a16="http://schemas.microsoft.com/office/drawing/2014/main" id="{A0DA24BD-877A-4EB7-A6C2-FE106C329964}"/>
              </a:ext>
            </a:extLst>
          </p:cNvPr>
          <p:cNvSpPr/>
          <p:nvPr/>
        </p:nvSpPr>
        <p:spPr>
          <a:xfrm>
            <a:off x="7445401" y="2942756"/>
            <a:ext cx="165907" cy="2922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endParaRPr lang="vi-VN" sz="1600">
              <a:solidFill>
                <a:prstClr val="white"/>
              </a:solidFill>
              <a:latin typeface="Times New Roman"/>
            </a:endParaRPr>
          </a:p>
        </p:txBody>
      </p:sp>
      <p:cxnSp>
        <p:nvCxnSpPr>
          <p:cNvPr id="47" name="Straight Connector 46">
            <a:extLst>
              <a:ext uri="{FF2B5EF4-FFF2-40B4-BE49-F238E27FC236}">
                <a16:creationId xmlns:a16="http://schemas.microsoft.com/office/drawing/2014/main" id="{40F4A909-7778-4CB1-B12C-3871E645E5D4}"/>
              </a:ext>
            </a:extLst>
          </p:cNvPr>
          <p:cNvCxnSpPr/>
          <p:nvPr/>
        </p:nvCxnSpPr>
        <p:spPr>
          <a:xfrm>
            <a:off x="2967455" y="6075630"/>
            <a:ext cx="125880" cy="300609"/>
          </a:xfrm>
          <a:prstGeom prst="line">
            <a:avLst/>
          </a:prstGeom>
        </p:spPr>
        <p:style>
          <a:lnRef idx="3">
            <a:schemeClr val="dk1"/>
          </a:lnRef>
          <a:fillRef idx="0">
            <a:schemeClr val="dk1"/>
          </a:fillRef>
          <a:effectRef idx="2">
            <a:schemeClr val="dk1"/>
          </a:effectRef>
          <a:fontRef idx="minor">
            <a:schemeClr val="tx1"/>
          </a:fontRef>
        </p:style>
      </p:cxnSp>
      <p:sp>
        <p:nvSpPr>
          <p:cNvPr id="36" name="Flowchart: Terminator 35">
            <a:extLst>
              <a:ext uri="{FF2B5EF4-FFF2-40B4-BE49-F238E27FC236}">
                <a16:creationId xmlns:a16="http://schemas.microsoft.com/office/drawing/2014/main" id="{6DF81B28-1AA8-4829-867B-FF9828B08AF7}"/>
              </a:ext>
            </a:extLst>
          </p:cNvPr>
          <p:cNvSpPr/>
          <p:nvPr/>
        </p:nvSpPr>
        <p:spPr>
          <a:xfrm>
            <a:off x="3862085" y="4254912"/>
            <a:ext cx="2803007" cy="577996"/>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1600" b="1" dirty="0">
                <a:solidFill>
                  <a:prstClr val="black"/>
                </a:solidFill>
                <a:latin typeface="Times New Roman"/>
              </a:rPr>
              <a:t>Mẹ chồng mất , lo ma chay như với cha mẹ </a:t>
            </a:r>
          </a:p>
        </p:txBody>
      </p:sp>
      <p:sp>
        <p:nvSpPr>
          <p:cNvPr id="38" name="Flowchart: Terminator 37">
            <a:extLst>
              <a:ext uri="{FF2B5EF4-FFF2-40B4-BE49-F238E27FC236}">
                <a16:creationId xmlns:a16="http://schemas.microsoft.com/office/drawing/2014/main" id="{3B341B6C-0774-4576-9337-6B424FD044EA}"/>
              </a:ext>
            </a:extLst>
          </p:cNvPr>
          <p:cNvSpPr/>
          <p:nvPr/>
        </p:nvSpPr>
        <p:spPr>
          <a:xfrm>
            <a:off x="3077701" y="5867402"/>
            <a:ext cx="3772447" cy="944023"/>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1600" b="1" dirty="0">
                <a:solidFill>
                  <a:srgbClr val="6699FF"/>
                </a:solidFill>
                <a:latin typeface="Times New Roman"/>
              </a:rPr>
              <a:t>Sống ở thủy cung</a:t>
            </a:r>
            <a:r>
              <a:rPr lang="vi-VN" sz="1600" b="1" dirty="0">
                <a:solidFill>
                  <a:prstClr val="black"/>
                </a:solidFill>
                <a:latin typeface="Times New Roman"/>
              </a:rPr>
              <a:t>, nàng vẫn nặng tình với chồng con, quê hương, làng xóm</a:t>
            </a:r>
          </a:p>
        </p:txBody>
      </p:sp>
      <p:sp>
        <p:nvSpPr>
          <p:cNvPr id="39" name="Flowchart: Terminator 38">
            <a:extLst>
              <a:ext uri="{FF2B5EF4-FFF2-40B4-BE49-F238E27FC236}">
                <a16:creationId xmlns:a16="http://schemas.microsoft.com/office/drawing/2014/main" id="{EEF29E63-1F7F-4E8E-9EBE-E46663C4274F}"/>
              </a:ext>
            </a:extLst>
          </p:cNvPr>
          <p:cNvSpPr/>
          <p:nvPr/>
        </p:nvSpPr>
        <p:spPr>
          <a:xfrm>
            <a:off x="0" y="5283201"/>
            <a:ext cx="3004112" cy="1465694"/>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1600" b="1" dirty="0">
                <a:solidFill>
                  <a:srgbClr val="6699FF"/>
                </a:solidFill>
                <a:latin typeface="Times New Roman"/>
              </a:rPr>
              <a:t>Chồng nghi oan</a:t>
            </a:r>
            <a:r>
              <a:rPr lang="vi-VN" sz="1600" b="1" dirty="0">
                <a:solidFill>
                  <a:prstClr val="black"/>
                </a:solidFill>
                <a:latin typeface="Times New Roman"/>
              </a:rPr>
              <a:t>, nàng tìm mọi cách hàn gắn tình cảm, không thể giải oan được nàn tự tử để khẳng định lòng chung thủy</a:t>
            </a:r>
          </a:p>
        </p:txBody>
      </p:sp>
      <p:sp>
        <p:nvSpPr>
          <p:cNvPr id="40" name="Flowchart: Terminator 39">
            <a:extLst>
              <a:ext uri="{FF2B5EF4-FFF2-40B4-BE49-F238E27FC236}">
                <a16:creationId xmlns:a16="http://schemas.microsoft.com/office/drawing/2014/main" id="{975EDF25-E746-4C76-977A-B6874DD62DA1}"/>
              </a:ext>
            </a:extLst>
          </p:cNvPr>
          <p:cNvSpPr/>
          <p:nvPr/>
        </p:nvSpPr>
        <p:spPr>
          <a:xfrm>
            <a:off x="69450" y="4454656"/>
            <a:ext cx="3308751" cy="701097"/>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1600" b="1" dirty="0">
                <a:solidFill>
                  <a:srgbClr val="6699FF"/>
                </a:solidFill>
                <a:latin typeface="Times New Roman"/>
              </a:rPr>
              <a:t>Xa chồng</a:t>
            </a:r>
            <a:r>
              <a:rPr lang="vi-VN" sz="1600" b="1" dirty="0">
                <a:solidFill>
                  <a:prstClr val="black"/>
                </a:solidFill>
                <a:latin typeface="Times New Roman"/>
              </a:rPr>
              <a:t>, nàng luôn nhớ mong, lấy bóng mình tưởng tượng là chồng lúc dỗ con</a:t>
            </a:r>
          </a:p>
        </p:txBody>
      </p:sp>
      <p:sp>
        <p:nvSpPr>
          <p:cNvPr id="41" name="Flowchart: Terminator 40">
            <a:extLst>
              <a:ext uri="{FF2B5EF4-FFF2-40B4-BE49-F238E27FC236}">
                <a16:creationId xmlns:a16="http://schemas.microsoft.com/office/drawing/2014/main" id="{1A9C9F13-6956-4931-B4E2-BEEEFA66B459}"/>
              </a:ext>
            </a:extLst>
          </p:cNvPr>
          <p:cNvSpPr/>
          <p:nvPr/>
        </p:nvSpPr>
        <p:spPr>
          <a:xfrm>
            <a:off x="89224" y="3630124"/>
            <a:ext cx="3288977" cy="807889"/>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1600" b="1">
                <a:solidFill>
                  <a:srgbClr val="6699FF"/>
                </a:solidFill>
                <a:latin typeface="Times New Roman"/>
              </a:rPr>
              <a:t>Tiễn </a:t>
            </a:r>
            <a:r>
              <a:rPr lang="vi-VN" sz="1600" b="1" smtClean="0">
                <a:solidFill>
                  <a:srgbClr val="6699FF"/>
                </a:solidFill>
                <a:latin typeface="Times New Roman"/>
              </a:rPr>
              <a:t>chồng</a:t>
            </a:r>
            <a:r>
              <a:rPr lang="vi-VN" sz="1600" b="1" smtClean="0">
                <a:solidFill>
                  <a:prstClr val="black"/>
                </a:solidFill>
                <a:latin typeface="Times New Roman"/>
              </a:rPr>
              <a:t>, </a:t>
            </a:r>
            <a:r>
              <a:rPr lang="vi-VN" sz="1600" b="1" dirty="0">
                <a:solidFill>
                  <a:prstClr val="black"/>
                </a:solidFill>
                <a:latin typeface="Times New Roman"/>
              </a:rPr>
              <a:t>nàng dặn dò những lời thiết tha “ ngày về…bình yên”</a:t>
            </a:r>
          </a:p>
        </p:txBody>
      </p:sp>
      <p:sp>
        <p:nvSpPr>
          <p:cNvPr id="42" name="Flowchart: Terminator 41">
            <a:extLst>
              <a:ext uri="{FF2B5EF4-FFF2-40B4-BE49-F238E27FC236}">
                <a16:creationId xmlns:a16="http://schemas.microsoft.com/office/drawing/2014/main" id="{E4E876C8-BF4A-4B2E-9155-14F46E087B46}"/>
              </a:ext>
            </a:extLst>
          </p:cNvPr>
          <p:cNvSpPr/>
          <p:nvPr/>
        </p:nvSpPr>
        <p:spPr>
          <a:xfrm>
            <a:off x="7061200" y="2863347"/>
            <a:ext cx="2237797" cy="860088"/>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1600" b="1" dirty="0">
                <a:solidFill>
                  <a:prstClr val="black"/>
                </a:solidFill>
                <a:latin typeface="Times New Roman"/>
              </a:rPr>
              <a:t>Hết lòng yêu thương, nuôi dạy con trai nhỏ</a:t>
            </a:r>
          </a:p>
        </p:txBody>
      </p:sp>
      <p:sp>
        <p:nvSpPr>
          <p:cNvPr id="43" name="Flowchart: Terminator 42">
            <a:extLst>
              <a:ext uri="{FF2B5EF4-FFF2-40B4-BE49-F238E27FC236}">
                <a16:creationId xmlns:a16="http://schemas.microsoft.com/office/drawing/2014/main" id="{753A32A8-D750-4015-973B-4F2A80E28EC8}"/>
              </a:ext>
            </a:extLst>
          </p:cNvPr>
          <p:cNvSpPr/>
          <p:nvPr/>
        </p:nvSpPr>
        <p:spPr>
          <a:xfrm>
            <a:off x="6964447" y="3790062"/>
            <a:ext cx="2321851" cy="1295898"/>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1600" b="1" dirty="0">
                <a:solidFill>
                  <a:prstClr val="black"/>
                </a:solidFill>
                <a:latin typeface="Times New Roman"/>
              </a:rPr>
              <a:t>Chỉ bóng mình trên vách để dỗ dành con, bảo đó là cha để con không phải sống thiếu thốn tình cha</a:t>
            </a:r>
          </a:p>
        </p:txBody>
      </p:sp>
      <p:sp>
        <p:nvSpPr>
          <p:cNvPr id="44" name="Arrow: Down 31">
            <a:extLst>
              <a:ext uri="{FF2B5EF4-FFF2-40B4-BE49-F238E27FC236}">
                <a16:creationId xmlns:a16="http://schemas.microsoft.com/office/drawing/2014/main" id="{060DF899-5A57-411D-954B-91E32FD62E4D}"/>
              </a:ext>
            </a:extLst>
          </p:cNvPr>
          <p:cNvSpPr/>
          <p:nvPr/>
        </p:nvSpPr>
        <p:spPr>
          <a:xfrm>
            <a:off x="1392817" y="2446836"/>
            <a:ext cx="165907" cy="2922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endParaRPr lang="vi-VN" sz="1600">
              <a:solidFill>
                <a:prstClr val="white"/>
              </a:solidFill>
              <a:latin typeface="Times New Roman"/>
            </a:endParaRPr>
          </a:p>
        </p:txBody>
      </p:sp>
      <p:sp>
        <p:nvSpPr>
          <p:cNvPr id="45" name="Arrow: Down 32">
            <a:extLst>
              <a:ext uri="{FF2B5EF4-FFF2-40B4-BE49-F238E27FC236}">
                <a16:creationId xmlns:a16="http://schemas.microsoft.com/office/drawing/2014/main" id="{20B271BD-6F35-4FCD-936D-EE2D6D27C341}"/>
              </a:ext>
            </a:extLst>
          </p:cNvPr>
          <p:cNvSpPr/>
          <p:nvPr/>
        </p:nvSpPr>
        <p:spPr>
          <a:xfrm>
            <a:off x="5039641" y="2453791"/>
            <a:ext cx="165907" cy="3110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endParaRPr lang="vi-VN" sz="1600">
              <a:solidFill>
                <a:prstClr val="white"/>
              </a:solidFill>
              <a:latin typeface="Times New Roman"/>
            </a:endParaRPr>
          </a:p>
        </p:txBody>
      </p:sp>
      <p:sp>
        <p:nvSpPr>
          <p:cNvPr id="46" name="Arrow: Down 33">
            <a:extLst>
              <a:ext uri="{FF2B5EF4-FFF2-40B4-BE49-F238E27FC236}">
                <a16:creationId xmlns:a16="http://schemas.microsoft.com/office/drawing/2014/main" id="{C808E8FE-A1B7-44F2-8F7B-67AEE4446613}"/>
              </a:ext>
            </a:extLst>
          </p:cNvPr>
          <p:cNvSpPr/>
          <p:nvPr/>
        </p:nvSpPr>
        <p:spPr>
          <a:xfrm>
            <a:off x="10656433" y="2374441"/>
            <a:ext cx="165907" cy="2922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endParaRPr lang="vi-VN" sz="1600">
              <a:solidFill>
                <a:prstClr val="white"/>
              </a:solidFill>
              <a:latin typeface="Times New Roman"/>
            </a:endParaRPr>
          </a:p>
        </p:txBody>
      </p:sp>
      <p:sp>
        <p:nvSpPr>
          <p:cNvPr id="48" name="Arrow: Down 34">
            <a:extLst>
              <a:ext uri="{FF2B5EF4-FFF2-40B4-BE49-F238E27FC236}">
                <a16:creationId xmlns:a16="http://schemas.microsoft.com/office/drawing/2014/main" id="{A0DA24BD-877A-4EB7-A6C2-FE106C329964}"/>
              </a:ext>
            </a:extLst>
          </p:cNvPr>
          <p:cNvSpPr/>
          <p:nvPr/>
        </p:nvSpPr>
        <p:spPr>
          <a:xfrm>
            <a:off x="8137265" y="2467144"/>
            <a:ext cx="165907" cy="2922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endParaRPr lang="vi-VN" sz="1600">
              <a:solidFill>
                <a:prstClr val="white"/>
              </a:solidFill>
              <a:latin typeface="Times New Roman"/>
            </a:endParaRPr>
          </a:p>
        </p:txBody>
      </p:sp>
    </p:spTree>
    <p:extLst>
      <p:ext uri="{BB962C8B-B14F-4D97-AF65-F5344CB8AC3E}">
        <p14:creationId xmlns:p14="http://schemas.microsoft.com/office/powerpoint/2010/main" val="40652764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80">
                                          <p:stCondLst>
                                            <p:cond delay="0"/>
                                          </p:stCondLst>
                                        </p:cTn>
                                        <p:tgtEl>
                                          <p:spTgt spid="10"/>
                                        </p:tgtEl>
                                      </p:cBhvr>
                                    </p:animEffect>
                                    <p:anim calcmode="lin" valueType="num">
                                      <p:cBhvr>
                                        <p:cTn id="1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2" dur="26">
                                          <p:stCondLst>
                                            <p:cond delay="650"/>
                                          </p:stCondLst>
                                        </p:cTn>
                                        <p:tgtEl>
                                          <p:spTgt spid="10"/>
                                        </p:tgtEl>
                                      </p:cBhvr>
                                      <p:to x="100000" y="60000"/>
                                    </p:animScale>
                                    <p:animScale>
                                      <p:cBhvr>
                                        <p:cTn id="23" dur="166" decel="50000">
                                          <p:stCondLst>
                                            <p:cond delay="676"/>
                                          </p:stCondLst>
                                        </p:cTn>
                                        <p:tgtEl>
                                          <p:spTgt spid="10"/>
                                        </p:tgtEl>
                                      </p:cBhvr>
                                      <p:to x="100000" y="100000"/>
                                    </p:animScale>
                                    <p:animScale>
                                      <p:cBhvr>
                                        <p:cTn id="24" dur="26">
                                          <p:stCondLst>
                                            <p:cond delay="1312"/>
                                          </p:stCondLst>
                                        </p:cTn>
                                        <p:tgtEl>
                                          <p:spTgt spid="10"/>
                                        </p:tgtEl>
                                      </p:cBhvr>
                                      <p:to x="100000" y="80000"/>
                                    </p:animScale>
                                    <p:animScale>
                                      <p:cBhvr>
                                        <p:cTn id="25" dur="166" decel="50000">
                                          <p:stCondLst>
                                            <p:cond delay="1338"/>
                                          </p:stCondLst>
                                        </p:cTn>
                                        <p:tgtEl>
                                          <p:spTgt spid="10"/>
                                        </p:tgtEl>
                                      </p:cBhvr>
                                      <p:to x="100000" y="100000"/>
                                    </p:animScale>
                                    <p:animScale>
                                      <p:cBhvr>
                                        <p:cTn id="26" dur="26">
                                          <p:stCondLst>
                                            <p:cond delay="1642"/>
                                          </p:stCondLst>
                                        </p:cTn>
                                        <p:tgtEl>
                                          <p:spTgt spid="10"/>
                                        </p:tgtEl>
                                      </p:cBhvr>
                                      <p:to x="100000" y="90000"/>
                                    </p:animScale>
                                    <p:animScale>
                                      <p:cBhvr>
                                        <p:cTn id="27" dur="166" decel="50000">
                                          <p:stCondLst>
                                            <p:cond delay="1668"/>
                                          </p:stCondLst>
                                        </p:cTn>
                                        <p:tgtEl>
                                          <p:spTgt spid="10"/>
                                        </p:tgtEl>
                                      </p:cBhvr>
                                      <p:to x="100000" y="100000"/>
                                    </p:animScale>
                                    <p:animScale>
                                      <p:cBhvr>
                                        <p:cTn id="28" dur="26">
                                          <p:stCondLst>
                                            <p:cond delay="1808"/>
                                          </p:stCondLst>
                                        </p:cTn>
                                        <p:tgtEl>
                                          <p:spTgt spid="10"/>
                                        </p:tgtEl>
                                      </p:cBhvr>
                                      <p:to x="100000" y="95000"/>
                                    </p:animScale>
                                    <p:animScale>
                                      <p:cBhvr>
                                        <p:cTn id="29" dur="166" decel="50000">
                                          <p:stCondLst>
                                            <p:cond delay="1834"/>
                                          </p:stCondLst>
                                        </p:cTn>
                                        <p:tgtEl>
                                          <p:spTgt spid="10"/>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ircle(in)">
                                      <p:cBhvr>
                                        <p:cTn id="45" dur="2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arn(inVertical)">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down)">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1000"/>
                                        <p:tgtEl>
                                          <p:spTgt spid="47"/>
                                        </p:tgtEl>
                                      </p:cBhvr>
                                    </p:animEffect>
                                    <p:anim calcmode="lin" valueType="num">
                                      <p:cBhvr>
                                        <p:cTn id="78" dur="1000" fill="hold"/>
                                        <p:tgtEl>
                                          <p:spTgt spid="47"/>
                                        </p:tgtEl>
                                        <p:attrNameLst>
                                          <p:attrName>ppt_x</p:attrName>
                                        </p:attrNameLst>
                                      </p:cBhvr>
                                      <p:tavLst>
                                        <p:tav tm="0">
                                          <p:val>
                                            <p:strVal val="#ppt_x"/>
                                          </p:val>
                                        </p:tav>
                                        <p:tav tm="100000">
                                          <p:val>
                                            <p:strVal val="#ppt_x"/>
                                          </p:val>
                                        </p:tav>
                                      </p:tavLst>
                                    </p:anim>
                                    <p:anim calcmode="lin" valueType="num">
                                      <p:cBhvr>
                                        <p:cTn id="7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5" presetClass="entr" presetSubtype="0"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2000"/>
                                        <p:tgtEl>
                                          <p:spTgt spid="35"/>
                                        </p:tgtEl>
                                      </p:cBhvr>
                                    </p:animEffect>
                                    <p:anim calcmode="lin" valueType="num">
                                      <p:cBhvr>
                                        <p:cTn id="106" dur="2000" fill="hold"/>
                                        <p:tgtEl>
                                          <p:spTgt spid="35"/>
                                        </p:tgtEl>
                                        <p:attrNameLst>
                                          <p:attrName>ppt_w</p:attrName>
                                        </p:attrNameLst>
                                      </p:cBhvr>
                                      <p:tavLst>
                                        <p:tav tm="0" fmla="#ppt_w*sin(2.5*pi*$)">
                                          <p:val>
                                            <p:fltVal val="0"/>
                                          </p:val>
                                        </p:tav>
                                        <p:tav tm="100000">
                                          <p:val>
                                            <p:fltVal val="1"/>
                                          </p:val>
                                        </p:tav>
                                      </p:tavLst>
                                    </p:anim>
                                    <p:anim calcmode="lin" valueType="num">
                                      <p:cBhvr>
                                        <p:cTn id="107"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wipe(down)">
                                      <p:cBhvr>
                                        <p:cTn id="112" dur="580">
                                          <p:stCondLst>
                                            <p:cond delay="0"/>
                                          </p:stCondLst>
                                        </p:cTn>
                                        <p:tgtEl>
                                          <p:spTgt spid="28"/>
                                        </p:tgtEl>
                                      </p:cBhvr>
                                    </p:animEffect>
                                    <p:anim calcmode="lin" valueType="num">
                                      <p:cBhvr>
                                        <p:cTn id="1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18" dur="26">
                                          <p:stCondLst>
                                            <p:cond delay="650"/>
                                          </p:stCondLst>
                                        </p:cTn>
                                        <p:tgtEl>
                                          <p:spTgt spid="28"/>
                                        </p:tgtEl>
                                      </p:cBhvr>
                                      <p:to x="100000" y="60000"/>
                                    </p:animScale>
                                    <p:animScale>
                                      <p:cBhvr>
                                        <p:cTn id="119" dur="166" decel="50000">
                                          <p:stCondLst>
                                            <p:cond delay="676"/>
                                          </p:stCondLst>
                                        </p:cTn>
                                        <p:tgtEl>
                                          <p:spTgt spid="28"/>
                                        </p:tgtEl>
                                      </p:cBhvr>
                                      <p:to x="100000" y="100000"/>
                                    </p:animScale>
                                    <p:animScale>
                                      <p:cBhvr>
                                        <p:cTn id="120" dur="26">
                                          <p:stCondLst>
                                            <p:cond delay="1312"/>
                                          </p:stCondLst>
                                        </p:cTn>
                                        <p:tgtEl>
                                          <p:spTgt spid="28"/>
                                        </p:tgtEl>
                                      </p:cBhvr>
                                      <p:to x="100000" y="80000"/>
                                    </p:animScale>
                                    <p:animScale>
                                      <p:cBhvr>
                                        <p:cTn id="121" dur="166" decel="50000">
                                          <p:stCondLst>
                                            <p:cond delay="1338"/>
                                          </p:stCondLst>
                                        </p:cTn>
                                        <p:tgtEl>
                                          <p:spTgt spid="28"/>
                                        </p:tgtEl>
                                      </p:cBhvr>
                                      <p:to x="100000" y="100000"/>
                                    </p:animScale>
                                    <p:animScale>
                                      <p:cBhvr>
                                        <p:cTn id="122" dur="26">
                                          <p:stCondLst>
                                            <p:cond delay="1642"/>
                                          </p:stCondLst>
                                        </p:cTn>
                                        <p:tgtEl>
                                          <p:spTgt spid="28"/>
                                        </p:tgtEl>
                                      </p:cBhvr>
                                      <p:to x="100000" y="90000"/>
                                    </p:animScale>
                                    <p:animScale>
                                      <p:cBhvr>
                                        <p:cTn id="123" dur="166" decel="50000">
                                          <p:stCondLst>
                                            <p:cond delay="1668"/>
                                          </p:stCondLst>
                                        </p:cTn>
                                        <p:tgtEl>
                                          <p:spTgt spid="28"/>
                                        </p:tgtEl>
                                      </p:cBhvr>
                                      <p:to x="100000" y="100000"/>
                                    </p:animScale>
                                    <p:animScale>
                                      <p:cBhvr>
                                        <p:cTn id="124" dur="26">
                                          <p:stCondLst>
                                            <p:cond delay="1808"/>
                                          </p:stCondLst>
                                        </p:cTn>
                                        <p:tgtEl>
                                          <p:spTgt spid="28"/>
                                        </p:tgtEl>
                                      </p:cBhvr>
                                      <p:to x="100000" y="95000"/>
                                    </p:animScale>
                                    <p:animScale>
                                      <p:cBhvr>
                                        <p:cTn id="125" dur="166" decel="50000">
                                          <p:stCondLst>
                                            <p:cond delay="1834"/>
                                          </p:stCondLst>
                                        </p:cTn>
                                        <p:tgtEl>
                                          <p:spTgt spid="28"/>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wipe(down)">
                                      <p:cBhvr>
                                        <p:cTn id="130" dur="580">
                                          <p:stCondLst>
                                            <p:cond delay="0"/>
                                          </p:stCondLst>
                                        </p:cTn>
                                        <p:tgtEl>
                                          <p:spTgt spid="29"/>
                                        </p:tgtEl>
                                      </p:cBhvr>
                                    </p:animEffect>
                                    <p:anim calcmode="lin" valueType="num">
                                      <p:cBhvr>
                                        <p:cTn id="131"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6" dur="26">
                                          <p:stCondLst>
                                            <p:cond delay="650"/>
                                          </p:stCondLst>
                                        </p:cTn>
                                        <p:tgtEl>
                                          <p:spTgt spid="29"/>
                                        </p:tgtEl>
                                      </p:cBhvr>
                                      <p:to x="100000" y="60000"/>
                                    </p:animScale>
                                    <p:animScale>
                                      <p:cBhvr>
                                        <p:cTn id="137" dur="166" decel="50000">
                                          <p:stCondLst>
                                            <p:cond delay="676"/>
                                          </p:stCondLst>
                                        </p:cTn>
                                        <p:tgtEl>
                                          <p:spTgt spid="29"/>
                                        </p:tgtEl>
                                      </p:cBhvr>
                                      <p:to x="100000" y="100000"/>
                                    </p:animScale>
                                    <p:animScale>
                                      <p:cBhvr>
                                        <p:cTn id="138" dur="26">
                                          <p:stCondLst>
                                            <p:cond delay="1312"/>
                                          </p:stCondLst>
                                        </p:cTn>
                                        <p:tgtEl>
                                          <p:spTgt spid="29"/>
                                        </p:tgtEl>
                                      </p:cBhvr>
                                      <p:to x="100000" y="80000"/>
                                    </p:animScale>
                                    <p:animScale>
                                      <p:cBhvr>
                                        <p:cTn id="139" dur="166" decel="50000">
                                          <p:stCondLst>
                                            <p:cond delay="1338"/>
                                          </p:stCondLst>
                                        </p:cTn>
                                        <p:tgtEl>
                                          <p:spTgt spid="29"/>
                                        </p:tgtEl>
                                      </p:cBhvr>
                                      <p:to x="100000" y="100000"/>
                                    </p:animScale>
                                    <p:animScale>
                                      <p:cBhvr>
                                        <p:cTn id="140" dur="26">
                                          <p:stCondLst>
                                            <p:cond delay="1642"/>
                                          </p:stCondLst>
                                        </p:cTn>
                                        <p:tgtEl>
                                          <p:spTgt spid="29"/>
                                        </p:tgtEl>
                                      </p:cBhvr>
                                      <p:to x="100000" y="90000"/>
                                    </p:animScale>
                                    <p:animScale>
                                      <p:cBhvr>
                                        <p:cTn id="141" dur="166" decel="50000">
                                          <p:stCondLst>
                                            <p:cond delay="1668"/>
                                          </p:stCondLst>
                                        </p:cTn>
                                        <p:tgtEl>
                                          <p:spTgt spid="29"/>
                                        </p:tgtEl>
                                      </p:cBhvr>
                                      <p:to x="100000" y="100000"/>
                                    </p:animScale>
                                    <p:animScale>
                                      <p:cBhvr>
                                        <p:cTn id="142" dur="26">
                                          <p:stCondLst>
                                            <p:cond delay="1808"/>
                                          </p:stCondLst>
                                        </p:cTn>
                                        <p:tgtEl>
                                          <p:spTgt spid="29"/>
                                        </p:tgtEl>
                                      </p:cBhvr>
                                      <p:to x="100000" y="95000"/>
                                    </p:animScale>
                                    <p:animScale>
                                      <p:cBhvr>
                                        <p:cTn id="143" dur="166" decel="50000">
                                          <p:stCondLst>
                                            <p:cond delay="1834"/>
                                          </p:stCondLst>
                                        </p:cTn>
                                        <p:tgtEl>
                                          <p:spTgt spid="29"/>
                                        </p:tgtEl>
                                      </p:cBhvr>
                                      <p:to x="100000" y="100000"/>
                                    </p:animScale>
                                  </p:childTnLst>
                                </p:cTn>
                              </p:par>
                            </p:childTnLst>
                          </p:cTn>
                        </p:par>
                      </p:childTnLst>
                    </p:cTn>
                  </p:par>
                  <p:par>
                    <p:cTn id="144" fill="hold">
                      <p:stCondLst>
                        <p:cond delay="indefinite"/>
                      </p:stCondLst>
                      <p:childTnLst>
                        <p:par>
                          <p:cTn id="145" fill="hold">
                            <p:stCondLst>
                              <p:cond delay="0"/>
                            </p:stCondLst>
                            <p:childTnLst>
                              <p:par>
                                <p:cTn id="146" presetID="45" presetClass="entr" presetSubtype="0" fill="hold" grpId="0" nodeType="click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2000"/>
                                        <p:tgtEl>
                                          <p:spTgt spid="44"/>
                                        </p:tgtEl>
                                      </p:cBhvr>
                                    </p:animEffect>
                                    <p:anim calcmode="lin" valueType="num">
                                      <p:cBhvr>
                                        <p:cTn id="149" dur="2000" fill="hold"/>
                                        <p:tgtEl>
                                          <p:spTgt spid="44"/>
                                        </p:tgtEl>
                                        <p:attrNameLst>
                                          <p:attrName>ppt_w</p:attrName>
                                        </p:attrNameLst>
                                      </p:cBhvr>
                                      <p:tavLst>
                                        <p:tav tm="0" fmla="#ppt_w*sin(2.5*pi*$)">
                                          <p:val>
                                            <p:fltVal val="0"/>
                                          </p:val>
                                        </p:tav>
                                        <p:tav tm="100000">
                                          <p:val>
                                            <p:fltVal val="1"/>
                                          </p:val>
                                        </p:tav>
                                      </p:tavLst>
                                    </p:anim>
                                    <p:anim calcmode="lin" valueType="num">
                                      <p:cBhvr>
                                        <p:cTn id="150" dur="20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additive="base">
                                        <p:cTn id="155" dur="500" fill="hold"/>
                                        <p:tgtEl>
                                          <p:spTgt spid="41"/>
                                        </p:tgtEl>
                                        <p:attrNameLst>
                                          <p:attrName>ppt_x</p:attrName>
                                        </p:attrNameLst>
                                      </p:cBhvr>
                                      <p:tavLst>
                                        <p:tav tm="0">
                                          <p:val>
                                            <p:strVal val="#ppt_x"/>
                                          </p:val>
                                        </p:tav>
                                        <p:tav tm="100000">
                                          <p:val>
                                            <p:strVal val="#ppt_x"/>
                                          </p:val>
                                        </p:tav>
                                      </p:tavLst>
                                    </p:anim>
                                    <p:anim calcmode="lin" valueType="num">
                                      <p:cBhvr additive="base">
                                        <p:cTn id="15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additive="base">
                                        <p:cTn id="161" dur="500" fill="hold"/>
                                        <p:tgtEl>
                                          <p:spTgt spid="40"/>
                                        </p:tgtEl>
                                        <p:attrNameLst>
                                          <p:attrName>ppt_x</p:attrName>
                                        </p:attrNameLst>
                                      </p:cBhvr>
                                      <p:tavLst>
                                        <p:tav tm="0">
                                          <p:val>
                                            <p:strVal val="#ppt_x"/>
                                          </p:val>
                                        </p:tav>
                                        <p:tav tm="100000">
                                          <p:val>
                                            <p:strVal val="#ppt_x"/>
                                          </p:val>
                                        </p:tav>
                                      </p:tavLst>
                                    </p:anim>
                                    <p:anim calcmode="lin" valueType="num">
                                      <p:cBhvr additive="base">
                                        <p:cTn id="16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grpId="0" nodeType="clickEffect">
                                  <p:stCondLst>
                                    <p:cond delay="0"/>
                                  </p:stCondLst>
                                  <p:childTnLst>
                                    <p:set>
                                      <p:cBhvr>
                                        <p:cTn id="166" dur="1" fill="hold">
                                          <p:stCondLst>
                                            <p:cond delay="0"/>
                                          </p:stCondLst>
                                        </p:cTn>
                                        <p:tgtEl>
                                          <p:spTgt spid="39"/>
                                        </p:tgtEl>
                                        <p:attrNameLst>
                                          <p:attrName>style.visibility</p:attrName>
                                        </p:attrNameLst>
                                      </p:cBhvr>
                                      <p:to>
                                        <p:strVal val="visible"/>
                                      </p:to>
                                    </p:set>
                                    <p:anim calcmode="lin" valueType="num">
                                      <p:cBhvr additive="base">
                                        <p:cTn id="167" dur="500" fill="hold"/>
                                        <p:tgtEl>
                                          <p:spTgt spid="39"/>
                                        </p:tgtEl>
                                        <p:attrNameLst>
                                          <p:attrName>ppt_x</p:attrName>
                                        </p:attrNameLst>
                                      </p:cBhvr>
                                      <p:tavLst>
                                        <p:tav tm="0">
                                          <p:val>
                                            <p:strVal val="#ppt_x"/>
                                          </p:val>
                                        </p:tav>
                                        <p:tav tm="100000">
                                          <p:val>
                                            <p:strVal val="#ppt_x"/>
                                          </p:val>
                                        </p:tav>
                                      </p:tavLst>
                                    </p:anim>
                                    <p:anim calcmode="lin" valueType="num">
                                      <p:cBhvr additive="base">
                                        <p:cTn id="16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grpId="0" nodeType="clickEffect">
                                  <p:stCondLst>
                                    <p:cond delay="0"/>
                                  </p:stCondLst>
                                  <p:childTnLst>
                                    <p:set>
                                      <p:cBhvr>
                                        <p:cTn id="172" dur="1" fill="hold">
                                          <p:stCondLst>
                                            <p:cond delay="0"/>
                                          </p:stCondLst>
                                        </p:cTn>
                                        <p:tgtEl>
                                          <p:spTgt spid="38"/>
                                        </p:tgtEl>
                                        <p:attrNameLst>
                                          <p:attrName>style.visibility</p:attrName>
                                        </p:attrNameLst>
                                      </p:cBhvr>
                                      <p:to>
                                        <p:strVal val="visible"/>
                                      </p:to>
                                    </p:set>
                                    <p:anim calcmode="lin" valueType="num">
                                      <p:cBhvr additive="base">
                                        <p:cTn id="173" dur="500" fill="hold"/>
                                        <p:tgtEl>
                                          <p:spTgt spid="38"/>
                                        </p:tgtEl>
                                        <p:attrNameLst>
                                          <p:attrName>ppt_x</p:attrName>
                                        </p:attrNameLst>
                                      </p:cBhvr>
                                      <p:tavLst>
                                        <p:tav tm="0">
                                          <p:val>
                                            <p:strVal val="#ppt_x"/>
                                          </p:val>
                                        </p:tav>
                                        <p:tav tm="100000">
                                          <p:val>
                                            <p:strVal val="#ppt_x"/>
                                          </p:val>
                                        </p:tav>
                                      </p:tavLst>
                                    </p:anim>
                                    <p:anim calcmode="lin" valueType="num">
                                      <p:cBhvr additive="base">
                                        <p:cTn id="17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45" presetClass="entr" presetSubtype="0" fill="hold" grpId="0" nodeType="clickEffect">
                                  <p:stCondLst>
                                    <p:cond delay="0"/>
                                  </p:stCondLst>
                                  <p:childTnLst>
                                    <p:set>
                                      <p:cBhvr>
                                        <p:cTn id="178" dur="1" fill="hold">
                                          <p:stCondLst>
                                            <p:cond delay="0"/>
                                          </p:stCondLst>
                                        </p:cTn>
                                        <p:tgtEl>
                                          <p:spTgt spid="45"/>
                                        </p:tgtEl>
                                        <p:attrNameLst>
                                          <p:attrName>style.visibility</p:attrName>
                                        </p:attrNameLst>
                                      </p:cBhvr>
                                      <p:to>
                                        <p:strVal val="visible"/>
                                      </p:to>
                                    </p:set>
                                    <p:animEffect transition="in" filter="fade">
                                      <p:cBhvr>
                                        <p:cTn id="179" dur="2000"/>
                                        <p:tgtEl>
                                          <p:spTgt spid="45"/>
                                        </p:tgtEl>
                                      </p:cBhvr>
                                    </p:animEffect>
                                    <p:anim calcmode="lin" valueType="num">
                                      <p:cBhvr>
                                        <p:cTn id="180" dur="2000" fill="hold"/>
                                        <p:tgtEl>
                                          <p:spTgt spid="45"/>
                                        </p:tgtEl>
                                        <p:attrNameLst>
                                          <p:attrName>ppt_w</p:attrName>
                                        </p:attrNameLst>
                                      </p:cBhvr>
                                      <p:tavLst>
                                        <p:tav tm="0" fmla="#ppt_w*sin(2.5*pi*$)">
                                          <p:val>
                                            <p:fltVal val="0"/>
                                          </p:val>
                                        </p:tav>
                                        <p:tav tm="100000">
                                          <p:val>
                                            <p:fltVal val="1"/>
                                          </p:val>
                                        </p:tav>
                                      </p:tavLst>
                                    </p:anim>
                                    <p:anim calcmode="lin" valueType="num">
                                      <p:cBhvr>
                                        <p:cTn id="181" dur="20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182" fill="hold">
                      <p:stCondLst>
                        <p:cond delay="indefinite"/>
                      </p:stCondLst>
                      <p:childTnLst>
                        <p:par>
                          <p:cTn id="183" fill="hold">
                            <p:stCondLst>
                              <p:cond delay="0"/>
                            </p:stCondLst>
                            <p:childTnLst>
                              <p:par>
                                <p:cTn id="184" presetID="42" presetClass="entr" presetSubtype="0" fill="hold" grpId="0" nodeType="clickEffect">
                                  <p:stCondLst>
                                    <p:cond delay="0"/>
                                  </p:stCondLst>
                                  <p:childTnLst>
                                    <p:set>
                                      <p:cBhvr>
                                        <p:cTn id="185" dur="1" fill="hold">
                                          <p:stCondLst>
                                            <p:cond delay="0"/>
                                          </p:stCondLst>
                                        </p:cTn>
                                        <p:tgtEl>
                                          <p:spTgt spid="36"/>
                                        </p:tgtEl>
                                        <p:attrNameLst>
                                          <p:attrName>style.visibility</p:attrName>
                                        </p:attrNameLst>
                                      </p:cBhvr>
                                      <p:to>
                                        <p:strVal val="visible"/>
                                      </p:to>
                                    </p:set>
                                    <p:animEffect transition="in" filter="fade">
                                      <p:cBhvr>
                                        <p:cTn id="186" dur="1000"/>
                                        <p:tgtEl>
                                          <p:spTgt spid="36"/>
                                        </p:tgtEl>
                                      </p:cBhvr>
                                    </p:animEffect>
                                    <p:anim calcmode="lin" valueType="num">
                                      <p:cBhvr>
                                        <p:cTn id="187" dur="1000" fill="hold"/>
                                        <p:tgtEl>
                                          <p:spTgt spid="36"/>
                                        </p:tgtEl>
                                        <p:attrNameLst>
                                          <p:attrName>ppt_x</p:attrName>
                                        </p:attrNameLst>
                                      </p:cBhvr>
                                      <p:tavLst>
                                        <p:tav tm="0">
                                          <p:val>
                                            <p:strVal val="#ppt_x"/>
                                          </p:val>
                                        </p:tav>
                                        <p:tav tm="100000">
                                          <p:val>
                                            <p:strVal val="#ppt_x"/>
                                          </p:val>
                                        </p:tav>
                                      </p:tavLst>
                                    </p:anim>
                                    <p:anim calcmode="lin" valueType="num">
                                      <p:cBhvr>
                                        <p:cTn id="18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45" presetClass="entr" presetSubtype="0" fill="hold" grpId="0" nodeType="clickEffect">
                                  <p:stCondLst>
                                    <p:cond delay="0"/>
                                  </p:stCondLst>
                                  <p:childTnLst>
                                    <p:set>
                                      <p:cBhvr>
                                        <p:cTn id="192" dur="1" fill="hold">
                                          <p:stCondLst>
                                            <p:cond delay="0"/>
                                          </p:stCondLst>
                                        </p:cTn>
                                        <p:tgtEl>
                                          <p:spTgt spid="48"/>
                                        </p:tgtEl>
                                        <p:attrNameLst>
                                          <p:attrName>style.visibility</p:attrName>
                                        </p:attrNameLst>
                                      </p:cBhvr>
                                      <p:to>
                                        <p:strVal val="visible"/>
                                      </p:to>
                                    </p:set>
                                    <p:animEffect transition="in" filter="fade">
                                      <p:cBhvr>
                                        <p:cTn id="193" dur="2000"/>
                                        <p:tgtEl>
                                          <p:spTgt spid="48"/>
                                        </p:tgtEl>
                                      </p:cBhvr>
                                    </p:animEffect>
                                    <p:anim calcmode="lin" valueType="num">
                                      <p:cBhvr>
                                        <p:cTn id="194" dur="2000" fill="hold"/>
                                        <p:tgtEl>
                                          <p:spTgt spid="48"/>
                                        </p:tgtEl>
                                        <p:attrNameLst>
                                          <p:attrName>ppt_w</p:attrName>
                                        </p:attrNameLst>
                                      </p:cBhvr>
                                      <p:tavLst>
                                        <p:tav tm="0" fmla="#ppt_w*sin(2.5*pi*$)">
                                          <p:val>
                                            <p:fltVal val="0"/>
                                          </p:val>
                                        </p:tav>
                                        <p:tav tm="100000">
                                          <p:val>
                                            <p:fltVal val="1"/>
                                          </p:val>
                                        </p:tav>
                                      </p:tavLst>
                                    </p:anim>
                                    <p:anim calcmode="lin" valueType="num">
                                      <p:cBhvr>
                                        <p:cTn id="195" dur="20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196" fill="hold">
                      <p:stCondLst>
                        <p:cond delay="indefinite"/>
                      </p:stCondLst>
                      <p:childTnLst>
                        <p:par>
                          <p:cTn id="197" fill="hold">
                            <p:stCondLst>
                              <p:cond delay="0"/>
                            </p:stCondLst>
                            <p:childTnLst>
                              <p:par>
                                <p:cTn id="198" presetID="14" presetClass="entr" presetSubtype="10" fill="hold" grpId="0" nodeType="click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randombar(horizontal)">
                                      <p:cBhvr>
                                        <p:cTn id="200" dur="500"/>
                                        <p:tgtEl>
                                          <p:spTgt spid="42"/>
                                        </p:tgtEl>
                                      </p:cBhvr>
                                    </p:animEffect>
                                  </p:childTnLst>
                                </p:cTn>
                              </p:par>
                            </p:childTnLst>
                          </p:cTn>
                        </p:par>
                      </p:childTnLst>
                    </p:cTn>
                  </p:par>
                  <p:par>
                    <p:cTn id="201" fill="hold">
                      <p:stCondLst>
                        <p:cond delay="indefinite"/>
                      </p:stCondLst>
                      <p:childTnLst>
                        <p:par>
                          <p:cTn id="202" fill="hold">
                            <p:stCondLst>
                              <p:cond delay="0"/>
                            </p:stCondLst>
                            <p:childTnLst>
                              <p:par>
                                <p:cTn id="203" presetID="14" presetClass="entr" presetSubtype="10" fill="hold" grpId="0" nodeType="clickEffect">
                                  <p:stCondLst>
                                    <p:cond delay="0"/>
                                  </p:stCondLst>
                                  <p:childTnLst>
                                    <p:set>
                                      <p:cBhvr>
                                        <p:cTn id="204" dur="1" fill="hold">
                                          <p:stCondLst>
                                            <p:cond delay="0"/>
                                          </p:stCondLst>
                                        </p:cTn>
                                        <p:tgtEl>
                                          <p:spTgt spid="43"/>
                                        </p:tgtEl>
                                        <p:attrNameLst>
                                          <p:attrName>style.visibility</p:attrName>
                                        </p:attrNameLst>
                                      </p:cBhvr>
                                      <p:to>
                                        <p:strVal val="visible"/>
                                      </p:to>
                                    </p:set>
                                    <p:animEffect transition="in" filter="randombar(horizontal)">
                                      <p:cBhvr>
                                        <p:cTn id="205" dur="500"/>
                                        <p:tgtEl>
                                          <p:spTgt spid="43"/>
                                        </p:tgtEl>
                                      </p:cBhvr>
                                    </p:animEffect>
                                  </p:childTnLst>
                                </p:cTn>
                              </p:par>
                            </p:childTnLst>
                          </p:cTn>
                        </p:par>
                      </p:childTnLst>
                    </p:cTn>
                  </p:par>
                  <p:par>
                    <p:cTn id="206" fill="hold">
                      <p:stCondLst>
                        <p:cond delay="indefinite"/>
                      </p:stCondLst>
                      <p:childTnLst>
                        <p:par>
                          <p:cTn id="207" fill="hold">
                            <p:stCondLst>
                              <p:cond delay="0"/>
                            </p:stCondLst>
                            <p:childTnLst>
                              <p:par>
                                <p:cTn id="208" presetID="45" presetClass="entr" presetSubtype="0" fill="hold" grpId="0" nodeType="clickEffect">
                                  <p:stCondLst>
                                    <p:cond delay="0"/>
                                  </p:stCondLst>
                                  <p:childTnLst>
                                    <p:set>
                                      <p:cBhvr>
                                        <p:cTn id="209" dur="1" fill="hold">
                                          <p:stCondLst>
                                            <p:cond delay="0"/>
                                          </p:stCondLst>
                                        </p:cTn>
                                        <p:tgtEl>
                                          <p:spTgt spid="46"/>
                                        </p:tgtEl>
                                        <p:attrNameLst>
                                          <p:attrName>style.visibility</p:attrName>
                                        </p:attrNameLst>
                                      </p:cBhvr>
                                      <p:to>
                                        <p:strVal val="visible"/>
                                      </p:to>
                                    </p:set>
                                    <p:animEffect transition="in" filter="fade">
                                      <p:cBhvr>
                                        <p:cTn id="210" dur="2000"/>
                                        <p:tgtEl>
                                          <p:spTgt spid="46"/>
                                        </p:tgtEl>
                                      </p:cBhvr>
                                    </p:animEffect>
                                    <p:anim calcmode="lin" valueType="num">
                                      <p:cBhvr>
                                        <p:cTn id="211" dur="2000" fill="hold"/>
                                        <p:tgtEl>
                                          <p:spTgt spid="46"/>
                                        </p:tgtEl>
                                        <p:attrNameLst>
                                          <p:attrName>ppt_w</p:attrName>
                                        </p:attrNameLst>
                                      </p:cBhvr>
                                      <p:tavLst>
                                        <p:tav tm="0" fmla="#ppt_w*sin(2.5*pi*$)">
                                          <p:val>
                                            <p:fltVal val="0"/>
                                          </p:val>
                                        </p:tav>
                                        <p:tav tm="100000">
                                          <p:val>
                                            <p:fltVal val="1"/>
                                          </p:val>
                                        </p:tav>
                                      </p:tavLst>
                                    </p:anim>
                                    <p:anim calcmode="lin" valueType="num">
                                      <p:cBhvr>
                                        <p:cTn id="212" dur="20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20" grpId="0" animBg="1"/>
      <p:bldP spid="21" grpId="0" animBg="1"/>
      <p:bldP spid="22" grpId="0" animBg="1"/>
      <p:bldP spid="27" grpId="0" animBg="1"/>
      <p:bldP spid="28" grpId="0" animBg="1"/>
      <p:bldP spid="29" grpId="0" animBg="1"/>
      <p:bldP spid="35" grpId="0" animBg="1"/>
      <p:bldP spid="36" grpId="0" animBg="1"/>
      <p:bldP spid="38" grpId="0" animBg="1"/>
      <p:bldP spid="39" grpId="0" animBg="1"/>
      <p:bldP spid="40" grpId="0" animBg="1"/>
      <p:bldP spid="41" grpId="0" animBg="1"/>
      <p:bldP spid="42" grpId="0" animBg="1"/>
      <p:bldP spid="43" grpId="0" animBg="1"/>
      <p:bldP spid="44" grpId="0" animBg="1"/>
      <p:bldP spid="45" grpId="0" animBg="1"/>
      <p:bldP spid="46" grpId="0" animBg="1"/>
      <p:bldP spid="4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A8008B7-8F1D-469A-BF78-987D8ACA274E}"/>
              </a:ext>
            </a:extLst>
          </p:cNvPr>
          <p:cNvSpPr/>
          <p:nvPr/>
        </p:nvSpPr>
        <p:spPr>
          <a:xfrm>
            <a:off x="2756737" y="92599"/>
            <a:ext cx="6678593" cy="4007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b="1" dirty="0">
                <a:solidFill>
                  <a:prstClr val="white"/>
                </a:solidFill>
                <a:latin typeface="Times New Roman"/>
              </a:rPr>
              <a:t>Nhân vật Vũ Nương </a:t>
            </a:r>
          </a:p>
        </p:txBody>
      </p:sp>
      <p:sp>
        <p:nvSpPr>
          <p:cNvPr id="3" name="Rectangle: Rounded Corners 2">
            <a:extLst>
              <a:ext uri="{FF2B5EF4-FFF2-40B4-BE49-F238E27FC236}">
                <a16:creationId xmlns:a16="http://schemas.microsoft.com/office/drawing/2014/main" id="{843CAA23-E1DD-48F6-9871-88732AB239DC}"/>
              </a:ext>
            </a:extLst>
          </p:cNvPr>
          <p:cNvSpPr/>
          <p:nvPr/>
        </p:nvSpPr>
        <p:spPr>
          <a:xfrm>
            <a:off x="405115" y="578735"/>
            <a:ext cx="11146420" cy="63660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b="1" dirty="0">
                <a:solidFill>
                  <a:prstClr val="white"/>
                </a:solidFill>
                <a:latin typeface="Times New Roman"/>
              </a:rPr>
              <a:t>Vũ Nương có số phận khổ đau, bất hạnh</a:t>
            </a:r>
          </a:p>
        </p:txBody>
      </p:sp>
      <p:sp>
        <p:nvSpPr>
          <p:cNvPr id="4" name="Oval 3">
            <a:extLst>
              <a:ext uri="{FF2B5EF4-FFF2-40B4-BE49-F238E27FC236}">
                <a16:creationId xmlns:a16="http://schemas.microsoft.com/office/drawing/2014/main" id="{6B34A6ED-2CE3-499D-89D7-CBA9C166F612}"/>
              </a:ext>
            </a:extLst>
          </p:cNvPr>
          <p:cNvSpPr/>
          <p:nvPr/>
        </p:nvSpPr>
        <p:spPr>
          <a:xfrm>
            <a:off x="253315" y="1437249"/>
            <a:ext cx="2569580" cy="9503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b="1" dirty="0">
                <a:solidFill>
                  <a:prstClr val="black"/>
                </a:solidFill>
                <a:latin typeface="Times New Roman"/>
              </a:rPr>
              <a:t>Khi Trương Sinh đi lính</a:t>
            </a:r>
          </a:p>
        </p:txBody>
      </p:sp>
      <p:sp>
        <p:nvSpPr>
          <p:cNvPr id="5" name="Oval 4">
            <a:extLst>
              <a:ext uri="{FF2B5EF4-FFF2-40B4-BE49-F238E27FC236}">
                <a16:creationId xmlns:a16="http://schemas.microsoft.com/office/drawing/2014/main" id="{87C60480-395A-4270-973E-E30F1C39E134}"/>
              </a:ext>
            </a:extLst>
          </p:cNvPr>
          <p:cNvSpPr/>
          <p:nvPr/>
        </p:nvSpPr>
        <p:spPr>
          <a:xfrm>
            <a:off x="4751773" y="1675353"/>
            <a:ext cx="2497723" cy="7122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b="1" dirty="0">
                <a:solidFill>
                  <a:prstClr val="black"/>
                </a:solidFill>
                <a:latin typeface="Times New Roman"/>
              </a:rPr>
              <a:t>Lúc Trương sinh trở về</a:t>
            </a:r>
          </a:p>
        </p:txBody>
      </p:sp>
      <p:sp>
        <p:nvSpPr>
          <p:cNvPr id="6" name="Oval 5">
            <a:extLst>
              <a:ext uri="{FF2B5EF4-FFF2-40B4-BE49-F238E27FC236}">
                <a16:creationId xmlns:a16="http://schemas.microsoft.com/office/drawing/2014/main" id="{65C2AF53-FAC4-4BFE-BCA2-FBE59F783BF0}"/>
              </a:ext>
            </a:extLst>
          </p:cNvPr>
          <p:cNvSpPr/>
          <p:nvPr/>
        </p:nvSpPr>
        <p:spPr>
          <a:xfrm>
            <a:off x="9119437" y="1641231"/>
            <a:ext cx="2567649" cy="89877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b="1" dirty="0">
                <a:solidFill>
                  <a:prstClr val="black"/>
                </a:solidFill>
                <a:latin typeface="Times New Roman"/>
              </a:rPr>
              <a:t>Khi Vũ Nương ở thủy cung</a:t>
            </a:r>
          </a:p>
        </p:txBody>
      </p:sp>
      <p:cxnSp>
        <p:nvCxnSpPr>
          <p:cNvPr id="8" name="Straight Arrow Connector 7">
            <a:extLst>
              <a:ext uri="{FF2B5EF4-FFF2-40B4-BE49-F238E27FC236}">
                <a16:creationId xmlns:a16="http://schemas.microsoft.com/office/drawing/2014/main" id="{B63BE56B-6440-435C-A34F-7922544BC605}"/>
              </a:ext>
            </a:extLst>
          </p:cNvPr>
          <p:cNvCxnSpPr>
            <a:cxnSpLocks/>
            <a:stCxn id="3" idx="2"/>
            <a:endCxn id="4" idx="0"/>
          </p:cNvCxnSpPr>
          <p:nvPr/>
        </p:nvCxnSpPr>
        <p:spPr>
          <a:xfrm flipH="1">
            <a:off x="1538106" y="1215343"/>
            <a:ext cx="4440220" cy="2219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01AD77BC-E552-43C8-B13C-290E05786FE8}"/>
              </a:ext>
            </a:extLst>
          </p:cNvPr>
          <p:cNvCxnSpPr>
            <a:cxnSpLocks/>
            <a:stCxn id="3" idx="2"/>
            <a:endCxn id="5" idx="0"/>
          </p:cNvCxnSpPr>
          <p:nvPr/>
        </p:nvCxnSpPr>
        <p:spPr>
          <a:xfrm>
            <a:off x="5978326" y="1215343"/>
            <a:ext cx="22311" cy="4600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5C0ED8DF-C8C6-468F-98B4-A6D46C6434E9}"/>
              </a:ext>
            </a:extLst>
          </p:cNvPr>
          <p:cNvCxnSpPr>
            <a:cxnSpLocks/>
          </p:cNvCxnSpPr>
          <p:nvPr/>
        </p:nvCxnSpPr>
        <p:spPr>
          <a:xfrm>
            <a:off x="5978358" y="1215367"/>
            <a:ext cx="3852439" cy="4702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Flowchart: Terminator 20">
            <a:extLst>
              <a:ext uri="{FF2B5EF4-FFF2-40B4-BE49-F238E27FC236}">
                <a16:creationId xmlns:a16="http://schemas.microsoft.com/office/drawing/2014/main" id="{3272754D-8EA2-4316-B25A-230EF20ECAC0}"/>
              </a:ext>
            </a:extLst>
          </p:cNvPr>
          <p:cNvSpPr/>
          <p:nvPr/>
        </p:nvSpPr>
        <p:spPr>
          <a:xfrm>
            <a:off x="100915" y="3003813"/>
            <a:ext cx="3136740" cy="1253568"/>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b="1" dirty="0">
                <a:solidFill>
                  <a:prstClr val="black"/>
                </a:solidFill>
                <a:latin typeface="Times New Roman"/>
              </a:rPr>
              <a:t>Vũ </a:t>
            </a:r>
            <a:r>
              <a:rPr lang="en-US" b="1" dirty="0">
                <a:solidFill>
                  <a:prstClr val="black"/>
                </a:solidFill>
                <a:latin typeface="Calibri Light"/>
              </a:rPr>
              <a:t>N</a:t>
            </a:r>
            <a:r>
              <a:rPr lang="vi-VN" b="1" dirty="0">
                <a:solidFill>
                  <a:prstClr val="black"/>
                </a:solidFill>
                <a:latin typeface="Times New Roman"/>
              </a:rPr>
              <a:t>ương phải tự bươn chải nuôi gia đình, lo giải quyết mọi việc từ lớn đến nhỏ</a:t>
            </a:r>
          </a:p>
        </p:txBody>
      </p:sp>
      <p:sp>
        <p:nvSpPr>
          <p:cNvPr id="22" name="Flowchart: Terminator 21">
            <a:extLst>
              <a:ext uri="{FF2B5EF4-FFF2-40B4-BE49-F238E27FC236}">
                <a16:creationId xmlns:a16="http://schemas.microsoft.com/office/drawing/2014/main" id="{204545D6-FC78-46A2-8A6F-9CC882D2BA55}"/>
              </a:ext>
            </a:extLst>
          </p:cNvPr>
          <p:cNvSpPr/>
          <p:nvPr/>
        </p:nvSpPr>
        <p:spPr>
          <a:xfrm>
            <a:off x="4064000" y="2952214"/>
            <a:ext cx="3840576" cy="1238655"/>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b="1" dirty="0">
                <a:solidFill>
                  <a:prstClr val="black"/>
                </a:solidFill>
                <a:latin typeface="Times New Roman"/>
              </a:rPr>
              <a:t>Nàng phải chịu oan khuất: nỗi oan xuất phát từ lời bé Đản nói về cái bóng. Vũ </a:t>
            </a:r>
            <a:r>
              <a:rPr lang="en-US" b="1" dirty="0">
                <a:solidFill>
                  <a:prstClr val="black"/>
                </a:solidFill>
                <a:latin typeface="Calibri Light"/>
              </a:rPr>
              <a:t>N</a:t>
            </a:r>
            <a:r>
              <a:rPr lang="vi-VN" b="1" dirty="0">
                <a:solidFill>
                  <a:prstClr val="black"/>
                </a:solidFill>
                <a:latin typeface="Times New Roman"/>
              </a:rPr>
              <a:t>ương bị chồng la mắng, đánh đập và đuổi đi</a:t>
            </a:r>
          </a:p>
        </p:txBody>
      </p:sp>
      <p:sp>
        <p:nvSpPr>
          <p:cNvPr id="23" name="Flowchart: Terminator 22">
            <a:extLst>
              <a:ext uri="{FF2B5EF4-FFF2-40B4-BE49-F238E27FC236}">
                <a16:creationId xmlns:a16="http://schemas.microsoft.com/office/drawing/2014/main" id="{24C867E3-4B2A-4BCE-A148-FB1038A4B7AA}"/>
              </a:ext>
            </a:extLst>
          </p:cNvPr>
          <p:cNvSpPr/>
          <p:nvPr/>
        </p:nvSpPr>
        <p:spPr>
          <a:xfrm>
            <a:off x="8674101" y="3053396"/>
            <a:ext cx="3424499" cy="1693533"/>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b="1" dirty="0">
                <a:solidFill>
                  <a:prstClr val="black"/>
                </a:solidFill>
                <a:latin typeface="Times New Roman"/>
              </a:rPr>
              <a:t>Vũ Nương được giải oan:Trương </a:t>
            </a:r>
            <a:r>
              <a:rPr lang="en-US" b="1" dirty="0">
                <a:solidFill>
                  <a:prstClr val="black"/>
                </a:solidFill>
                <a:latin typeface="Calibri Light"/>
              </a:rPr>
              <a:t>S</a:t>
            </a:r>
            <a:r>
              <a:rPr lang="vi-VN" b="1" dirty="0">
                <a:solidFill>
                  <a:prstClr val="black"/>
                </a:solidFill>
                <a:latin typeface="Times New Roman"/>
              </a:rPr>
              <a:t>inh biết vợ bị oan khi con nói về chính bóng, theo lời dặn của vợ Trương Sinh đã lập đàn giải oan cho Vũ Nương</a:t>
            </a:r>
          </a:p>
        </p:txBody>
      </p:sp>
      <p:sp>
        <p:nvSpPr>
          <p:cNvPr id="24" name="Flowchart: Terminator 23">
            <a:extLst>
              <a:ext uri="{FF2B5EF4-FFF2-40B4-BE49-F238E27FC236}">
                <a16:creationId xmlns:a16="http://schemas.microsoft.com/office/drawing/2014/main" id="{C4C19519-09CE-4566-A3D1-B3E184D83892}"/>
              </a:ext>
            </a:extLst>
          </p:cNvPr>
          <p:cNvSpPr/>
          <p:nvPr/>
        </p:nvSpPr>
        <p:spPr>
          <a:xfrm>
            <a:off x="9119437" y="4772329"/>
            <a:ext cx="3075304" cy="1840207"/>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b="1" dirty="0">
                <a:solidFill>
                  <a:prstClr val="black"/>
                </a:solidFill>
                <a:latin typeface="Times New Roman"/>
              </a:rPr>
              <a:t>Nàng sống ở thủy cung vẫn không hạnh phúc, vẫn không nguôi nỗi nhớ gia đình, người thân nhưng không thể trở về</a:t>
            </a:r>
          </a:p>
        </p:txBody>
      </p:sp>
      <p:sp>
        <p:nvSpPr>
          <p:cNvPr id="25" name="Flowchart: Terminator 24">
            <a:extLst>
              <a:ext uri="{FF2B5EF4-FFF2-40B4-BE49-F238E27FC236}">
                <a16:creationId xmlns:a16="http://schemas.microsoft.com/office/drawing/2014/main" id="{BF3F08C4-0678-4DFB-B69E-69007B0F4629}"/>
              </a:ext>
            </a:extLst>
          </p:cNvPr>
          <p:cNvSpPr/>
          <p:nvPr/>
        </p:nvSpPr>
        <p:spPr>
          <a:xfrm>
            <a:off x="4064002" y="4257400"/>
            <a:ext cx="3482695" cy="344831"/>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b="1" dirty="0">
                <a:solidFill>
                  <a:prstClr val="black"/>
                </a:solidFill>
                <a:latin typeface="Times New Roman"/>
              </a:rPr>
              <a:t>Nàng phải chết bi thảm </a:t>
            </a:r>
          </a:p>
        </p:txBody>
      </p:sp>
      <p:sp>
        <p:nvSpPr>
          <p:cNvPr id="26" name="Flowchart: Terminator 25">
            <a:extLst>
              <a:ext uri="{FF2B5EF4-FFF2-40B4-BE49-F238E27FC236}">
                <a16:creationId xmlns:a16="http://schemas.microsoft.com/office/drawing/2014/main" id="{5BC9F5E4-BDE2-4387-9B33-58679A98C6FC}"/>
              </a:ext>
            </a:extLst>
          </p:cNvPr>
          <p:cNvSpPr/>
          <p:nvPr/>
        </p:nvSpPr>
        <p:spPr>
          <a:xfrm>
            <a:off x="60406" y="4317187"/>
            <a:ext cx="3136740" cy="2138548"/>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b="1" dirty="0">
                <a:solidFill>
                  <a:prstClr val="black"/>
                </a:solidFill>
                <a:latin typeface="Times New Roman"/>
              </a:rPr>
              <a:t>Nàng phải sống trong cảnh cô đơn, nhớ nhung, lo lắng, mỏi mòn chờ chồng, sinh con và nuôi con một mình, lo toan chăm sóc mẹ già con thơ</a:t>
            </a:r>
          </a:p>
        </p:txBody>
      </p:sp>
      <p:sp>
        <p:nvSpPr>
          <p:cNvPr id="27" name="Arrow: Down 26">
            <a:extLst>
              <a:ext uri="{FF2B5EF4-FFF2-40B4-BE49-F238E27FC236}">
                <a16:creationId xmlns:a16="http://schemas.microsoft.com/office/drawing/2014/main" id="{B784A50F-1F3A-405B-B3D1-10595DF89A87}"/>
              </a:ext>
            </a:extLst>
          </p:cNvPr>
          <p:cNvSpPr/>
          <p:nvPr/>
        </p:nvSpPr>
        <p:spPr>
          <a:xfrm flipH="1">
            <a:off x="1478787" y="2423635"/>
            <a:ext cx="299976" cy="52857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endParaRPr lang="vi-VN">
              <a:solidFill>
                <a:prstClr val="white"/>
              </a:solidFill>
              <a:latin typeface="Times New Roman"/>
            </a:endParaRPr>
          </a:p>
        </p:txBody>
      </p:sp>
      <p:sp>
        <p:nvSpPr>
          <p:cNvPr id="28" name="Arrow: Down 27">
            <a:extLst>
              <a:ext uri="{FF2B5EF4-FFF2-40B4-BE49-F238E27FC236}">
                <a16:creationId xmlns:a16="http://schemas.microsoft.com/office/drawing/2014/main" id="{5702C032-C99D-4B88-B791-F725EED107FF}"/>
              </a:ext>
            </a:extLst>
          </p:cNvPr>
          <p:cNvSpPr/>
          <p:nvPr/>
        </p:nvSpPr>
        <p:spPr>
          <a:xfrm>
            <a:off x="5864297" y="2364612"/>
            <a:ext cx="299975" cy="52857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endParaRPr lang="vi-VN">
              <a:solidFill>
                <a:prstClr val="white"/>
              </a:solidFill>
              <a:latin typeface="Times New Roman"/>
            </a:endParaRPr>
          </a:p>
        </p:txBody>
      </p:sp>
      <p:sp>
        <p:nvSpPr>
          <p:cNvPr id="29" name="Arrow: Down 28">
            <a:extLst>
              <a:ext uri="{FF2B5EF4-FFF2-40B4-BE49-F238E27FC236}">
                <a16:creationId xmlns:a16="http://schemas.microsoft.com/office/drawing/2014/main" id="{F1ADC73F-44CD-4693-A8E0-16E96EDEF5C3}"/>
              </a:ext>
            </a:extLst>
          </p:cNvPr>
          <p:cNvSpPr/>
          <p:nvPr/>
        </p:nvSpPr>
        <p:spPr>
          <a:xfrm>
            <a:off x="10414201" y="2475239"/>
            <a:ext cx="299976" cy="52857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endParaRPr lang="vi-VN">
              <a:solidFill>
                <a:prstClr val="white"/>
              </a:solidFill>
              <a:latin typeface="Times New Roman"/>
            </a:endParaRPr>
          </a:p>
        </p:txBody>
      </p:sp>
      <p:sp>
        <p:nvSpPr>
          <p:cNvPr id="34" name="Rectangle 33">
            <a:extLst>
              <a:ext uri="{FF2B5EF4-FFF2-40B4-BE49-F238E27FC236}">
                <a16:creationId xmlns:a16="http://schemas.microsoft.com/office/drawing/2014/main" id="{F9CE525C-32B9-408B-94F5-4E4F8365C5BC}"/>
              </a:ext>
            </a:extLst>
          </p:cNvPr>
          <p:cNvSpPr/>
          <p:nvPr/>
        </p:nvSpPr>
        <p:spPr>
          <a:xfrm>
            <a:off x="3263053" y="5035115"/>
            <a:ext cx="893179" cy="156736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b="1" dirty="0">
                <a:solidFill>
                  <a:prstClr val="black"/>
                </a:solidFill>
                <a:latin typeface="Times New Roman"/>
              </a:rPr>
              <a:t>Cái chết của Vũ Nương</a:t>
            </a:r>
          </a:p>
        </p:txBody>
      </p:sp>
      <p:cxnSp>
        <p:nvCxnSpPr>
          <p:cNvPr id="41" name="Straight Arrow Connector 40">
            <a:extLst>
              <a:ext uri="{FF2B5EF4-FFF2-40B4-BE49-F238E27FC236}">
                <a16:creationId xmlns:a16="http://schemas.microsoft.com/office/drawing/2014/main" id="{E1ECA8C6-FD28-4238-8FFF-97A6BCAA2E1B}"/>
              </a:ext>
            </a:extLst>
          </p:cNvPr>
          <p:cNvCxnSpPr>
            <a:cxnSpLocks/>
            <a:stCxn id="34" idx="3"/>
          </p:cNvCxnSpPr>
          <p:nvPr/>
        </p:nvCxnSpPr>
        <p:spPr>
          <a:xfrm flipV="1">
            <a:off x="4156231" y="5199691"/>
            <a:ext cx="800948" cy="6191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a:extLst>
              <a:ext uri="{FF2B5EF4-FFF2-40B4-BE49-F238E27FC236}">
                <a16:creationId xmlns:a16="http://schemas.microsoft.com/office/drawing/2014/main" id="{E0561083-8368-465C-8984-617CAEB276A0}"/>
              </a:ext>
            </a:extLst>
          </p:cNvPr>
          <p:cNvCxnSpPr>
            <a:cxnSpLocks/>
            <a:stCxn id="34" idx="3"/>
          </p:cNvCxnSpPr>
          <p:nvPr/>
        </p:nvCxnSpPr>
        <p:spPr>
          <a:xfrm flipV="1">
            <a:off x="4156263" y="5751312"/>
            <a:ext cx="724015" cy="675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a:extLst>
              <a:ext uri="{FF2B5EF4-FFF2-40B4-BE49-F238E27FC236}">
                <a16:creationId xmlns:a16="http://schemas.microsoft.com/office/drawing/2014/main" id="{0F1D3D84-78A7-4D2D-B30E-B647549D6227}"/>
              </a:ext>
            </a:extLst>
          </p:cNvPr>
          <p:cNvCxnSpPr>
            <a:cxnSpLocks/>
            <a:stCxn id="34" idx="3"/>
          </p:cNvCxnSpPr>
          <p:nvPr/>
        </p:nvCxnSpPr>
        <p:spPr>
          <a:xfrm>
            <a:off x="4156265" y="5818837"/>
            <a:ext cx="573543" cy="4258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7" name="Rectangle 46">
            <a:extLst>
              <a:ext uri="{FF2B5EF4-FFF2-40B4-BE49-F238E27FC236}">
                <a16:creationId xmlns:a16="http://schemas.microsoft.com/office/drawing/2014/main" id="{51C92263-74FA-4225-A648-D99438F82BE7}"/>
              </a:ext>
            </a:extLst>
          </p:cNvPr>
          <p:cNvSpPr/>
          <p:nvPr/>
        </p:nvSpPr>
        <p:spPr>
          <a:xfrm>
            <a:off x="4919081" y="4772327"/>
            <a:ext cx="2932483" cy="68089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b="1" dirty="0">
                <a:solidFill>
                  <a:prstClr val="black"/>
                </a:solidFill>
                <a:latin typeface="Times New Roman"/>
              </a:rPr>
              <a:t>Là hành động quyết liệt để bảo vệ danh dự</a:t>
            </a:r>
          </a:p>
        </p:txBody>
      </p:sp>
      <p:sp>
        <p:nvSpPr>
          <p:cNvPr id="48" name="Rectangle 47">
            <a:extLst>
              <a:ext uri="{FF2B5EF4-FFF2-40B4-BE49-F238E27FC236}">
                <a16:creationId xmlns:a16="http://schemas.microsoft.com/office/drawing/2014/main" id="{20930969-E28D-408B-AEA5-DF46A8DFEEE7}"/>
              </a:ext>
            </a:extLst>
          </p:cNvPr>
          <p:cNvSpPr/>
          <p:nvPr/>
        </p:nvSpPr>
        <p:spPr>
          <a:xfrm>
            <a:off x="4854846" y="5530100"/>
            <a:ext cx="3980015" cy="38943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b="1" dirty="0">
                <a:solidFill>
                  <a:prstClr val="black"/>
                </a:solidFill>
                <a:latin typeface="Times New Roman"/>
              </a:rPr>
              <a:t>Nói lên nỗi oan đau đớn tột cùng</a:t>
            </a:r>
          </a:p>
        </p:txBody>
      </p:sp>
      <p:sp>
        <p:nvSpPr>
          <p:cNvPr id="49" name="Rectangle 48">
            <a:extLst>
              <a:ext uri="{FF2B5EF4-FFF2-40B4-BE49-F238E27FC236}">
                <a16:creationId xmlns:a16="http://schemas.microsoft.com/office/drawing/2014/main" id="{9561CF2D-F99E-4177-A1C8-48CD07278C06}"/>
              </a:ext>
            </a:extLst>
          </p:cNvPr>
          <p:cNvSpPr/>
          <p:nvPr/>
        </p:nvSpPr>
        <p:spPr>
          <a:xfrm>
            <a:off x="4847169" y="5990507"/>
            <a:ext cx="3987691" cy="76589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b="1" dirty="0">
                <a:solidFill>
                  <a:prstClr val="black"/>
                </a:solidFill>
                <a:latin typeface="Times New Roman"/>
              </a:rPr>
              <a:t>Lên án xã hội trọng nam kinh nữ, bất công, tố cáo chiến tranh phi nghĩa</a:t>
            </a:r>
          </a:p>
        </p:txBody>
      </p:sp>
    </p:spTree>
    <p:extLst>
      <p:ext uri="{BB962C8B-B14F-4D97-AF65-F5344CB8AC3E}">
        <p14:creationId xmlns:p14="http://schemas.microsoft.com/office/powerpoint/2010/main" val="26410493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circle(in)">
                                      <p:cBhvr>
                                        <p:cTn id="33" dur="20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2000"/>
                                        <p:tgtEl>
                                          <p:spTgt spid="26"/>
                                        </p:tgtEl>
                                      </p:cBhvr>
                                    </p:animEffect>
                                    <p:anim calcmode="lin" valueType="num">
                                      <p:cBhvr>
                                        <p:cTn id="39" dur="2000" fill="hold"/>
                                        <p:tgtEl>
                                          <p:spTgt spid="26"/>
                                        </p:tgtEl>
                                        <p:attrNameLst>
                                          <p:attrName>ppt_w</p:attrName>
                                        </p:attrNameLst>
                                      </p:cBhvr>
                                      <p:tavLst>
                                        <p:tav tm="0" fmla="#ppt_w*sin(2.5*pi*$)">
                                          <p:val>
                                            <p:fltVal val="0"/>
                                          </p:val>
                                        </p:tav>
                                        <p:tav tm="100000">
                                          <p:val>
                                            <p:fltVal val="1"/>
                                          </p:val>
                                        </p:tav>
                                      </p:tavLst>
                                    </p:anim>
                                    <p:anim calcmode="lin" valueType="num">
                                      <p:cBhvr>
                                        <p:cTn id="40"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ppt_x"/>
                                          </p:val>
                                        </p:tav>
                                        <p:tav tm="100000">
                                          <p:val>
                                            <p:strVal val="#ppt_x"/>
                                          </p:val>
                                        </p:tav>
                                      </p:tavLst>
                                    </p:anim>
                                    <p:anim calcmode="lin" valueType="num">
                                      <p:cBhvr additive="base">
                                        <p:cTn id="7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circle(in)">
                                      <p:cBhvr>
                                        <p:cTn id="78" dur="20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fill="hold"/>
                                        <p:tgtEl>
                                          <p:spTgt spid="41"/>
                                        </p:tgtEl>
                                        <p:attrNameLst>
                                          <p:attrName>ppt_x</p:attrName>
                                        </p:attrNameLst>
                                      </p:cBhvr>
                                      <p:tavLst>
                                        <p:tav tm="0">
                                          <p:val>
                                            <p:strVal val="#ppt_x"/>
                                          </p:val>
                                        </p:tav>
                                        <p:tav tm="100000">
                                          <p:val>
                                            <p:strVal val="#ppt_x"/>
                                          </p:val>
                                        </p:tav>
                                      </p:tavLst>
                                    </p:anim>
                                    <p:anim calcmode="lin" valueType="num">
                                      <p:cBhvr additive="base">
                                        <p:cTn id="8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additive="base">
                                        <p:cTn id="89" dur="500" fill="hold"/>
                                        <p:tgtEl>
                                          <p:spTgt spid="47"/>
                                        </p:tgtEl>
                                        <p:attrNameLst>
                                          <p:attrName>ppt_x</p:attrName>
                                        </p:attrNameLst>
                                      </p:cBhvr>
                                      <p:tavLst>
                                        <p:tav tm="0">
                                          <p:val>
                                            <p:strVal val="#ppt_x"/>
                                          </p:val>
                                        </p:tav>
                                        <p:tav tm="100000">
                                          <p:val>
                                            <p:strVal val="#ppt_x"/>
                                          </p:val>
                                        </p:tav>
                                      </p:tavLst>
                                    </p:anim>
                                    <p:anim calcmode="lin" valueType="num">
                                      <p:cBhvr additive="base">
                                        <p:cTn id="9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1000"/>
                                        <p:tgtEl>
                                          <p:spTgt spid="43"/>
                                        </p:tgtEl>
                                      </p:cBhvr>
                                    </p:animEffect>
                                    <p:anim calcmode="lin" valueType="num">
                                      <p:cBhvr>
                                        <p:cTn id="96" dur="1000" fill="hold"/>
                                        <p:tgtEl>
                                          <p:spTgt spid="43"/>
                                        </p:tgtEl>
                                        <p:attrNameLst>
                                          <p:attrName>ppt_x</p:attrName>
                                        </p:attrNameLst>
                                      </p:cBhvr>
                                      <p:tavLst>
                                        <p:tav tm="0">
                                          <p:val>
                                            <p:strVal val="#ppt_x"/>
                                          </p:val>
                                        </p:tav>
                                        <p:tav tm="100000">
                                          <p:val>
                                            <p:strVal val="#ppt_x"/>
                                          </p:val>
                                        </p:tav>
                                      </p:tavLst>
                                    </p:anim>
                                    <p:anim calcmode="lin" valueType="num">
                                      <p:cBhvr>
                                        <p:cTn id="9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48"/>
                                        </p:tgtEl>
                                        <p:attrNameLst>
                                          <p:attrName>style.visibility</p:attrName>
                                        </p:attrNameLst>
                                      </p:cBhvr>
                                      <p:to>
                                        <p:strVal val="visible"/>
                                      </p:to>
                                    </p:set>
                                    <p:anim calcmode="lin" valueType="num">
                                      <p:cBhvr additive="base">
                                        <p:cTn id="102" dur="500" fill="hold"/>
                                        <p:tgtEl>
                                          <p:spTgt spid="48"/>
                                        </p:tgtEl>
                                        <p:attrNameLst>
                                          <p:attrName>ppt_x</p:attrName>
                                        </p:attrNameLst>
                                      </p:cBhvr>
                                      <p:tavLst>
                                        <p:tav tm="0">
                                          <p:val>
                                            <p:strVal val="#ppt_x"/>
                                          </p:val>
                                        </p:tav>
                                        <p:tav tm="100000">
                                          <p:val>
                                            <p:strVal val="#ppt_x"/>
                                          </p:val>
                                        </p:tav>
                                      </p:tavLst>
                                    </p:anim>
                                    <p:anim calcmode="lin" valueType="num">
                                      <p:cBhvr additive="base">
                                        <p:cTn id="10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wipe(down)">
                                      <p:cBhvr>
                                        <p:cTn id="108" dur="500"/>
                                        <p:tgtEl>
                                          <p:spTgt spid="45"/>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randombar(horizontal)">
                                      <p:cBhvr>
                                        <p:cTn id="113" dur="500"/>
                                        <p:tgtEl>
                                          <p:spTgt spid="49"/>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6"/>
                                        </p:tgtEl>
                                        <p:attrNameLst>
                                          <p:attrName>style.visibility</p:attrName>
                                        </p:attrNameLst>
                                      </p:cBhvr>
                                      <p:to>
                                        <p:strVal val="visible"/>
                                      </p:to>
                                    </p:set>
                                    <p:anim calcmode="lin" valueType="num">
                                      <p:cBhvr additive="base">
                                        <p:cTn id="118" dur="500" fill="hold"/>
                                        <p:tgtEl>
                                          <p:spTgt spid="6"/>
                                        </p:tgtEl>
                                        <p:attrNameLst>
                                          <p:attrName>ppt_x</p:attrName>
                                        </p:attrNameLst>
                                      </p:cBhvr>
                                      <p:tavLst>
                                        <p:tav tm="0">
                                          <p:val>
                                            <p:strVal val="#ppt_x"/>
                                          </p:val>
                                        </p:tav>
                                        <p:tav tm="100000">
                                          <p:val>
                                            <p:strVal val="#ppt_x"/>
                                          </p:val>
                                        </p:tav>
                                      </p:tavLst>
                                    </p:anim>
                                    <p:anim calcmode="lin" valueType="num">
                                      <p:cBhvr additive="base">
                                        <p:cTn id="1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additive="base">
                                        <p:cTn id="124" dur="500" fill="hold"/>
                                        <p:tgtEl>
                                          <p:spTgt spid="29"/>
                                        </p:tgtEl>
                                        <p:attrNameLst>
                                          <p:attrName>ppt_x</p:attrName>
                                        </p:attrNameLst>
                                      </p:cBhvr>
                                      <p:tavLst>
                                        <p:tav tm="0">
                                          <p:val>
                                            <p:strVal val="#ppt_x"/>
                                          </p:val>
                                        </p:tav>
                                        <p:tav tm="100000">
                                          <p:val>
                                            <p:strVal val="#ppt_x"/>
                                          </p:val>
                                        </p:tav>
                                      </p:tavLst>
                                    </p:anim>
                                    <p:anim calcmode="lin" valueType="num">
                                      <p:cBhvr additive="base">
                                        <p:cTn id="12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6" presetClass="entr" presetSubtype="16" fill="hold" grpId="0" nodeType="click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circle(in)">
                                      <p:cBhvr>
                                        <p:cTn id="130" dur="2000"/>
                                        <p:tgtEl>
                                          <p:spTgt spid="23"/>
                                        </p:tgtEl>
                                      </p:cBhvr>
                                    </p:animEffect>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grpId="0" nodeType="click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barn(inVertical)">
                                      <p:cBhvr>
                                        <p:cTn id="1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1" grpId="0" animBg="1"/>
      <p:bldP spid="22" grpId="0" animBg="1"/>
      <p:bldP spid="23" grpId="0" animBg="1"/>
      <p:bldP spid="24" grpId="0" animBg="1"/>
      <p:bldP spid="25" grpId="0" animBg="1"/>
      <p:bldP spid="26" grpId="0" animBg="1"/>
      <p:bldP spid="27" grpId="0" animBg="1"/>
      <p:bldP spid="28" grpId="0" animBg="1"/>
      <p:bldP spid="29" grpId="0" animBg="1"/>
      <p:bldP spid="34" grpId="0" animBg="1"/>
      <p:bldP spid="47" grpId="0" animBg="1"/>
      <p:bldP spid="48" grpId="0" animBg="1"/>
      <p:bldP spid="4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ải hình ảnh thuy mac 245af12114f2ae6 tại kho hình nền, ảnh đẹ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
            <a:ext cx="12192000" cy="68884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8342" y="147352"/>
            <a:ext cx="11199222" cy="884794"/>
          </a:xfrm>
          <a:prstGeom prst="rect">
            <a:avLst/>
          </a:prstGeom>
          <a:noFill/>
        </p:spPr>
        <p:txBody>
          <a:bodyPr wrap="square" rtlCol="0">
            <a:spAutoFit/>
          </a:bodyPr>
          <a:lstStyle/>
          <a:p>
            <a:pPr algn="ctr">
              <a:lnSpc>
                <a:spcPct val="130000"/>
              </a:lnSpc>
            </a:pPr>
            <a:r>
              <a:rPr lang="en-US" sz="4400" b="1" dirty="0" err="1" smtClean="0">
                <a:solidFill>
                  <a:srgbClr val="FF0000"/>
                </a:solidFill>
                <a:latin typeface="Times New Roman" panose="02020603050405020304" pitchFamily="18" charset="0"/>
                <a:cs typeface="Times New Roman" panose="02020603050405020304" pitchFamily="18" charset="0"/>
              </a:rPr>
              <a:t>Tổng</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kết</a:t>
            </a:r>
            <a:endParaRPr lang="en-US" sz="4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71193488"/>
              </p:ext>
            </p:extLst>
          </p:nvPr>
        </p:nvGraphicFramePr>
        <p:xfrm>
          <a:off x="259622" y="1209977"/>
          <a:ext cx="11490960" cy="5128851"/>
        </p:xfrm>
        <a:graphic>
          <a:graphicData uri="http://schemas.openxmlformats.org/drawingml/2006/table">
            <a:tbl>
              <a:tblPr firstRow="1" bandRow="1">
                <a:tableStyleId>{5C22544A-7EE6-4342-B048-85BDC9FD1C3A}</a:tableStyleId>
              </a:tblPr>
              <a:tblGrid>
                <a:gridCol w="3830320">
                  <a:extLst>
                    <a:ext uri="{9D8B030D-6E8A-4147-A177-3AD203B41FA5}">
                      <a16:colId xmlns:a16="http://schemas.microsoft.com/office/drawing/2014/main" val="3910855962"/>
                    </a:ext>
                  </a:extLst>
                </a:gridCol>
                <a:gridCol w="3830320">
                  <a:extLst>
                    <a:ext uri="{9D8B030D-6E8A-4147-A177-3AD203B41FA5}">
                      <a16:colId xmlns:a16="http://schemas.microsoft.com/office/drawing/2014/main" val="2548467472"/>
                    </a:ext>
                  </a:extLst>
                </a:gridCol>
                <a:gridCol w="3830320">
                  <a:extLst>
                    <a:ext uri="{9D8B030D-6E8A-4147-A177-3AD203B41FA5}">
                      <a16:colId xmlns:a16="http://schemas.microsoft.com/office/drawing/2014/main" val="1861451921"/>
                    </a:ext>
                  </a:extLst>
                </a:gridCol>
              </a:tblGrid>
              <a:tr h="731775">
                <a:tc rowSpan="2">
                  <a:txBody>
                    <a:bodyPr/>
                    <a:lstStyle/>
                    <a:p>
                      <a:pPr algn="ctr"/>
                      <a:r>
                        <a:rPr lang="en-US" sz="3200" dirty="0" err="1" smtClean="0">
                          <a:latin typeface="Times New Roman" panose="02020603050405020304" pitchFamily="18" charset="0"/>
                          <a:cs typeface="Times New Roman" panose="02020603050405020304" pitchFamily="18" charset="0"/>
                        </a:rPr>
                        <a:t>Nghệ</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thuật</a:t>
                      </a:r>
                      <a:endParaRPr lang="en-US" sz="3200" dirty="0">
                        <a:latin typeface="Times New Roman" panose="02020603050405020304" pitchFamily="18" charset="0"/>
                        <a:cs typeface="Times New Roman" panose="02020603050405020304" pitchFamily="18" charset="0"/>
                      </a:endParaRPr>
                    </a:p>
                  </a:txBody>
                  <a:tcPr/>
                </a:tc>
                <a:tc gridSpan="2">
                  <a:txBody>
                    <a:bodyPr/>
                    <a:lstStyle/>
                    <a:p>
                      <a:pPr algn="ctr"/>
                      <a:r>
                        <a:rPr lang="en-US" sz="3200" dirty="0" err="1" smtClean="0">
                          <a:latin typeface="Times New Roman" panose="02020603050405020304" pitchFamily="18" charset="0"/>
                          <a:cs typeface="Times New Roman" panose="02020603050405020304" pitchFamily="18" charset="0"/>
                        </a:rPr>
                        <a:t>Nội</a:t>
                      </a:r>
                      <a:r>
                        <a:rPr lang="en-US" sz="3200" baseline="0" dirty="0" smtClean="0">
                          <a:latin typeface="Times New Roman" panose="02020603050405020304" pitchFamily="18" charset="0"/>
                          <a:cs typeface="Times New Roman" panose="02020603050405020304" pitchFamily="18" charset="0"/>
                        </a:rPr>
                        <a:t> dung</a:t>
                      </a:r>
                      <a:endParaRPr lang="en-US" sz="32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969286562"/>
                  </a:ext>
                </a:extLst>
              </a:tr>
              <a:tr h="364568">
                <a:tc vMerge="1">
                  <a:txBody>
                    <a:bodyPr/>
                    <a:lstStyle/>
                    <a:p>
                      <a:endParaRPr lang="en-US" dirty="0"/>
                    </a:p>
                  </a:txBody>
                  <a:tcPr/>
                </a:tc>
                <a:tc>
                  <a:txBody>
                    <a:bodyPr/>
                    <a:lstStyle/>
                    <a:p>
                      <a:pPr algn="ctr"/>
                      <a:r>
                        <a:rPr lang="en-US" sz="3200" dirty="0" err="1" smtClean="0">
                          <a:latin typeface="Times New Roman" panose="02020603050405020304" pitchFamily="18" charset="0"/>
                          <a:cs typeface="Times New Roman" panose="02020603050405020304" pitchFamily="18" charset="0"/>
                        </a:rPr>
                        <a:t>Hiện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thực</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smtClean="0">
                          <a:latin typeface="Times New Roman" panose="02020603050405020304" pitchFamily="18" charset="0"/>
                          <a:cs typeface="Times New Roman" panose="02020603050405020304" pitchFamily="18" charset="0"/>
                        </a:rPr>
                        <a:t>Nhân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đạo</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71448174"/>
                  </a:ext>
                </a:extLst>
              </a:tr>
              <a:tr h="3817956">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31703688"/>
                  </a:ext>
                </a:extLst>
              </a:tr>
            </a:tbl>
          </a:graphicData>
        </a:graphic>
      </p:graphicFrame>
    </p:spTree>
    <p:extLst>
      <p:ext uri="{BB962C8B-B14F-4D97-AF65-F5344CB8AC3E}">
        <p14:creationId xmlns:p14="http://schemas.microsoft.com/office/powerpoint/2010/main" val="75370955"/>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492988-57BA-45E4-B827-9A08BE4C85CA}"/>
              </a:ext>
            </a:extLst>
          </p:cNvPr>
          <p:cNvSpPr/>
          <p:nvPr/>
        </p:nvSpPr>
        <p:spPr>
          <a:xfrm>
            <a:off x="1473200" y="79064"/>
            <a:ext cx="9245600" cy="68862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2400" b="1" smtClean="0">
                <a:solidFill>
                  <a:prstClr val="white"/>
                </a:solidFill>
                <a:latin typeface="Times New Roman"/>
              </a:rPr>
              <a:t>III</a:t>
            </a:r>
            <a:r>
              <a:rPr lang="en-US" sz="2400" b="1" smtClean="0">
                <a:solidFill>
                  <a:prstClr val="white"/>
                </a:solidFill>
                <a:latin typeface="Calibri Light"/>
              </a:rPr>
              <a:t>. </a:t>
            </a:r>
            <a:r>
              <a:rPr lang="vi-VN" sz="2400" b="1" smtClean="0">
                <a:solidFill>
                  <a:prstClr val="white"/>
                </a:solidFill>
                <a:latin typeface="Times New Roman"/>
              </a:rPr>
              <a:t>TỔNG </a:t>
            </a:r>
            <a:r>
              <a:rPr lang="vi-VN" sz="2400" b="1" dirty="0">
                <a:solidFill>
                  <a:prstClr val="white"/>
                </a:solidFill>
                <a:latin typeface="Times New Roman"/>
              </a:rPr>
              <a:t>KẾT VỀ NGHỆ THUẬT</a:t>
            </a:r>
          </a:p>
        </p:txBody>
      </p:sp>
      <p:cxnSp>
        <p:nvCxnSpPr>
          <p:cNvPr id="6" name="Straight Arrow Connector 5">
            <a:extLst>
              <a:ext uri="{FF2B5EF4-FFF2-40B4-BE49-F238E27FC236}">
                <a16:creationId xmlns:a16="http://schemas.microsoft.com/office/drawing/2014/main" id="{A5A1DB1A-EDB3-4145-A7AC-A77C4C7359C2}"/>
              </a:ext>
            </a:extLst>
          </p:cNvPr>
          <p:cNvCxnSpPr>
            <a:cxnSpLocks/>
            <a:endCxn id="8" idx="0"/>
          </p:cNvCxnSpPr>
          <p:nvPr/>
        </p:nvCxnSpPr>
        <p:spPr>
          <a:xfrm flipH="1">
            <a:off x="1066095" y="773315"/>
            <a:ext cx="5029908" cy="9764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id="{4827E8CF-4EA5-4B0E-BF6D-BEBFA9E75E46}"/>
              </a:ext>
            </a:extLst>
          </p:cNvPr>
          <p:cNvSpPr/>
          <p:nvPr/>
        </p:nvSpPr>
        <p:spPr>
          <a:xfrm>
            <a:off x="265290" y="1749784"/>
            <a:ext cx="1601609" cy="41204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2400" b="1" dirty="0">
                <a:solidFill>
                  <a:srgbClr val="FF0000"/>
                </a:solidFill>
                <a:latin typeface="Times New Roman"/>
              </a:rPr>
              <a:t>Nghệ thuật dựng truyện kịch tính, hấp dẫn sinh động với những dẫn dắt hợp lí</a:t>
            </a:r>
            <a:r>
              <a:rPr lang="vi-VN" sz="2400" b="1" dirty="0">
                <a:solidFill>
                  <a:prstClr val="white"/>
                </a:solidFill>
                <a:latin typeface="Times New Roman"/>
              </a:rPr>
              <a:t>.</a:t>
            </a:r>
          </a:p>
        </p:txBody>
      </p:sp>
      <p:sp>
        <p:nvSpPr>
          <p:cNvPr id="9" name="Rectangle 8">
            <a:extLst>
              <a:ext uri="{FF2B5EF4-FFF2-40B4-BE49-F238E27FC236}">
                <a16:creationId xmlns:a16="http://schemas.microsoft.com/office/drawing/2014/main" id="{ACE8E770-9F30-4DF1-A595-D8331B054532}"/>
              </a:ext>
            </a:extLst>
          </p:cNvPr>
          <p:cNvSpPr/>
          <p:nvPr/>
        </p:nvSpPr>
        <p:spPr>
          <a:xfrm>
            <a:off x="2012247" y="1749779"/>
            <a:ext cx="1365956" cy="41204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2400" b="1" dirty="0">
                <a:solidFill>
                  <a:prstClr val="black"/>
                </a:solidFill>
                <a:latin typeface="Times New Roman"/>
              </a:rPr>
              <a:t>Xây dựng tình huống truyện độc đáo, đặc biệt là chi tiết chiếc bóng</a:t>
            </a:r>
            <a:r>
              <a:rPr lang="vi-VN" sz="2400" dirty="0">
                <a:solidFill>
                  <a:prstClr val="white"/>
                </a:solidFill>
                <a:latin typeface="Times New Roman"/>
              </a:rPr>
              <a:t>.</a:t>
            </a:r>
          </a:p>
        </p:txBody>
      </p:sp>
      <p:sp>
        <p:nvSpPr>
          <p:cNvPr id="10" name="Rectangle 9">
            <a:extLst>
              <a:ext uri="{FF2B5EF4-FFF2-40B4-BE49-F238E27FC236}">
                <a16:creationId xmlns:a16="http://schemas.microsoft.com/office/drawing/2014/main" id="{AB4DE56B-636D-4AF7-87C8-B12F883F000E}"/>
              </a:ext>
            </a:extLst>
          </p:cNvPr>
          <p:cNvSpPr/>
          <p:nvPr/>
        </p:nvSpPr>
        <p:spPr>
          <a:xfrm>
            <a:off x="3942647" y="1789290"/>
            <a:ext cx="1326444" cy="41204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2400" b="1" dirty="0">
                <a:solidFill>
                  <a:prstClr val="black"/>
                </a:solidFill>
                <a:latin typeface="Times New Roman"/>
              </a:rPr>
              <a:t>Kết hợp phương thức tự sự và yếu tố biểu cảm.</a:t>
            </a:r>
          </a:p>
        </p:txBody>
      </p:sp>
      <p:sp>
        <p:nvSpPr>
          <p:cNvPr id="11" name="Rectangle 10">
            <a:extLst>
              <a:ext uri="{FF2B5EF4-FFF2-40B4-BE49-F238E27FC236}">
                <a16:creationId xmlns:a16="http://schemas.microsoft.com/office/drawing/2014/main" id="{040B7092-5BE3-4A8D-B785-DD5ECE797884}"/>
              </a:ext>
            </a:extLst>
          </p:cNvPr>
          <p:cNvSpPr/>
          <p:nvPr/>
        </p:nvSpPr>
        <p:spPr>
          <a:xfrm>
            <a:off x="5791233" y="1828803"/>
            <a:ext cx="1282667" cy="40809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2400" b="1" dirty="0">
                <a:solidFill>
                  <a:prstClr val="black"/>
                </a:solidFill>
                <a:latin typeface="Times New Roman"/>
              </a:rPr>
              <a:t>Có nhiều sáng tạo so với cốt truyện cổ tích</a:t>
            </a:r>
          </a:p>
        </p:txBody>
      </p:sp>
      <p:sp>
        <p:nvSpPr>
          <p:cNvPr id="12" name="Rectangle 11">
            <a:extLst>
              <a:ext uri="{FF2B5EF4-FFF2-40B4-BE49-F238E27FC236}">
                <a16:creationId xmlns:a16="http://schemas.microsoft.com/office/drawing/2014/main" id="{2815A862-F7D0-4F43-98EE-1F855192185A}"/>
              </a:ext>
            </a:extLst>
          </p:cNvPr>
          <p:cNvSpPr/>
          <p:nvPr/>
        </p:nvSpPr>
        <p:spPr>
          <a:xfrm>
            <a:off x="7493000" y="1828800"/>
            <a:ext cx="2705101" cy="40414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defTabSz="914105"/>
            <a:r>
              <a:rPr lang="en-US" sz="2400" b="1" smtClean="0">
                <a:solidFill>
                  <a:prstClr val="black"/>
                </a:solidFill>
                <a:latin typeface="Calibri Light"/>
              </a:rPr>
              <a:t>- </a:t>
            </a:r>
            <a:r>
              <a:rPr lang="vi-VN" sz="2400" b="1" smtClean="0">
                <a:solidFill>
                  <a:prstClr val="black"/>
                </a:solidFill>
                <a:latin typeface="Times New Roman"/>
              </a:rPr>
              <a:t>Nghệ </a:t>
            </a:r>
            <a:r>
              <a:rPr lang="vi-VN" sz="2400" b="1" dirty="0">
                <a:solidFill>
                  <a:prstClr val="black"/>
                </a:solidFill>
                <a:latin typeface="Times New Roman"/>
              </a:rPr>
              <a:t>thuật xây dựng nhân vật qua hành động và lời nói, những lời trần thuật, lời đối thoại</a:t>
            </a:r>
            <a:r>
              <a:rPr lang="vi-VN" sz="2400" b="1">
                <a:solidFill>
                  <a:prstClr val="black"/>
                </a:solidFill>
                <a:latin typeface="Times New Roman"/>
              </a:rPr>
              <a:t>, </a:t>
            </a:r>
            <a:r>
              <a:rPr lang="en-US" sz="2400" b="1" smtClean="0">
                <a:solidFill>
                  <a:prstClr val="black"/>
                </a:solidFill>
                <a:latin typeface="Calibri Light"/>
              </a:rPr>
              <a:t>- </a:t>
            </a:r>
            <a:r>
              <a:rPr lang="vi-VN" sz="2400" b="1" smtClean="0">
                <a:solidFill>
                  <a:prstClr val="black"/>
                </a:solidFill>
                <a:latin typeface="Times New Roman"/>
              </a:rPr>
              <a:t>sử </a:t>
            </a:r>
            <a:r>
              <a:rPr lang="vi-VN" sz="2400" b="1" dirty="0">
                <a:solidFill>
                  <a:prstClr val="black"/>
                </a:solidFill>
                <a:latin typeface="Times New Roman"/>
              </a:rPr>
              <a:t>dụng nhiều hình ảnh ước lệ, khắc họa nội tâm nhân vật</a:t>
            </a:r>
          </a:p>
        </p:txBody>
      </p:sp>
      <p:sp>
        <p:nvSpPr>
          <p:cNvPr id="13" name="Rectangle 12">
            <a:extLst>
              <a:ext uri="{FF2B5EF4-FFF2-40B4-BE49-F238E27FC236}">
                <a16:creationId xmlns:a16="http://schemas.microsoft.com/office/drawing/2014/main" id="{959DE052-51CD-45F9-AD47-A24A318BAB84}"/>
              </a:ext>
            </a:extLst>
          </p:cNvPr>
          <p:cNvSpPr/>
          <p:nvPr/>
        </p:nvSpPr>
        <p:spPr>
          <a:xfrm>
            <a:off x="10591802" y="1828800"/>
            <a:ext cx="1453447" cy="40019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2400" b="1" dirty="0">
                <a:solidFill>
                  <a:prstClr val="black"/>
                </a:solidFill>
                <a:latin typeface="Times New Roman"/>
              </a:rPr>
              <a:t>Sử dụng yếu tố truyền kì (kì ảo) làm nổi bật giá trị nhân đạo của tác phẩm</a:t>
            </a:r>
          </a:p>
        </p:txBody>
      </p:sp>
      <p:cxnSp>
        <p:nvCxnSpPr>
          <p:cNvPr id="15" name="Straight Arrow Connector 14">
            <a:extLst>
              <a:ext uri="{FF2B5EF4-FFF2-40B4-BE49-F238E27FC236}">
                <a16:creationId xmlns:a16="http://schemas.microsoft.com/office/drawing/2014/main" id="{AC9A756C-E2C3-483B-984D-1752FDC6B40C}"/>
              </a:ext>
            </a:extLst>
          </p:cNvPr>
          <p:cNvCxnSpPr>
            <a:stCxn id="2" idx="2"/>
          </p:cNvCxnSpPr>
          <p:nvPr/>
        </p:nvCxnSpPr>
        <p:spPr>
          <a:xfrm flipH="1">
            <a:off x="3036745" y="767687"/>
            <a:ext cx="3059255" cy="9821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E39FA5C6-85E4-4A66-8C64-D1C88481CCAE}"/>
              </a:ext>
            </a:extLst>
          </p:cNvPr>
          <p:cNvCxnSpPr>
            <a:stCxn id="2" idx="2"/>
          </p:cNvCxnSpPr>
          <p:nvPr/>
        </p:nvCxnSpPr>
        <p:spPr>
          <a:xfrm flipH="1">
            <a:off x="4876800" y="767687"/>
            <a:ext cx="1219200" cy="9821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A459C018-BF02-40CA-B38C-CD882BCA978E}"/>
              </a:ext>
            </a:extLst>
          </p:cNvPr>
          <p:cNvCxnSpPr>
            <a:stCxn id="2" idx="2"/>
          </p:cNvCxnSpPr>
          <p:nvPr/>
        </p:nvCxnSpPr>
        <p:spPr>
          <a:xfrm>
            <a:off x="6096000" y="767687"/>
            <a:ext cx="406400" cy="10611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AFB56AB7-3D43-4ED6-878F-5A99E6F5AF93}"/>
              </a:ext>
            </a:extLst>
          </p:cNvPr>
          <p:cNvCxnSpPr>
            <a:stCxn id="2" idx="2"/>
          </p:cNvCxnSpPr>
          <p:nvPr/>
        </p:nvCxnSpPr>
        <p:spPr>
          <a:xfrm>
            <a:off x="6096000" y="767687"/>
            <a:ext cx="2273300" cy="10216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7C6D217C-3318-44D0-9C1F-3CC65454940B}"/>
              </a:ext>
            </a:extLst>
          </p:cNvPr>
          <p:cNvCxnSpPr>
            <a:stCxn id="2" idx="2"/>
          </p:cNvCxnSpPr>
          <p:nvPr/>
        </p:nvCxnSpPr>
        <p:spPr>
          <a:xfrm>
            <a:off x="6096000" y="767687"/>
            <a:ext cx="4914900" cy="10611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977773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ircle(in)">
                                      <p:cBhvr>
                                        <p:cTn id="60" dur="20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fltVal val="0"/>
                                          </p:val>
                                        </p:tav>
                                        <p:tav tm="100000">
                                          <p:val>
                                            <p:strVal val="#ppt_w"/>
                                          </p:val>
                                        </p:tav>
                                      </p:tavLst>
                                    </p:anim>
                                    <p:anim calcmode="lin" valueType="num">
                                      <p:cBhvr>
                                        <p:cTn id="66" dur="1000" fill="hold"/>
                                        <p:tgtEl>
                                          <p:spTgt spid="23"/>
                                        </p:tgtEl>
                                        <p:attrNameLst>
                                          <p:attrName>ppt_h</p:attrName>
                                        </p:attrNameLst>
                                      </p:cBhvr>
                                      <p:tavLst>
                                        <p:tav tm="0">
                                          <p:val>
                                            <p:fltVal val="0"/>
                                          </p:val>
                                        </p:tav>
                                        <p:tav tm="100000">
                                          <p:val>
                                            <p:strVal val="#ppt_h"/>
                                          </p:val>
                                        </p:tav>
                                      </p:tavLst>
                                    </p:anim>
                                    <p:anim calcmode="lin" valueType="num">
                                      <p:cBhvr>
                                        <p:cTn id="67" dur="1000" fill="hold"/>
                                        <p:tgtEl>
                                          <p:spTgt spid="23"/>
                                        </p:tgtEl>
                                        <p:attrNameLst>
                                          <p:attrName>style.rotation</p:attrName>
                                        </p:attrNameLst>
                                      </p:cBhvr>
                                      <p:tavLst>
                                        <p:tav tm="0">
                                          <p:val>
                                            <p:fltVal val="90"/>
                                          </p:val>
                                        </p:tav>
                                        <p:tav tm="100000">
                                          <p:val>
                                            <p:fltVal val="0"/>
                                          </p:val>
                                        </p:tav>
                                      </p:tavLst>
                                    </p:anim>
                                    <p:animEffect transition="in" filter="fade">
                                      <p:cBhvr>
                                        <p:cTn id="68" dur="10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randombar(horizontal)">
                                      <p:cBhvr>
                                        <p:cTn id="7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098F6C-4472-4BF0-93EE-A7661686506A}"/>
              </a:ext>
            </a:extLst>
          </p:cNvPr>
          <p:cNvSpPr/>
          <p:nvPr/>
        </p:nvSpPr>
        <p:spPr>
          <a:xfrm>
            <a:off x="1095054" y="101603"/>
            <a:ext cx="9832623" cy="77893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2400" b="1" smtClean="0">
                <a:solidFill>
                  <a:prstClr val="white"/>
                </a:solidFill>
                <a:latin typeface="Times New Roman"/>
              </a:rPr>
              <a:t>III</a:t>
            </a:r>
            <a:r>
              <a:rPr lang="en-US" sz="2400" b="1" smtClean="0">
                <a:solidFill>
                  <a:prstClr val="white"/>
                </a:solidFill>
                <a:latin typeface="Calibri Light"/>
              </a:rPr>
              <a:t>. </a:t>
            </a:r>
            <a:r>
              <a:rPr lang="vi-VN" sz="2400" b="1" smtClean="0">
                <a:solidFill>
                  <a:prstClr val="white"/>
                </a:solidFill>
                <a:latin typeface="Times New Roman"/>
              </a:rPr>
              <a:t>TỔNG </a:t>
            </a:r>
            <a:r>
              <a:rPr lang="vi-VN" sz="2400" b="1" dirty="0">
                <a:solidFill>
                  <a:prstClr val="white"/>
                </a:solidFill>
                <a:latin typeface="Times New Roman"/>
              </a:rPr>
              <a:t>KẾT NỘI DUNG </a:t>
            </a:r>
          </a:p>
        </p:txBody>
      </p:sp>
      <p:sp>
        <p:nvSpPr>
          <p:cNvPr id="3" name="Oval 2">
            <a:extLst>
              <a:ext uri="{FF2B5EF4-FFF2-40B4-BE49-F238E27FC236}">
                <a16:creationId xmlns:a16="http://schemas.microsoft.com/office/drawing/2014/main" id="{30B13614-4B1B-42AB-87E1-863F9282E750}"/>
              </a:ext>
            </a:extLst>
          </p:cNvPr>
          <p:cNvSpPr/>
          <p:nvPr/>
        </p:nvSpPr>
        <p:spPr>
          <a:xfrm>
            <a:off x="304802" y="1241801"/>
            <a:ext cx="2565399" cy="126435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2400" b="1" dirty="0">
                <a:solidFill>
                  <a:prstClr val="black"/>
                </a:solidFill>
                <a:latin typeface="Times New Roman"/>
              </a:rPr>
              <a:t>Giá trị hiện thực</a:t>
            </a:r>
          </a:p>
        </p:txBody>
      </p:sp>
      <p:cxnSp>
        <p:nvCxnSpPr>
          <p:cNvPr id="5" name="Straight Arrow Connector 4">
            <a:extLst>
              <a:ext uri="{FF2B5EF4-FFF2-40B4-BE49-F238E27FC236}">
                <a16:creationId xmlns:a16="http://schemas.microsoft.com/office/drawing/2014/main" id="{DC613B8C-B367-4D68-9E08-573902297D89}"/>
              </a:ext>
            </a:extLst>
          </p:cNvPr>
          <p:cNvCxnSpPr>
            <a:cxnSpLocks/>
            <a:stCxn id="3" idx="6"/>
          </p:cNvCxnSpPr>
          <p:nvPr/>
        </p:nvCxnSpPr>
        <p:spPr>
          <a:xfrm flipV="1">
            <a:off x="2870201" y="1490151"/>
            <a:ext cx="1905001" cy="3838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Rectangle 5">
            <a:extLst>
              <a:ext uri="{FF2B5EF4-FFF2-40B4-BE49-F238E27FC236}">
                <a16:creationId xmlns:a16="http://schemas.microsoft.com/office/drawing/2014/main" id="{BB7DD8B8-EBE5-466F-91EB-33A4D205950E}"/>
              </a:ext>
            </a:extLst>
          </p:cNvPr>
          <p:cNvSpPr/>
          <p:nvPr/>
        </p:nvSpPr>
        <p:spPr>
          <a:xfrm>
            <a:off x="4397087" y="1113392"/>
            <a:ext cx="7580425" cy="6942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2400" b="1" dirty="0">
                <a:solidFill>
                  <a:srgbClr val="FF0000"/>
                </a:solidFill>
                <a:latin typeface="Times New Roman"/>
              </a:rPr>
              <a:t>Phản ánh xã hội phong kiến bất công với chế </a:t>
            </a:r>
            <a:r>
              <a:rPr lang="vi-VN" sz="2400" b="1" dirty="0" smtClean="0">
                <a:solidFill>
                  <a:srgbClr val="FF0000"/>
                </a:solidFill>
                <a:latin typeface="Times New Roman"/>
              </a:rPr>
              <a:t>độ</a:t>
            </a:r>
            <a:r>
              <a:rPr lang="en-US" sz="2400" b="1" dirty="0" smtClean="0">
                <a:solidFill>
                  <a:srgbClr val="FF0000"/>
                </a:solidFill>
                <a:latin typeface="Times New Roman"/>
              </a:rPr>
              <a:t> </a:t>
            </a:r>
            <a:r>
              <a:rPr lang="en-US" sz="2400" b="1" dirty="0" err="1" smtClean="0">
                <a:solidFill>
                  <a:srgbClr val="FF0000"/>
                </a:solidFill>
                <a:latin typeface="Times New Roman"/>
              </a:rPr>
              <a:t>phụ</a:t>
            </a:r>
            <a:r>
              <a:rPr lang="en-US" sz="2400" b="1" dirty="0" smtClean="0">
                <a:solidFill>
                  <a:srgbClr val="FF0000"/>
                </a:solidFill>
                <a:latin typeface="Times New Roman"/>
              </a:rPr>
              <a:t> </a:t>
            </a:r>
            <a:r>
              <a:rPr lang="en-US" sz="2400" b="1" dirty="0" err="1" smtClean="0">
                <a:solidFill>
                  <a:srgbClr val="FF0000"/>
                </a:solidFill>
                <a:latin typeface="Times New Roman"/>
              </a:rPr>
              <a:t>quyền</a:t>
            </a:r>
            <a:r>
              <a:rPr lang="en-US" sz="2400" b="1" dirty="0" smtClean="0">
                <a:solidFill>
                  <a:srgbClr val="FF0000"/>
                </a:solidFill>
                <a:latin typeface="Times New Roman"/>
              </a:rPr>
              <a:t>.</a:t>
            </a:r>
            <a:endParaRPr lang="vi-VN" sz="2400" b="1" dirty="0">
              <a:solidFill>
                <a:srgbClr val="FF0000"/>
              </a:solidFill>
              <a:latin typeface="Times New Roman"/>
            </a:endParaRPr>
          </a:p>
        </p:txBody>
      </p:sp>
      <p:cxnSp>
        <p:nvCxnSpPr>
          <p:cNvPr id="9" name="Straight Arrow Connector 8">
            <a:extLst>
              <a:ext uri="{FF2B5EF4-FFF2-40B4-BE49-F238E27FC236}">
                <a16:creationId xmlns:a16="http://schemas.microsoft.com/office/drawing/2014/main" id="{838BA628-4002-424A-9F41-5A16CAB0056D}"/>
              </a:ext>
            </a:extLst>
          </p:cNvPr>
          <p:cNvCxnSpPr>
            <a:cxnSpLocks/>
            <a:stCxn id="3" idx="6"/>
          </p:cNvCxnSpPr>
          <p:nvPr/>
        </p:nvCxnSpPr>
        <p:spPr>
          <a:xfrm>
            <a:off x="2870201" y="1873979"/>
            <a:ext cx="1859844" cy="3273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Rectangle 9">
            <a:extLst>
              <a:ext uri="{FF2B5EF4-FFF2-40B4-BE49-F238E27FC236}">
                <a16:creationId xmlns:a16="http://schemas.microsoft.com/office/drawing/2014/main" id="{6694B7FE-00EA-46CE-9032-311F39FE3E0B}"/>
              </a:ext>
            </a:extLst>
          </p:cNvPr>
          <p:cNvSpPr/>
          <p:nvPr/>
        </p:nvSpPr>
        <p:spPr>
          <a:xfrm>
            <a:off x="4306777" y="2006619"/>
            <a:ext cx="7580425" cy="6942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2400" b="1" dirty="0">
                <a:solidFill>
                  <a:srgbClr val="002060"/>
                </a:solidFill>
                <a:latin typeface="Times New Roman"/>
              </a:rPr>
              <a:t>Phản ánh số phận con người chủ yếu qua số phận người phụ nữ</a:t>
            </a:r>
          </a:p>
        </p:txBody>
      </p:sp>
      <p:cxnSp>
        <p:nvCxnSpPr>
          <p:cNvPr id="13" name="Straight Arrow Connector 12">
            <a:extLst>
              <a:ext uri="{FF2B5EF4-FFF2-40B4-BE49-F238E27FC236}">
                <a16:creationId xmlns:a16="http://schemas.microsoft.com/office/drawing/2014/main" id="{8D769291-872B-4DF2-926D-526F02F9CAB9}"/>
              </a:ext>
            </a:extLst>
          </p:cNvPr>
          <p:cNvCxnSpPr>
            <a:cxnSpLocks/>
            <a:stCxn id="3" idx="6"/>
          </p:cNvCxnSpPr>
          <p:nvPr/>
        </p:nvCxnSpPr>
        <p:spPr>
          <a:xfrm>
            <a:off x="2870200" y="1873981"/>
            <a:ext cx="1724411" cy="13546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Rectangle 13">
            <a:extLst>
              <a:ext uri="{FF2B5EF4-FFF2-40B4-BE49-F238E27FC236}">
                <a16:creationId xmlns:a16="http://schemas.microsoft.com/office/drawing/2014/main" id="{576FFEF5-8373-4821-8B1A-6B35EE442EEB}"/>
              </a:ext>
            </a:extLst>
          </p:cNvPr>
          <p:cNvSpPr/>
          <p:nvPr/>
        </p:nvSpPr>
        <p:spPr>
          <a:xfrm>
            <a:off x="4255975" y="2949239"/>
            <a:ext cx="7634657" cy="6942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2400" b="1" dirty="0">
                <a:solidFill>
                  <a:srgbClr val="002060"/>
                </a:solidFill>
                <a:latin typeface="Times New Roman"/>
              </a:rPr>
              <a:t>Phản ánh xã hội phong kiến với những cuộc chiến tranh liên miên</a:t>
            </a:r>
          </a:p>
        </p:txBody>
      </p:sp>
      <p:sp>
        <p:nvSpPr>
          <p:cNvPr id="18" name="Oval 17">
            <a:extLst>
              <a:ext uri="{FF2B5EF4-FFF2-40B4-BE49-F238E27FC236}">
                <a16:creationId xmlns:a16="http://schemas.microsoft.com/office/drawing/2014/main" id="{EB164CF9-DF6C-4B05-8DBA-FCA56C588D1A}"/>
              </a:ext>
            </a:extLst>
          </p:cNvPr>
          <p:cNvSpPr/>
          <p:nvPr/>
        </p:nvSpPr>
        <p:spPr>
          <a:xfrm>
            <a:off x="1" y="4648244"/>
            <a:ext cx="2616692" cy="13603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2400" b="1" dirty="0">
                <a:solidFill>
                  <a:srgbClr val="002060"/>
                </a:solidFill>
                <a:latin typeface="Times New Roman"/>
              </a:rPr>
              <a:t>Giá trị nhân đạo</a:t>
            </a:r>
          </a:p>
        </p:txBody>
      </p:sp>
      <p:cxnSp>
        <p:nvCxnSpPr>
          <p:cNvPr id="20" name="Straight Arrow Connector 19">
            <a:extLst>
              <a:ext uri="{FF2B5EF4-FFF2-40B4-BE49-F238E27FC236}">
                <a16:creationId xmlns:a16="http://schemas.microsoft.com/office/drawing/2014/main" id="{A8F8B13A-62DF-4B4F-8A75-58076E619038}"/>
              </a:ext>
            </a:extLst>
          </p:cNvPr>
          <p:cNvCxnSpPr>
            <a:cxnSpLocks/>
            <a:stCxn id="18" idx="6"/>
          </p:cNvCxnSpPr>
          <p:nvPr/>
        </p:nvCxnSpPr>
        <p:spPr>
          <a:xfrm flipV="1">
            <a:off x="2616693" y="4405516"/>
            <a:ext cx="1221529" cy="9228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Rectangle 23">
            <a:extLst>
              <a:ext uri="{FF2B5EF4-FFF2-40B4-BE49-F238E27FC236}">
                <a16:creationId xmlns:a16="http://schemas.microsoft.com/office/drawing/2014/main" id="{63898322-03A0-4002-840B-93AD449ED7F9}"/>
              </a:ext>
            </a:extLst>
          </p:cNvPr>
          <p:cNvSpPr/>
          <p:nvPr/>
        </p:nvSpPr>
        <p:spPr>
          <a:xfrm>
            <a:off x="4233333" y="3922934"/>
            <a:ext cx="7653867" cy="6321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2400" b="1" dirty="0">
                <a:solidFill>
                  <a:prstClr val="black"/>
                </a:solidFill>
                <a:latin typeface="Times New Roman"/>
              </a:rPr>
              <a:t>Ca ngợi vẻ đẹp của người phụ nữ</a:t>
            </a:r>
          </a:p>
        </p:txBody>
      </p:sp>
      <p:sp>
        <p:nvSpPr>
          <p:cNvPr id="25" name="Rectangle 24">
            <a:extLst>
              <a:ext uri="{FF2B5EF4-FFF2-40B4-BE49-F238E27FC236}">
                <a16:creationId xmlns:a16="http://schemas.microsoft.com/office/drawing/2014/main" id="{39B6B60B-B1AC-4D1A-950A-2BD8E6A50880}"/>
              </a:ext>
            </a:extLst>
          </p:cNvPr>
          <p:cNvSpPr/>
          <p:nvPr/>
        </p:nvSpPr>
        <p:spPr>
          <a:xfrm>
            <a:off x="4233333" y="4684933"/>
            <a:ext cx="7642579" cy="76764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en-US" sz="2400" b="1" dirty="0" err="1" smtClean="0">
                <a:solidFill>
                  <a:srgbClr val="FF0000"/>
                </a:solidFill>
                <a:latin typeface="Times New Roman"/>
              </a:rPr>
              <a:t>Thể</a:t>
            </a:r>
            <a:r>
              <a:rPr lang="en-US" sz="2400" b="1" dirty="0" smtClean="0">
                <a:solidFill>
                  <a:srgbClr val="FF0000"/>
                </a:solidFill>
                <a:latin typeface="Times New Roman"/>
              </a:rPr>
              <a:t> </a:t>
            </a:r>
            <a:r>
              <a:rPr lang="en-US" sz="2400" b="1" dirty="0" err="1" smtClean="0">
                <a:solidFill>
                  <a:srgbClr val="FF0000"/>
                </a:solidFill>
                <a:latin typeface="Times New Roman"/>
              </a:rPr>
              <a:t>hiện</a:t>
            </a:r>
            <a:r>
              <a:rPr lang="en-US" sz="2400" b="1" dirty="0" smtClean="0">
                <a:solidFill>
                  <a:srgbClr val="FF0000"/>
                </a:solidFill>
                <a:latin typeface="Times New Roman"/>
              </a:rPr>
              <a:t> </a:t>
            </a:r>
            <a:r>
              <a:rPr lang="en-US" sz="2400" b="1" dirty="0">
                <a:solidFill>
                  <a:srgbClr val="FF0000"/>
                </a:solidFill>
                <a:latin typeface="Times New Roman"/>
              </a:rPr>
              <a:t>n</a:t>
            </a:r>
            <a:r>
              <a:rPr lang="vi-VN" sz="2400" b="1" dirty="0" smtClean="0">
                <a:solidFill>
                  <a:srgbClr val="FF0000"/>
                </a:solidFill>
                <a:latin typeface="Times New Roman"/>
              </a:rPr>
              <a:t>iềm </a:t>
            </a:r>
            <a:r>
              <a:rPr lang="vi-VN" sz="2400" b="1" dirty="0">
                <a:solidFill>
                  <a:srgbClr val="FF0000"/>
                </a:solidFill>
                <a:latin typeface="Times New Roman"/>
              </a:rPr>
              <a:t>thương cảm đối với số phận người phụ nữ trong xã hội xưa</a:t>
            </a:r>
          </a:p>
        </p:txBody>
      </p:sp>
      <p:cxnSp>
        <p:nvCxnSpPr>
          <p:cNvPr id="27" name="Straight Arrow Connector 26">
            <a:extLst>
              <a:ext uri="{FF2B5EF4-FFF2-40B4-BE49-F238E27FC236}">
                <a16:creationId xmlns:a16="http://schemas.microsoft.com/office/drawing/2014/main" id="{B1E79FF1-D432-4833-B913-56F922C63BD8}"/>
              </a:ext>
            </a:extLst>
          </p:cNvPr>
          <p:cNvCxnSpPr>
            <a:stCxn id="18" idx="6"/>
          </p:cNvCxnSpPr>
          <p:nvPr/>
        </p:nvCxnSpPr>
        <p:spPr>
          <a:xfrm flipV="1">
            <a:off x="2616693" y="5280404"/>
            <a:ext cx="1221529" cy="479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Rectangle 27">
            <a:extLst>
              <a:ext uri="{FF2B5EF4-FFF2-40B4-BE49-F238E27FC236}">
                <a16:creationId xmlns:a16="http://schemas.microsoft.com/office/drawing/2014/main" id="{8DF2740F-5104-43E8-8CEF-5BEB83E19F5E}"/>
              </a:ext>
            </a:extLst>
          </p:cNvPr>
          <p:cNvSpPr/>
          <p:nvPr/>
        </p:nvSpPr>
        <p:spPr>
          <a:xfrm>
            <a:off x="4233333" y="5537231"/>
            <a:ext cx="7642579" cy="5926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2400" b="1" dirty="0">
                <a:solidFill>
                  <a:srgbClr val="FF0000"/>
                </a:solidFill>
                <a:latin typeface="Times New Roman"/>
              </a:rPr>
              <a:t>Ước mơ về cuộc sống công bằng, hạnh phúc</a:t>
            </a:r>
          </a:p>
        </p:txBody>
      </p:sp>
      <p:cxnSp>
        <p:nvCxnSpPr>
          <p:cNvPr id="30" name="Straight Arrow Connector 29">
            <a:extLst>
              <a:ext uri="{FF2B5EF4-FFF2-40B4-BE49-F238E27FC236}">
                <a16:creationId xmlns:a16="http://schemas.microsoft.com/office/drawing/2014/main" id="{A1C86ECD-A887-4EEB-9D5A-599ABA95A1BC}"/>
              </a:ext>
            </a:extLst>
          </p:cNvPr>
          <p:cNvCxnSpPr>
            <a:stCxn id="18" idx="6"/>
          </p:cNvCxnSpPr>
          <p:nvPr/>
        </p:nvCxnSpPr>
        <p:spPr>
          <a:xfrm>
            <a:off x="2616693" y="5328398"/>
            <a:ext cx="1221529" cy="5982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790134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randombar(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down)">
                                      <p:cBhvr>
                                        <p:cTn id="70" dur="580">
                                          <p:stCondLst>
                                            <p:cond delay="0"/>
                                          </p:stCondLst>
                                        </p:cTn>
                                        <p:tgtEl>
                                          <p:spTgt spid="27"/>
                                        </p:tgtEl>
                                      </p:cBhvr>
                                    </p:animEffect>
                                    <p:anim calcmode="lin" valueType="num">
                                      <p:cBhvr>
                                        <p:cTn id="71"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76" dur="26">
                                          <p:stCondLst>
                                            <p:cond delay="650"/>
                                          </p:stCondLst>
                                        </p:cTn>
                                        <p:tgtEl>
                                          <p:spTgt spid="27"/>
                                        </p:tgtEl>
                                      </p:cBhvr>
                                      <p:to x="100000" y="60000"/>
                                    </p:animScale>
                                    <p:animScale>
                                      <p:cBhvr>
                                        <p:cTn id="77" dur="166" decel="50000">
                                          <p:stCondLst>
                                            <p:cond delay="676"/>
                                          </p:stCondLst>
                                        </p:cTn>
                                        <p:tgtEl>
                                          <p:spTgt spid="27"/>
                                        </p:tgtEl>
                                      </p:cBhvr>
                                      <p:to x="100000" y="100000"/>
                                    </p:animScale>
                                    <p:animScale>
                                      <p:cBhvr>
                                        <p:cTn id="78" dur="26">
                                          <p:stCondLst>
                                            <p:cond delay="1312"/>
                                          </p:stCondLst>
                                        </p:cTn>
                                        <p:tgtEl>
                                          <p:spTgt spid="27"/>
                                        </p:tgtEl>
                                      </p:cBhvr>
                                      <p:to x="100000" y="80000"/>
                                    </p:animScale>
                                    <p:animScale>
                                      <p:cBhvr>
                                        <p:cTn id="79" dur="166" decel="50000">
                                          <p:stCondLst>
                                            <p:cond delay="1338"/>
                                          </p:stCondLst>
                                        </p:cTn>
                                        <p:tgtEl>
                                          <p:spTgt spid="27"/>
                                        </p:tgtEl>
                                      </p:cBhvr>
                                      <p:to x="100000" y="100000"/>
                                    </p:animScale>
                                    <p:animScale>
                                      <p:cBhvr>
                                        <p:cTn id="80" dur="26">
                                          <p:stCondLst>
                                            <p:cond delay="1642"/>
                                          </p:stCondLst>
                                        </p:cTn>
                                        <p:tgtEl>
                                          <p:spTgt spid="27"/>
                                        </p:tgtEl>
                                      </p:cBhvr>
                                      <p:to x="100000" y="90000"/>
                                    </p:animScale>
                                    <p:animScale>
                                      <p:cBhvr>
                                        <p:cTn id="81" dur="166" decel="50000">
                                          <p:stCondLst>
                                            <p:cond delay="1668"/>
                                          </p:stCondLst>
                                        </p:cTn>
                                        <p:tgtEl>
                                          <p:spTgt spid="27"/>
                                        </p:tgtEl>
                                      </p:cBhvr>
                                      <p:to x="100000" y="100000"/>
                                    </p:animScale>
                                    <p:animScale>
                                      <p:cBhvr>
                                        <p:cTn id="82" dur="26">
                                          <p:stCondLst>
                                            <p:cond delay="1808"/>
                                          </p:stCondLst>
                                        </p:cTn>
                                        <p:tgtEl>
                                          <p:spTgt spid="27"/>
                                        </p:tgtEl>
                                      </p:cBhvr>
                                      <p:to x="100000" y="95000"/>
                                    </p:animScale>
                                    <p:animScale>
                                      <p:cBhvr>
                                        <p:cTn id="83" dur="166" decel="50000">
                                          <p:stCondLst>
                                            <p:cond delay="1834"/>
                                          </p:stCondLst>
                                        </p:cTn>
                                        <p:tgtEl>
                                          <p:spTgt spid="27"/>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circle(in)">
                                      <p:cBhvr>
                                        <p:cTn id="88" dur="20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nodeType="click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p:cTn id="93" dur="1000" fill="hold"/>
                                        <p:tgtEl>
                                          <p:spTgt spid="30"/>
                                        </p:tgtEl>
                                        <p:attrNameLst>
                                          <p:attrName>ppt_w</p:attrName>
                                        </p:attrNameLst>
                                      </p:cBhvr>
                                      <p:tavLst>
                                        <p:tav tm="0">
                                          <p:val>
                                            <p:fltVal val="0"/>
                                          </p:val>
                                        </p:tav>
                                        <p:tav tm="100000">
                                          <p:val>
                                            <p:strVal val="#ppt_w"/>
                                          </p:val>
                                        </p:tav>
                                      </p:tavLst>
                                    </p:anim>
                                    <p:anim calcmode="lin" valueType="num">
                                      <p:cBhvr>
                                        <p:cTn id="94" dur="1000" fill="hold"/>
                                        <p:tgtEl>
                                          <p:spTgt spid="30"/>
                                        </p:tgtEl>
                                        <p:attrNameLst>
                                          <p:attrName>ppt_h</p:attrName>
                                        </p:attrNameLst>
                                      </p:cBhvr>
                                      <p:tavLst>
                                        <p:tav tm="0">
                                          <p:val>
                                            <p:fltVal val="0"/>
                                          </p:val>
                                        </p:tav>
                                        <p:tav tm="100000">
                                          <p:val>
                                            <p:strVal val="#ppt_h"/>
                                          </p:val>
                                        </p:tav>
                                      </p:tavLst>
                                    </p:anim>
                                    <p:anim calcmode="lin" valueType="num">
                                      <p:cBhvr>
                                        <p:cTn id="95" dur="1000" fill="hold"/>
                                        <p:tgtEl>
                                          <p:spTgt spid="30"/>
                                        </p:tgtEl>
                                        <p:attrNameLst>
                                          <p:attrName>style.rotation</p:attrName>
                                        </p:attrNameLst>
                                      </p:cBhvr>
                                      <p:tavLst>
                                        <p:tav tm="0">
                                          <p:val>
                                            <p:fltVal val="90"/>
                                          </p:val>
                                        </p:tav>
                                        <p:tav tm="100000">
                                          <p:val>
                                            <p:fltVal val="0"/>
                                          </p:val>
                                        </p:tav>
                                      </p:tavLst>
                                    </p:anim>
                                    <p:animEffect transition="in" filter="fade">
                                      <p:cBhvr>
                                        <p:cTn id="96" dur="1000"/>
                                        <p:tgtEl>
                                          <p:spTgt spid="30"/>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additive="base">
                                        <p:cTn id="101" dur="500" fill="hold"/>
                                        <p:tgtEl>
                                          <p:spTgt spid="28"/>
                                        </p:tgtEl>
                                        <p:attrNameLst>
                                          <p:attrName>ppt_x</p:attrName>
                                        </p:attrNameLst>
                                      </p:cBhvr>
                                      <p:tavLst>
                                        <p:tav tm="0">
                                          <p:val>
                                            <p:strVal val="#ppt_x"/>
                                          </p:val>
                                        </p:tav>
                                        <p:tav tm="100000">
                                          <p:val>
                                            <p:strVal val="#ppt_x"/>
                                          </p:val>
                                        </p:tav>
                                      </p:tavLst>
                                    </p:anim>
                                    <p:anim calcmode="lin" valueType="num">
                                      <p:cBhvr additive="base">
                                        <p:cTn id="10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10" grpId="0" animBg="1"/>
      <p:bldP spid="14" grpId="0" animBg="1"/>
      <p:bldP spid="18" grpId="0" animBg="1"/>
      <p:bldP spid="24" grpId="0" animBg="1"/>
      <p:bldP spid="25" grpId="0" animBg="1"/>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ải +999 Hình Nền Powerpoint Cổ Điển Đẹp Nhất Năm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7840" y="612844"/>
            <a:ext cx="11379200" cy="5632311"/>
          </a:xfrm>
          <a:prstGeom prst="rect">
            <a:avLst/>
          </a:prstGeom>
        </p:spPr>
        <p:txBody>
          <a:bodyPr wrap="square">
            <a:spAutoFit/>
          </a:bodyPr>
          <a:lstStyle/>
          <a:p>
            <a:pPr algn="just">
              <a:lnSpc>
                <a:spcPct val="120000"/>
              </a:lnSpc>
              <a:spcAft>
                <a:spcPts val="0"/>
              </a:spcAf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"Phan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cửa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nương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cối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mộ</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nương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rợp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Nương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dù</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nương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Vũ</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Nương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ứa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khóc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rồi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gửi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xấu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chăng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ngựa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Hổ</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gầm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bắc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chim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đậu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nam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ấy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r">
              <a:lnSpc>
                <a:spcPct val="120000"/>
              </a:lnSpc>
              <a:spcAft>
                <a:spcPts val="0"/>
              </a:spcAft>
            </a:pP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(Theo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9, NXBGD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Nam, 2017)</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1</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thoại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Vũ</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Nương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Phan Lang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thoại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gửi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xấu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chăng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ngựa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bắc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chim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đậu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nam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ấy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5.</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Vũ</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Nương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66942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dirty="0" err="1" smtClean="0">
                <a:solidFill>
                  <a:srgbClr val="FF0000"/>
                </a:solidFill>
                <a:latin typeface="Times New Roman" panose="02020603050405020304" pitchFamily="18" charset="0"/>
                <a:cs typeface="Times New Roman" panose="02020603050405020304" pitchFamily="18" charset="0"/>
              </a:rPr>
              <a:t>Thay</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lời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tác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giả</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kể</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lại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kết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thúc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mới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cho</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câu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chuyện</a:t>
            </a:r>
            <a:r>
              <a:rPr lang="en-US" sz="3600" b="1" dirty="0" smtClean="0">
                <a:solidFill>
                  <a:srgbClr val="FF0000"/>
                </a:solidFill>
                <a:latin typeface="Times New Roman" panose="02020603050405020304" pitchFamily="18" charset="0"/>
                <a:cs typeface="Times New Roman" panose="02020603050405020304" pitchFamily="18" charset="0"/>
              </a:rPr>
              <a:t>.</a:t>
            </a:r>
          </a:p>
          <a:p>
            <a:pPr marL="0" indent="0" algn="ctr">
              <a:buNone/>
            </a:pPr>
            <a:r>
              <a:rPr lang="en-US" sz="3600" u="sng" dirty="0" err="1" smtClean="0">
                <a:latin typeface="Times New Roman" panose="02020603050405020304" pitchFamily="18" charset="0"/>
                <a:cs typeface="Times New Roman" panose="02020603050405020304" pitchFamily="18" charset="0"/>
              </a:rPr>
              <a:t>Bài</a:t>
            </a:r>
            <a:r>
              <a:rPr lang="en-US" sz="3600" u="sng" dirty="0" smtClean="0">
                <a:latin typeface="Times New Roman" panose="02020603050405020304" pitchFamily="18" charset="0"/>
                <a:cs typeface="Times New Roman" panose="02020603050405020304" pitchFamily="18" charset="0"/>
              </a:rPr>
              <a:t> </a:t>
            </a:r>
            <a:r>
              <a:rPr lang="en-US" sz="3600" u="sng" dirty="0" err="1" smtClean="0">
                <a:latin typeface="Times New Roman" panose="02020603050405020304" pitchFamily="18" charset="0"/>
                <a:cs typeface="Times New Roman" panose="02020603050405020304" pitchFamily="18" charset="0"/>
              </a:rPr>
              <a:t>làm</a:t>
            </a:r>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Mặc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dù</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Vũ</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Nương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thích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hết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nhưng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Trương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Sinh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bỏ</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ngoài</a:t>
            </a:r>
            <a:r>
              <a:rPr lang="en-US" sz="3600" dirty="0" smtClean="0">
                <a:latin typeface="Times New Roman" panose="02020603050405020304" pitchFamily="18" charset="0"/>
                <a:cs typeface="Times New Roman" panose="02020603050405020304" pitchFamily="18" charset="0"/>
              </a:rPr>
              <a:t> tai…..</a:t>
            </a:r>
            <a:endParaRPr lang="en-US" sz="36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88098F6C-4472-4BF0-93EE-A7661686506A}"/>
              </a:ext>
            </a:extLst>
          </p:cNvPr>
          <p:cNvSpPr>
            <a:spLocks noGrp="1"/>
          </p:cNvSpPr>
          <p:nvPr>
            <p:ph type="title"/>
          </p:nvPr>
        </p:nvSpPr>
        <p:spPr>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normAutofit/>
          </a:bodyPr>
          <a:lstStyle/>
          <a:p>
            <a:pPr algn="ctr" defTabSz="914105"/>
            <a:r>
              <a:rPr lang="en-US" sz="4800" b="1" dirty="0" smtClean="0">
                <a:solidFill>
                  <a:prstClr val="white"/>
                </a:solidFill>
                <a:latin typeface="Times New Roman"/>
              </a:rPr>
              <a:t>V</a:t>
            </a:r>
            <a:r>
              <a:rPr lang="en-US" sz="4800" b="1" dirty="0" smtClean="0">
                <a:solidFill>
                  <a:prstClr val="white"/>
                </a:solidFill>
                <a:latin typeface="Calibri Light"/>
              </a:rPr>
              <a:t>. </a:t>
            </a:r>
            <a:r>
              <a:rPr lang="en-US" sz="4800" b="1" dirty="0" smtClean="0">
                <a:solidFill>
                  <a:prstClr val="white"/>
                </a:solidFill>
                <a:latin typeface="Times New Roman"/>
              </a:rPr>
              <a:t>LUYỆN TẬP</a:t>
            </a:r>
            <a:endParaRPr lang="vi-VN" sz="4800" b="1" dirty="0">
              <a:solidFill>
                <a:prstClr val="white"/>
              </a:solidFill>
              <a:latin typeface="Times New Roman"/>
            </a:endParaRPr>
          </a:p>
        </p:txBody>
      </p:sp>
    </p:spTree>
    <p:extLst>
      <p:ext uri="{BB962C8B-B14F-4D97-AF65-F5344CB8AC3E}">
        <p14:creationId xmlns:p14="http://schemas.microsoft.com/office/powerpoint/2010/main" val="87027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0+ Mẫu background powerpoint đẹp cho bài thuyết tr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1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2"/>
          <p:cNvSpPr txBox="1">
            <a:spLocks noChangeArrowheads="1"/>
          </p:cNvSpPr>
          <p:nvPr/>
        </p:nvSpPr>
        <p:spPr bwMode="auto">
          <a:xfrm>
            <a:off x="988422" y="1140822"/>
            <a:ext cx="1021515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4000" b="1" dirty="0" smtClean="0">
                <a:solidFill>
                  <a:srgbClr val="FF0000"/>
                </a:solidFill>
                <a:latin typeface="Times New Roman" panose="02020603050405020304" pitchFamily="18" charset="0"/>
                <a:cs typeface="Times New Roman" panose="02020603050405020304" pitchFamily="18" charset="0"/>
                <a:sym typeface="Arial" panose="020B0604020202020204" pitchFamily="34" charset="0"/>
              </a:rPr>
              <a:t>TRÌNH BÀY PHẦN CHUẨN BỊ BÀI Ở NHÀ</a:t>
            </a:r>
            <a:endParaRPr lang="en-US" altLang="en-US" sz="440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endParaRPr>
          </a:p>
          <a:p>
            <a:pPr fontAlgn="base">
              <a:spcBef>
                <a:spcPct val="0"/>
              </a:spcBef>
              <a:spcAft>
                <a:spcPct val="0"/>
              </a:spcAft>
              <a:buFontTx/>
              <a:buNone/>
            </a:pPr>
            <a:endParaRPr lang="en-US" altLang="en-US" sz="4000" dirty="0">
              <a:solidFill>
                <a:srgbClr val="FF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6" name="TextBox 7"/>
          <p:cNvSpPr txBox="1">
            <a:spLocks noChangeArrowheads="1"/>
          </p:cNvSpPr>
          <p:nvPr/>
        </p:nvSpPr>
        <p:spPr bwMode="auto">
          <a:xfrm>
            <a:off x="1640477" y="2052733"/>
            <a:ext cx="85344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vi-VN" altLang="en-US"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1. Tác giả:</a:t>
            </a:r>
            <a:r>
              <a:rPr lang="en-US" altLang="en-US"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Hiểu</a:t>
            </a:r>
            <a:r>
              <a:rPr lang="en-US" altLang="en-US"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biết</a:t>
            </a:r>
            <a:r>
              <a:rPr lang="en-US" altLang="en-US"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về</a:t>
            </a:r>
            <a:r>
              <a:rPr lang="en-US" altLang="en-US"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tác</a:t>
            </a:r>
            <a:r>
              <a:rPr lang="en-US" altLang="en-US"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giả</a:t>
            </a:r>
            <a:endParaRPr lang="en-US" altLang="en-US"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endParaRPr>
          </a:p>
          <a:p>
            <a:pPr fontAlgn="base">
              <a:spcBef>
                <a:spcPct val="0"/>
              </a:spcBef>
              <a:spcAft>
                <a:spcPct val="0"/>
              </a:spcAft>
              <a:buNone/>
            </a:pPr>
            <a:r>
              <a:rPr lang="vi-VN" altLang="en-US" sz="36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2. Tác phẩm</a:t>
            </a:r>
          </a:p>
          <a:p>
            <a:pPr fontAlgn="base">
              <a:spcBef>
                <a:spcPct val="0"/>
              </a:spcBef>
              <a:spcAft>
                <a:spcPct val="0"/>
              </a:spcAft>
              <a:buNone/>
            </a:pPr>
            <a:r>
              <a:rPr lang="vi-VN" altLang="en-US" sz="36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3600"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Xuất</a:t>
            </a:r>
            <a:r>
              <a:rPr lang="en-US" altLang="en-US" sz="36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3600"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xứ</a:t>
            </a:r>
            <a:endParaRPr lang="en-US" altLang="en-US" sz="36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endParaRPr>
          </a:p>
          <a:p>
            <a:pPr fontAlgn="base">
              <a:spcBef>
                <a:spcPct val="0"/>
              </a:spcBef>
              <a:spcAft>
                <a:spcPct val="0"/>
              </a:spcAft>
              <a:buFontTx/>
              <a:buChar char="-"/>
            </a:pPr>
            <a:r>
              <a:rPr lang="en-US" altLang="en-US" sz="36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3600"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Ngôi</a:t>
            </a:r>
            <a:r>
              <a:rPr lang="en-US" altLang="en-US" sz="36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3600"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kể</a:t>
            </a:r>
            <a:r>
              <a:rPr lang="en-US" altLang="en-US" sz="36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 PTBĐ</a:t>
            </a:r>
          </a:p>
          <a:p>
            <a:pPr fontAlgn="base">
              <a:spcBef>
                <a:spcPct val="0"/>
              </a:spcBef>
              <a:spcAft>
                <a:spcPct val="0"/>
              </a:spcAft>
              <a:buFontTx/>
              <a:buChar char="-"/>
            </a:pPr>
            <a:r>
              <a:rPr lang="en-US" altLang="en-US" sz="36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3600"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Tóm</a:t>
            </a:r>
            <a:r>
              <a:rPr lang="en-US" altLang="en-US" sz="36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3600"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tắt</a:t>
            </a:r>
            <a:r>
              <a:rPr lang="en-US" altLang="en-US" sz="36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3600"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văn</a:t>
            </a:r>
            <a:r>
              <a:rPr lang="en-US" altLang="en-US" sz="36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3600" dirty="0" err="1"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bản</a:t>
            </a:r>
            <a:endParaRPr lang="en-US" altLang="en-US" sz="3600" dirty="0">
              <a:solidFill>
                <a:srgbClr val="002060"/>
              </a:solidFill>
              <a:latin typeface="Times New Roman" panose="02020603050405020304" pitchFamily="18" charset="0"/>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9117893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5" dur="500"/>
                                        <p:tgtEl>
                                          <p:spTgt spid="6">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8" dur="500"/>
                                        <p:tgtEl>
                                          <p:spTgt spid="6">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1" dur="500"/>
                                        <p:tgtEl>
                                          <p:spTgt spid="6">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899" y="2067636"/>
            <a:ext cx="5230799" cy="3033863"/>
          </a:xfrm>
          <a:prstGeom prst="rect">
            <a:avLst/>
          </a:prstGeom>
          <a:effectLst>
            <a:softEdge rad="635000"/>
          </a:effectLst>
        </p:spPr>
      </p:pic>
      <p:sp>
        <p:nvSpPr>
          <p:cNvPr id="6" name="TextBox 5"/>
          <p:cNvSpPr txBox="1"/>
          <p:nvPr/>
        </p:nvSpPr>
        <p:spPr>
          <a:xfrm>
            <a:off x="4714049" y="1127970"/>
            <a:ext cx="2759546" cy="584775"/>
          </a:xfrm>
          <a:prstGeom prst="rect">
            <a:avLst/>
          </a:prstGeom>
          <a:solidFill>
            <a:srgbClr val="FFC000"/>
          </a:solidFill>
        </p:spPr>
        <p:txBody>
          <a:bodyPr wrap="square" rtlCol="0">
            <a:spAutoFit/>
          </a:bodyPr>
          <a:lstStyle/>
          <a:p>
            <a:r>
              <a:rPr lang="vi-VN" sz="3200" b="1" dirty="0" smtClean="0">
                <a:solidFill>
                  <a:srgbClr val="C00000"/>
                </a:solidFill>
                <a:latin typeface="Times New Roman" panose="02020603050405020304" pitchFamily="18" charset="0"/>
                <a:cs typeface="Times New Roman" panose="02020603050405020304" pitchFamily="18" charset="0"/>
              </a:rPr>
              <a:t>1. TÁC GIẢ</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33168" y="1741312"/>
            <a:ext cx="3971109" cy="4524315"/>
          </a:xfrm>
          <a:prstGeom prst="rect">
            <a:avLst/>
          </a:prstGeom>
          <a:noFill/>
        </p:spPr>
        <p:txBody>
          <a:bodyPr wrap="square" rtlCol="0">
            <a:spAutoFit/>
          </a:bodyPr>
          <a:lstStyle/>
          <a:p>
            <a:pPr marL="457200" indent="-457200">
              <a:buFontTx/>
              <a:buChar char="-"/>
            </a:pPr>
            <a:r>
              <a:rPr lang="en-US" sz="2400" dirty="0" err="1" smtClean="0">
                <a:solidFill>
                  <a:srgbClr val="002060"/>
                </a:solidFill>
                <a:latin typeface="Times New Roman" pitchFamily="18" charset="0"/>
                <a:cs typeface="Times New Roman" pitchFamily="18" charset="0"/>
              </a:rPr>
              <a:t>Quê</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Thanh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Miện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Hải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Dương</a:t>
            </a:r>
            <a:endParaRPr lang="en-US" sz="2400" dirty="0" smtClean="0">
              <a:solidFill>
                <a:srgbClr val="002060"/>
              </a:solidFill>
              <a:latin typeface="Times New Roman" pitchFamily="18" charset="0"/>
              <a:cs typeface="Times New Roman" pitchFamily="18" charset="0"/>
            </a:endParaRPr>
          </a:p>
          <a:p>
            <a:pPr marL="457200" indent="-457200">
              <a:buFontTx/>
              <a:buChar char="-"/>
            </a:pPr>
            <a:r>
              <a:rPr lang="en-US" sz="2400" dirty="0" err="1" smtClean="0">
                <a:solidFill>
                  <a:srgbClr val="002060"/>
                </a:solidFill>
                <a:latin typeface="Times New Roman" pitchFamily="18" charset="0"/>
                <a:cs typeface="Times New Roman" pitchFamily="18" charset="0"/>
              </a:rPr>
              <a:t>Sống</a:t>
            </a:r>
            <a:r>
              <a:rPr lang="en-US" sz="2400" dirty="0" smtClean="0">
                <a:solidFill>
                  <a:srgbClr val="002060"/>
                </a:solidFill>
                <a:latin typeface="Times New Roman" pitchFamily="18" charset="0"/>
                <a:cs typeface="Times New Roman" pitchFamily="18" charset="0"/>
              </a:rPr>
              <a:t> ở </a:t>
            </a:r>
            <a:r>
              <a:rPr lang="en-US" sz="2400" dirty="0" err="1" smtClean="0">
                <a:solidFill>
                  <a:srgbClr val="002060"/>
                </a:solidFill>
                <a:latin typeface="Times New Roman" pitchFamily="18" charset="0"/>
                <a:cs typeface="Times New Roman" pitchFamily="18" charset="0"/>
              </a:rPr>
              <a:t>thế</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kỉ</a:t>
            </a:r>
            <a:r>
              <a:rPr lang="en-US" sz="2400" dirty="0" smtClean="0">
                <a:solidFill>
                  <a:srgbClr val="002060"/>
                </a:solidFill>
                <a:latin typeface="Times New Roman" pitchFamily="18" charset="0"/>
                <a:cs typeface="Times New Roman" pitchFamily="18" charset="0"/>
              </a:rPr>
              <a:t> XVI, </a:t>
            </a:r>
            <a:r>
              <a:rPr lang="en-US" sz="2400" dirty="0" err="1" smtClean="0">
                <a:solidFill>
                  <a:srgbClr val="002060"/>
                </a:solidFill>
                <a:latin typeface="Times New Roman" pitchFamily="18" charset="0"/>
                <a:cs typeface="Times New Roman" pitchFamily="18" charset="0"/>
              </a:rPr>
              <a:t>các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thế</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lực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phong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kiến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tranh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giành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quyền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lực</a:t>
            </a:r>
            <a:r>
              <a:rPr lang="en-US" sz="2400" dirty="0" smtClean="0">
                <a:solidFill>
                  <a:srgbClr val="002060"/>
                </a:solidFill>
                <a:latin typeface="Times New Roman" pitchFamily="18" charset="0"/>
                <a:cs typeface="Times New Roman" pitchFamily="18" charset="0"/>
              </a:rPr>
              <a:t>.</a:t>
            </a:r>
          </a:p>
          <a:p>
            <a:pPr marL="457200" indent="-457200">
              <a:buFontTx/>
              <a:buChar char="-"/>
            </a:pPr>
            <a:r>
              <a:rPr lang="en-US" sz="2400" dirty="0" err="1" smtClean="0">
                <a:solidFill>
                  <a:srgbClr val="002060"/>
                </a:solidFill>
                <a:latin typeface="Times New Roman" pitchFamily="18" charset="0"/>
                <a:cs typeface="Times New Roman" pitchFamily="18" charset="0"/>
              </a:rPr>
              <a:t>Là</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học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trò</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giỏi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của</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Trạng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Tình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Nguyễn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Bỉnh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Khiêm</a:t>
            </a:r>
            <a:r>
              <a:rPr lang="en-US" sz="2400" dirty="0" smtClean="0">
                <a:solidFill>
                  <a:srgbClr val="002060"/>
                </a:solidFill>
                <a:latin typeface="Times New Roman" pitchFamily="18" charset="0"/>
                <a:cs typeface="Times New Roman" pitchFamily="18" charset="0"/>
              </a:rPr>
              <a:t>.</a:t>
            </a:r>
          </a:p>
          <a:p>
            <a:pPr marL="457200" indent="-457200">
              <a:buFontTx/>
              <a:buChar char="-"/>
            </a:pPr>
            <a:r>
              <a:rPr lang="en-US" sz="2400" dirty="0" err="1" smtClean="0">
                <a:solidFill>
                  <a:srgbClr val="002060"/>
                </a:solidFill>
                <a:latin typeface="Times New Roman" pitchFamily="18" charset="0"/>
                <a:cs typeface="Times New Roman" pitchFamily="18" charset="0"/>
              </a:rPr>
              <a:t>Thi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đỗ</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hương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cống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làm</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quan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một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năm</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rồi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xin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cáo</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quan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về</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quê</a:t>
            </a:r>
            <a:r>
              <a:rPr lang="en-US" sz="2400" dirty="0" smtClean="0">
                <a:solidFill>
                  <a:srgbClr val="002060"/>
                </a:solidFill>
                <a:latin typeface="Times New Roman" pitchFamily="18" charset="0"/>
                <a:cs typeface="Times New Roman" pitchFamily="18" charset="0"/>
              </a:rPr>
              <a:t>.</a:t>
            </a:r>
          </a:p>
          <a:p>
            <a:pPr marL="457200" indent="-457200">
              <a:buFontTx/>
              <a:buChar char="-"/>
            </a:pPr>
            <a:endParaRPr lang="en-US" sz="2400" dirty="0" smtClean="0">
              <a:solidFill>
                <a:schemeClr val="accent2">
                  <a:lumMod val="75000"/>
                </a:schemeClr>
              </a:solidFill>
              <a:latin typeface="Times New Roman" pitchFamily="18" charset="0"/>
              <a:cs typeface="Times New Roman" pitchFamily="18" charset="0"/>
            </a:endParaRPr>
          </a:p>
          <a:p>
            <a:pPr marL="457200" indent="-457200">
              <a:buFontTx/>
              <a:buChar char="-"/>
            </a:pPr>
            <a:endParaRPr lang="en-US" sz="2400" b="1" dirty="0">
              <a:solidFill>
                <a:schemeClr val="accent2">
                  <a:lumMod val="75000"/>
                </a:schemeClr>
              </a:solidFill>
              <a:latin typeface="Times New Roman" pitchFamily="18" charset="0"/>
              <a:cs typeface="Times New Roman" pitchFamily="18" charset="0"/>
            </a:endParaRPr>
          </a:p>
        </p:txBody>
      </p:sp>
      <p:sp>
        <p:nvSpPr>
          <p:cNvPr id="9" name="TextBox 8"/>
          <p:cNvSpPr txBox="1"/>
          <p:nvPr/>
        </p:nvSpPr>
        <p:spPr>
          <a:xfrm>
            <a:off x="444138" y="84451"/>
            <a:ext cx="11199222" cy="812530"/>
          </a:xfrm>
          <a:prstGeom prst="rect">
            <a:avLst/>
          </a:prstGeom>
          <a:noFill/>
        </p:spPr>
        <p:txBody>
          <a:bodyPr wrap="square" rtlCol="0">
            <a:spAutoFit/>
          </a:bodyPr>
          <a:lstStyle/>
          <a:p>
            <a:pPr algn="ctr">
              <a:lnSpc>
                <a:spcPct val="130000"/>
              </a:lnSpc>
            </a:pPr>
            <a:r>
              <a:rPr lang="en-US" sz="3600" b="1" dirty="0">
                <a:solidFill>
                  <a:srgbClr val="C00000"/>
                </a:solidFill>
                <a:latin typeface="Times New Roman" panose="02020603050405020304" pitchFamily="18" charset="0"/>
                <a:cs typeface="Times New Roman" panose="02020603050405020304" pitchFamily="18" charset="0"/>
              </a:rPr>
              <a:t>CHUYỆN NGƯỜI CON GÁI NAM XƯƠNG </a:t>
            </a:r>
          </a:p>
        </p:txBody>
      </p:sp>
      <p:sp>
        <p:nvSpPr>
          <p:cNvPr id="10" name="Pentagon 9"/>
          <p:cNvSpPr/>
          <p:nvPr/>
        </p:nvSpPr>
        <p:spPr>
          <a:xfrm>
            <a:off x="139337" y="1071154"/>
            <a:ext cx="3831772" cy="525147"/>
          </a:xfrm>
          <a:prstGeom prst="homePlat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CUỘC ĐỜI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1" name="Pentagon 10"/>
          <p:cNvSpPr/>
          <p:nvPr/>
        </p:nvSpPr>
        <p:spPr>
          <a:xfrm flipH="1">
            <a:off x="8216536" y="1127970"/>
            <a:ext cx="3805645" cy="525147"/>
          </a:xfrm>
          <a:prstGeom prst="homePlat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SỰ NGHIỆP</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547100" y="1987158"/>
            <a:ext cx="3522616" cy="3046988"/>
          </a:xfrm>
          <a:prstGeom prst="rect">
            <a:avLst/>
          </a:prstGeom>
          <a:noFill/>
        </p:spPr>
        <p:txBody>
          <a:bodyPr wrap="square" rtlCol="0">
            <a:spAutoFit/>
          </a:bodyPr>
          <a:lstStyle/>
          <a:p>
            <a:pPr marL="457200" indent="-457200">
              <a:buFontTx/>
              <a:buChar char="-"/>
            </a:pPr>
            <a:r>
              <a:rPr lang="en-US" sz="2400" dirty="0" err="1" smtClean="0">
                <a:solidFill>
                  <a:srgbClr val="002060"/>
                </a:solidFill>
                <a:latin typeface="Times New Roman" pitchFamily="18" charset="0"/>
                <a:cs typeface="Times New Roman" pitchFamily="18" charset="0"/>
              </a:rPr>
              <a:t>Sáng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tác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thể</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hiện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cái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nhìn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tích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cực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với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văn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học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dân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gian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trân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trọng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người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phụ</a:t>
            </a:r>
            <a:r>
              <a:rPr lang="en-US" sz="2400" dirty="0" smtClean="0">
                <a:solidFill>
                  <a:srgbClr val="002060"/>
                </a:solidFill>
                <a:latin typeface="Times New Roman" pitchFamily="18" charset="0"/>
                <a:cs typeface="Times New Roman" pitchFamily="18" charset="0"/>
              </a:rPr>
              <a:t> </a:t>
            </a:r>
            <a:r>
              <a:rPr lang="en-US" sz="2400" err="1" smtClean="0">
                <a:solidFill>
                  <a:srgbClr val="002060"/>
                </a:solidFill>
                <a:latin typeface="Times New Roman" pitchFamily="18" charset="0"/>
                <a:cs typeface="Times New Roman" pitchFamily="18" charset="0"/>
              </a:rPr>
              <a:t>nữ</a:t>
            </a:r>
            <a:r>
              <a:rPr lang="en-US" sz="2400" smtClean="0">
                <a:solidFill>
                  <a:srgbClr val="002060"/>
                </a:solidFill>
                <a:latin typeface="Times New Roman" pitchFamily="18" charset="0"/>
                <a:cs typeface="Times New Roman" pitchFamily="18" charset="0"/>
              </a:rPr>
              <a:t>.</a:t>
            </a:r>
          </a:p>
          <a:p>
            <a:pPr marL="457200" indent="-457200">
              <a:buFontTx/>
              <a:buChar char="-"/>
            </a:pPr>
            <a:endParaRPr lang="en-US" sz="2400" dirty="0" smtClean="0">
              <a:solidFill>
                <a:srgbClr val="002060"/>
              </a:solidFill>
              <a:latin typeface="Times New Roman" pitchFamily="18" charset="0"/>
              <a:cs typeface="Times New Roman" pitchFamily="18" charset="0"/>
            </a:endParaRPr>
          </a:p>
          <a:p>
            <a:pPr marL="457200" indent="-457200">
              <a:buFontTx/>
              <a:buChar char="-"/>
            </a:pPr>
            <a:r>
              <a:rPr lang="en-US" sz="2400" dirty="0" err="1" smtClean="0">
                <a:solidFill>
                  <a:srgbClr val="002060"/>
                </a:solidFill>
                <a:latin typeface="Times New Roman" pitchFamily="18" charset="0"/>
                <a:cs typeface="Times New Roman" pitchFamily="18" charset="0"/>
              </a:rPr>
              <a:t>Sáng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tác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tiêu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biểu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Truyền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kì</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mạn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lục</a:t>
            </a:r>
            <a:r>
              <a:rPr lang="en-US" sz="2400" dirty="0" smtClean="0">
                <a:solidFill>
                  <a:srgbClr val="002060"/>
                </a:solidFill>
                <a:latin typeface="Times New Roman" pitchFamily="18" charset="0"/>
                <a:cs typeface="Times New Roman" pitchFamily="18" charset="0"/>
              </a:rPr>
              <a:t>”.</a:t>
            </a:r>
          </a:p>
          <a:p>
            <a:pPr marL="457200" indent="-457200">
              <a:buFontTx/>
              <a:buChar char="-"/>
            </a:pPr>
            <a:endParaRPr lang="en-US" sz="2400" dirty="0">
              <a:solidFill>
                <a:srgbClr val="002060"/>
              </a:solidFill>
              <a:latin typeface="Times New Roman" pitchFamily="18" charset="0"/>
              <a:cs typeface="Times New Roman" pitchFamily="18" charset="0"/>
            </a:endParaRPr>
          </a:p>
        </p:txBody>
      </p:sp>
      <p:sp>
        <p:nvSpPr>
          <p:cNvPr id="13" name="TextBox 12"/>
          <p:cNvSpPr txBox="1"/>
          <p:nvPr/>
        </p:nvSpPr>
        <p:spPr>
          <a:xfrm>
            <a:off x="5339082" y="5745902"/>
            <a:ext cx="5167736" cy="523220"/>
          </a:xfrm>
          <a:prstGeom prst="rect">
            <a:avLst/>
          </a:prstGeom>
          <a:solidFill>
            <a:schemeClr val="bg2">
              <a:lumMod val="90000"/>
            </a:schemeClr>
          </a:solidFill>
        </p:spPr>
        <p:txBody>
          <a:bodyPr wrap="square" rtlCol="0">
            <a:spAutoFit/>
          </a:bodyPr>
          <a:lstStyle/>
          <a:p>
            <a:r>
              <a:rPr lang="en-US" sz="2800" b="1" dirty="0" smtClean="0">
                <a:solidFill>
                  <a:srgbClr val="C00000"/>
                </a:solidFill>
                <a:latin typeface="Times New Roman" pitchFamily="18" charset="0"/>
                <a:cs typeface="Times New Roman" pitchFamily="18" charset="0"/>
              </a:rPr>
              <a:t>NGUYỄN DỮ (THẾ KỈ XVI)</a:t>
            </a:r>
            <a:endParaRPr 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296575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animBg="1"/>
      <p:bldP spid="11" grpId="0" animBg="1"/>
      <p:bldP spid="12"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418"/>
            <a:ext cx="6061166" cy="68754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861320" y="-34247"/>
            <a:ext cx="6355590" cy="33702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48865" y="2776537"/>
            <a:ext cx="6368045" cy="40594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11002" y="849504"/>
            <a:ext cx="4077975" cy="461665"/>
          </a:xfrm>
          <a:prstGeom prst="rect">
            <a:avLst/>
          </a:prstGeom>
          <a:noFill/>
        </p:spPr>
        <p:txBody>
          <a:bodyPr wrap="square" rtlCol="0">
            <a:spAutoFit/>
          </a:bodyPr>
          <a:lstStyle/>
          <a:p>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Trích</a:t>
            </a:r>
            <a:r>
              <a:rPr lang="en-US" sz="2400" b="1" dirty="0" smtClean="0">
                <a:solidFill>
                  <a:srgbClr val="002060"/>
                </a:solidFill>
                <a:latin typeface="Times New Roman" pitchFamily="18" charset="0"/>
                <a:cs typeface="Times New Roman" pitchFamily="18" charset="0"/>
              </a:rPr>
              <a:t> </a:t>
            </a:r>
            <a:r>
              <a:rPr lang="en-US" sz="2400" i="1" dirty="0" smtClean="0">
                <a:solidFill>
                  <a:srgbClr val="002060"/>
                </a:solidFill>
                <a:latin typeface="Times New Roman" panose="02020603050405020304" pitchFamily="18" charset="0"/>
                <a:cs typeface="Times New Roman" panose="02020603050405020304" pitchFamily="18" charset="0"/>
              </a:rPr>
              <a:t>“</a:t>
            </a:r>
            <a:r>
              <a:rPr lang="en-US" sz="2400" i="1" dirty="0" err="1">
                <a:solidFill>
                  <a:srgbClr val="002060"/>
                </a:solidFill>
                <a:latin typeface="Times New Roman" panose="02020603050405020304" pitchFamily="18" charset="0"/>
                <a:cs typeface="Times New Roman" panose="02020603050405020304" pitchFamily="18" charset="0"/>
              </a:rPr>
              <a:t>T</a:t>
            </a:r>
            <a:r>
              <a:rPr lang="en-US" sz="2400" i="1" dirty="0" err="1" smtClean="0">
                <a:solidFill>
                  <a:srgbClr val="002060"/>
                </a:solidFill>
                <a:latin typeface="Times New Roman" panose="02020603050405020304" pitchFamily="18" charset="0"/>
                <a:cs typeface="Times New Roman" panose="02020603050405020304" pitchFamily="18" charset="0"/>
              </a:rPr>
              <a:t>ruyền</a:t>
            </a:r>
            <a:r>
              <a:rPr lang="en-US" sz="2400" i="1" dirty="0" smtClean="0">
                <a:solidFill>
                  <a:srgbClr val="002060"/>
                </a:solidFill>
                <a:latin typeface="Times New Roman" panose="02020603050405020304" pitchFamily="18" charset="0"/>
                <a:cs typeface="Times New Roman" panose="02020603050405020304" pitchFamily="18" charset="0"/>
              </a:rPr>
              <a:t> </a:t>
            </a:r>
            <a:r>
              <a:rPr lang="en-US" sz="2400" i="1" dirty="0" err="1" smtClean="0">
                <a:solidFill>
                  <a:srgbClr val="002060"/>
                </a:solidFill>
                <a:latin typeface="Times New Roman" panose="02020603050405020304" pitchFamily="18" charset="0"/>
                <a:cs typeface="Times New Roman" panose="02020603050405020304" pitchFamily="18" charset="0"/>
              </a:rPr>
              <a:t>kì</a:t>
            </a:r>
            <a:r>
              <a:rPr lang="en-US" sz="2400" i="1" dirty="0" smtClean="0">
                <a:solidFill>
                  <a:srgbClr val="002060"/>
                </a:solidFill>
                <a:latin typeface="Times New Roman" panose="02020603050405020304" pitchFamily="18" charset="0"/>
                <a:cs typeface="Times New Roman" panose="02020603050405020304" pitchFamily="18" charset="0"/>
              </a:rPr>
              <a:t> </a:t>
            </a:r>
            <a:r>
              <a:rPr lang="en-US" sz="2400" i="1" dirty="0" err="1" smtClean="0">
                <a:solidFill>
                  <a:srgbClr val="002060"/>
                </a:solidFill>
                <a:latin typeface="Times New Roman" panose="02020603050405020304" pitchFamily="18" charset="0"/>
                <a:cs typeface="Times New Roman" panose="02020603050405020304" pitchFamily="18" charset="0"/>
              </a:rPr>
              <a:t>mạn</a:t>
            </a:r>
            <a:r>
              <a:rPr lang="en-US" sz="2400" i="1" dirty="0" smtClean="0">
                <a:solidFill>
                  <a:srgbClr val="002060"/>
                </a:solidFill>
                <a:latin typeface="Times New Roman" panose="02020603050405020304" pitchFamily="18" charset="0"/>
                <a:cs typeface="Times New Roman" panose="02020603050405020304" pitchFamily="18" charset="0"/>
              </a:rPr>
              <a:t> </a:t>
            </a:r>
            <a:r>
              <a:rPr lang="en-US" sz="2400" i="1" dirty="0" err="1" smtClean="0">
                <a:solidFill>
                  <a:srgbClr val="002060"/>
                </a:solidFill>
                <a:latin typeface="Times New Roman" panose="02020603050405020304" pitchFamily="18" charset="0"/>
                <a:cs typeface="Times New Roman" panose="02020603050405020304" pitchFamily="18" charset="0"/>
              </a:rPr>
              <a:t>lục</a:t>
            </a:r>
            <a:r>
              <a:rPr lang="en-US" sz="2400" i="1" dirty="0" smtClean="0">
                <a:solidFill>
                  <a:srgbClr val="002060"/>
                </a:solidFill>
                <a:latin typeface="Times New Roman" panose="02020603050405020304" pitchFamily="18" charset="0"/>
                <a:cs typeface="Times New Roman" panose="02020603050405020304" pitchFamily="18" charset="0"/>
              </a:rPr>
              <a:t>”</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36778" y="2935003"/>
            <a:ext cx="5676027" cy="3785652"/>
          </a:xfrm>
          <a:prstGeom prst="rect">
            <a:avLst/>
          </a:prstGeom>
          <a:solidFill>
            <a:srgbClr val="99FF99"/>
          </a:solidFill>
        </p:spPr>
        <p:txBody>
          <a:bodyPr wrap="square" rtlCol="0">
            <a:spAutoFit/>
          </a:bodyPr>
          <a:lstStyle/>
          <a:p>
            <a:pPr marL="457200" indent="-457200">
              <a:buFontTx/>
              <a:buChar char="-"/>
            </a:pPr>
            <a:r>
              <a:rPr lang="en-US" sz="2400" b="1" dirty="0" err="1" smtClean="0">
                <a:solidFill>
                  <a:srgbClr val="002060"/>
                </a:solidFill>
                <a:latin typeface="Times New Roman" pitchFamily="18" charset="0"/>
                <a:cs typeface="Times New Roman" pitchFamily="18" charset="0"/>
              </a:rPr>
              <a:t>Khái</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niệm</a:t>
            </a:r>
            <a:r>
              <a:rPr lang="en-US" sz="2400" b="1"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ghi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chép</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tản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mạn</a:t>
            </a:r>
            <a:endParaRPr lang="en-US" sz="2400" dirty="0" smtClean="0">
              <a:solidFill>
                <a:srgbClr val="002060"/>
              </a:solidFill>
              <a:latin typeface="Times New Roman" pitchFamily="18" charset="0"/>
              <a:cs typeface="Times New Roman" pitchFamily="18" charset="0"/>
            </a:endParaRPr>
          </a:p>
          <a:p>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những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điều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kì</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lạ</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được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lưu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truyền</a:t>
            </a:r>
            <a:r>
              <a:rPr lang="en-US" sz="2400" dirty="0" smtClean="0">
                <a:solidFill>
                  <a:srgbClr val="002060"/>
                </a:solidFill>
                <a:latin typeface="Times New Roman" pitchFamily="18" charset="0"/>
                <a:cs typeface="Times New Roman" pitchFamily="18" charset="0"/>
              </a:rPr>
              <a:t>.</a:t>
            </a:r>
          </a:p>
          <a:p>
            <a:r>
              <a:rPr lang="en-US" sz="2400" b="1" i="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Chữ</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viết</a:t>
            </a:r>
            <a:r>
              <a:rPr lang="en-US" sz="2400" b="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chữ</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Hán</a:t>
            </a:r>
            <a:r>
              <a:rPr lang="en-US" sz="2400" i="1" dirty="0" smtClean="0">
                <a:solidFill>
                  <a:srgbClr val="002060"/>
                </a:solidFill>
                <a:latin typeface="Times New Roman" pitchFamily="18" charset="0"/>
                <a:cs typeface="Times New Roman" pitchFamily="18" charset="0"/>
              </a:rPr>
              <a:t>.</a:t>
            </a:r>
          </a:p>
          <a:p>
            <a:r>
              <a:rPr lang="en-US" sz="2400" i="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Đặc</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điểm</a:t>
            </a:r>
            <a:r>
              <a:rPr lang="en-US" sz="2400" b="1" dirty="0" smtClean="0">
                <a:solidFill>
                  <a:srgbClr val="002060"/>
                </a:solidFill>
                <a:latin typeface="Times New Roman" pitchFamily="18" charset="0"/>
                <a:cs typeface="Times New Roman" pitchFamily="18" charset="0"/>
              </a:rPr>
              <a:t>: </a:t>
            </a:r>
          </a:p>
          <a:p>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Cốt</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truyện</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dân</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gian</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hoặc</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dã</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sử</a:t>
            </a:r>
            <a:endParaRPr lang="en-US" sz="2400" i="1" dirty="0" smtClean="0">
              <a:solidFill>
                <a:srgbClr val="002060"/>
              </a:solidFill>
              <a:latin typeface="Times New Roman" pitchFamily="18" charset="0"/>
              <a:cs typeface="Times New Roman" pitchFamily="18" charset="0"/>
            </a:endParaRPr>
          </a:p>
          <a:p>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Nhân</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vật</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Người</a:t>
            </a:r>
            <a:r>
              <a:rPr lang="en-US" sz="2400" i="1" dirty="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phụ</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nữ</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đức</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hạnh</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nhưng</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bất</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hạnh</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Người</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trí</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thức</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bất</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mãn</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với</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thời</a:t>
            </a:r>
            <a:r>
              <a:rPr lang="en-US" sz="2400" i="1" dirty="0" smtClean="0">
                <a:solidFill>
                  <a:srgbClr val="002060"/>
                </a:solidFill>
                <a:latin typeface="Times New Roman" pitchFamily="18" charset="0"/>
                <a:cs typeface="Times New Roman" pitchFamily="18" charset="0"/>
              </a:rPr>
              <a:t> </a:t>
            </a:r>
            <a:r>
              <a:rPr lang="en-US" sz="2400" i="1" err="1" smtClean="0">
                <a:solidFill>
                  <a:srgbClr val="002060"/>
                </a:solidFill>
                <a:latin typeface="Times New Roman" pitchFamily="18" charset="0"/>
                <a:cs typeface="Times New Roman" pitchFamily="18" charset="0"/>
              </a:rPr>
              <a:t>cuộc</a:t>
            </a:r>
            <a:r>
              <a:rPr lang="en-US" sz="2400" i="1" smtClean="0">
                <a:solidFill>
                  <a:srgbClr val="002060"/>
                </a:solidFill>
                <a:latin typeface="Times New Roman" pitchFamily="18" charset="0"/>
                <a:cs typeface="Times New Roman" pitchFamily="18" charset="0"/>
              </a:rPr>
              <a:t>.</a:t>
            </a:r>
          </a:p>
          <a:p>
            <a:endParaRPr lang="en-US" sz="2400" i="1">
              <a:solidFill>
                <a:srgbClr val="002060"/>
              </a:solidFill>
              <a:latin typeface="Times New Roman" pitchFamily="18" charset="0"/>
              <a:cs typeface="Times New Roman" pitchFamily="18" charset="0"/>
            </a:endParaRPr>
          </a:p>
          <a:p>
            <a:endParaRPr lang="en-US" sz="2400" i="1" smtClean="0">
              <a:solidFill>
                <a:srgbClr val="002060"/>
              </a:solidFill>
              <a:latin typeface="Times New Roman" pitchFamily="18" charset="0"/>
              <a:cs typeface="Times New Roman" pitchFamily="18" charset="0"/>
            </a:endParaRPr>
          </a:p>
        </p:txBody>
      </p:sp>
      <p:sp>
        <p:nvSpPr>
          <p:cNvPr id="18" name="TextBox 17"/>
          <p:cNvSpPr txBox="1"/>
          <p:nvPr/>
        </p:nvSpPr>
        <p:spPr>
          <a:xfrm>
            <a:off x="376799" y="2178563"/>
            <a:ext cx="4077975" cy="461665"/>
          </a:xfrm>
          <a:prstGeom prst="rect">
            <a:avLst/>
          </a:prstGeom>
          <a:solidFill>
            <a:schemeClr val="accent4">
              <a:lumMod val="40000"/>
              <a:lumOff val="60000"/>
            </a:schemeClr>
          </a:solidFill>
        </p:spPr>
        <p:txBody>
          <a:bodyPr wrap="square" rtlCol="0">
            <a:spAutoFit/>
          </a:bodyPr>
          <a:lstStyle/>
          <a:p>
            <a:r>
              <a:rPr lang="en-US" sz="2400" b="1">
                <a:latin typeface="Times New Roman" panose="02020603050405020304" pitchFamily="18" charset="0"/>
                <a:cs typeface="Times New Roman" panose="02020603050405020304" pitchFamily="18" charset="0"/>
              </a:rPr>
              <a:t>b</a:t>
            </a:r>
            <a:r>
              <a:rPr lang="en-US" sz="2400" b="1" smtClean="0">
                <a:latin typeface="Times New Roman" panose="02020603050405020304" pitchFamily="18" charset="0"/>
                <a:cs typeface="Times New Roman" panose="02020603050405020304" pitchFamily="18" charset="0"/>
              </a:rPr>
              <a:t>. Truyền </a:t>
            </a:r>
            <a:r>
              <a:rPr lang="en-US" sz="2400" b="1" dirty="0" err="1" smtClean="0">
                <a:latin typeface="Times New Roman" panose="02020603050405020304" pitchFamily="18" charset="0"/>
                <a:cs typeface="Times New Roman" panose="02020603050405020304" pitchFamily="18" charset="0"/>
              </a:rPr>
              <a:t>kì</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mạn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lục</a:t>
            </a:r>
            <a:endParaRPr lang="en-US" sz="24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11003" y="1473296"/>
            <a:ext cx="5350744" cy="461665"/>
          </a:xfrm>
          <a:prstGeom prst="rect">
            <a:avLst/>
          </a:prstGeom>
          <a:noFill/>
        </p:spPr>
        <p:txBody>
          <a:bodyPr wrap="square" rtlCol="0">
            <a:spAutoFit/>
          </a:bodyPr>
          <a:lstStyle/>
          <a:p>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Cốt</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truyện</a:t>
            </a:r>
            <a:r>
              <a:rPr lang="en-US" sz="2400" b="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anose="02020603050405020304" pitchFamily="18" charset="0"/>
                <a:cs typeface="Times New Roman" panose="02020603050405020304" pitchFamily="18" charset="0"/>
              </a:rPr>
              <a:t>Vợ</a:t>
            </a:r>
            <a:r>
              <a:rPr lang="en-US" sz="2400" i="1" dirty="0" smtClean="0">
                <a:solidFill>
                  <a:srgbClr val="002060"/>
                </a:solidFill>
                <a:latin typeface="Times New Roman" panose="02020603050405020304" pitchFamily="18" charset="0"/>
                <a:cs typeface="Times New Roman" panose="02020603050405020304" pitchFamily="18" charset="0"/>
              </a:rPr>
              <a:t> </a:t>
            </a:r>
            <a:r>
              <a:rPr lang="en-US" sz="2400" i="1" dirty="0" err="1" smtClean="0">
                <a:solidFill>
                  <a:srgbClr val="002060"/>
                </a:solidFill>
                <a:latin typeface="Times New Roman" panose="02020603050405020304" pitchFamily="18" charset="0"/>
                <a:cs typeface="Times New Roman" panose="02020603050405020304" pitchFamily="18" charset="0"/>
              </a:rPr>
              <a:t>chàng</a:t>
            </a:r>
            <a:r>
              <a:rPr lang="en-US" sz="2400" i="1" dirty="0" smtClean="0">
                <a:solidFill>
                  <a:srgbClr val="002060"/>
                </a:solidFill>
                <a:latin typeface="Times New Roman" panose="02020603050405020304" pitchFamily="18" charset="0"/>
                <a:cs typeface="Times New Roman" panose="02020603050405020304" pitchFamily="18" charset="0"/>
              </a:rPr>
              <a:t> </a:t>
            </a:r>
            <a:r>
              <a:rPr lang="en-US" sz="2400" i="1" dirty="0" err="1" smtClean="0">
                <a:solidFill>
                  <a:srgbClr val="002060"/>
                </a:solidFill>
                <a:latin typeface="Times New Roman" panose="02020603050405020304" pitchFamily="18" charset="0"/>
                <a:cs typeface="Times New Roman" panose="02020603050405020304" pitchFamily="18" charset="0"/>
              </a:rPr>
              <a:t>Trương</a:t>
            </a:r>
            <a:r>
              <a:rPr lang="en-US" sz="2400" i="1" dirty="0" smtClean="0">
                <a:solidFill>
                  <a:srgbClr val="002060"/>
                </a:solidFill>
                <a:latin typeface="Times New Roman" panose="02020603050405020304" pitchFamily="18" charset="0"/>
                <a:cs typeface="Times New Roman" panose="02020603050405020304" pitchFamily="18" charset="0"/>
              </a:rPr>
              <a:t>”</a:t>
            </a:r>
            <a:r>
              <a:rPr lang="en-US"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flipH="1">
            <a:off x="1172594" y="6002926"/>
            <a:ext cx="3715978"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THIÊN CỔ KÌ BÚT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4" name="Right Arrow 23"/>
          <p:cNvSpPr/>
          <p:nvPr/>
        </p:nvSpPr>
        <p:spPr>
          <a:xfrm>
            <a:off x="376800" y="6035664"/>
            <a:ext cx="763265" cy="267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848866" y="-17418"/>
            <a:ext cx="6331984" cy="553887"/>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c</a:t>
            </a:r>
            <a:r>
              <a:rPr lang="en-US" sz="2000" b="1" smtClean="0">
                <a:solidFill>
                  <a:schemeClr val="tx1"/>
                </a:solidFill>
                <a:latin typeface="Times New Roman" panose="02020603050405020304" pitchFamily="18" charset="0"/>
                <a:cs typeface="Times New Roman" panose="02020603050405020304" pitchFamily="18" charset="0"/>
              </a:rPr>
              <a:t>. PTBĐ </a:t>
            </a:r>
            <a:r>
              <a:rPr lang="en-US" sz="2000" b="1" dirty="0" smtClean="0">
                <a:solidFill>
                  <a:schemeClr val="tx1"/>
                </a:solidFill>
                <a:latin typeface="Times New Roman" panose="02020603050405020304" pitchFamily="18" charset="0"/>
                <a:cs typeface="Times New Roman" panose="02020603050405020304" pitchFamily="18" charset="0"/>
              </a:rPr>
              <a:t>+ NGÔI KỂ</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flipH="1">
            <a:off x="6062470" y="994214"/>
            <a:ext cx="6118380" cy="830997"/>
          </a:xfrm>
          <a:prstGeom prst="rect">
            <a:avLst/>
          </a:prstGeom>
          <a:solidFill>
            <a:schemeClr val="accent6">
              <a:lumMod val="40000"/>
              <a:lumOff val="60000"/>
            </a:schemeClr>
          </a:solidFill>
        </p:spPr>
        <p:txBody>
          <a:bodyPr wrap="square" rtlCol="0">
            <a:spAutoFit/>
          </a:bodyPr>
          <a:lstStyle/>
          <a:p>
            <a:pPr marL="457200" indent="-457200">
              <a:buFontTx/>
              <a:buChar char="-"/>
            </a:pPr>
            <a:r>
              <a:rPr lang="en-US" sz="2400" b="1" dirty="0" smtClean="0">
                <a:solidFill>
                  <a:srgbClr val="002060"/>
                </a:solidFill>
                <a:latin typeface="Times New Roman" pitchFamily="18" charset="0"/>
                <a:cs typeface="Times New Roman" pitchFamily="18" charset="0"/>
              </a:rPr>
              <a:t>PTBĐ </a:t>
            </a:r>
            <a:r>
              <a:rPr lang="en-US" sz="2400" b="1" dirty="0" err="1" smtClean="0">
                <a:solidFill>
                  <a:srgbClr val="002060"/>
                </a:solidFill>
                <a:latin typeface="Times New Roman" pitchFamily="18" charset="0"/>
                <a:cs typeface="Times New Roman" pitchFamily="18" charset="0"/>
              </a:rPr>
              <a:t>chính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Tự</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sự</a:t>
            </a:r>
            <a:endParaRPr lang="en-US" sz="2400" dirty="0" smtClean="0">
              <a:solidFill>
                <a:srgbClr val="002060"/>
              </a:solidFill>
              <a:latin typeface="Times New Roman" pitchFamily="18" charset="0"/>
              <a:cs typeface="Times New Roman" pitchFamily="18" charset="0"/>
            </a:endParaRPr>
          </a:p>
          <a:p>
            <a:pPr marL="457200" indent="-457200">
              <a:buFontTx/>
              <a:buChar char="-"/>
            </a:pPr>
            <a:r>
              <a:rPr lang="en-US" sz="2400" b="1" dirty="0" err="1" smtClean="0">
                <a:solidFill>
                  <a:srgbClr val="002060"/>
                </a:solidFill>
                <a:latin typeface="Times New Roman" pitchFamily="18" charset="0"/>
                <a:cs typeface="Times New Roman" pitchFamily="18" charset="0"/>
              </a:rPr>
              <a:t>Ngôi</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kể</a:t>
            </a:r>
            <a:r>
              <a:rPr lang="en-US" sz="2400" b="1"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Thứ</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ba</a:t>
            </a:r>
            <a:endParaRPr lang="en-US" sz="2400" dirty="0" smtClean="0">
              <a:solidFill>
                <a:srgbClr val="002060"/>
              </a:solidFill>
              <a:latin typeface="Times New Roman" pitchFamily="18" charset="0"/>
              <a:cs typeface="Times New Roman" pitchFamily="18" charset="0"/>
            </a:endParaRPr>
          </a:p>
        </p:txBody>
      </p:sp>
      <p:sp>
        <p:nvSpPr>
          <p:cNvPr id="30" name="TextBox 29"/>
          <p:cNvSpPr txBox="1"/>
          <p:nvPr/>
        </p:nvSpPr>
        <p:spPr>
          <a:xfrm flipH="1">
            <a:off x="5113749" y="2443418"/>
            <a:ext cx="1695995" cy="892552"/>
          </a:xfrm>
          <a:prstGeom prst="rect">
            <a:avLst/>
          </a:prstGeom>
          <a:solidFill>
            <a:schemeClr val="accent2"/>
          </a:solidFill>
        </p:spPr>
        <p:txBody>
          <a:bodyPr wrap="square" rtlCol="0">
            <a:spAutoFit/>
          </a:bodyPr>
          <a:lstStyle/>
          <a:p>
            <a:pPr algn="ctr"/>
            <a:r>
              <a:rPr lang="vi-VN" sz="2800" b="1" dirty="0" smtClean="0">
                <a:solidFill>
                  <a:schemeClr val="bg1"/>
                </a:solidFill>
                <a:latin typeface="+mj-lt"/>
              </a:rPr>
              <a:t>2. </a:t>
            </a:r>
            <a:r>
              <a:rPr lang="en-US" sz="2800" b="1" dirty="0" smtClean="0">
                <a:solidFill>
                  <a:schemeClr val="bg1"/>
                </a:solidFill>
                <a:latin typeface="Times New Roman" panose="02020603050405020304" pitchFamily="18" charset="0"/>
                <a:cs typeface="Times New Roman" panose="02020603050405020304" pitchFamily="18" charset="0"/>
              </a:rPr>
              <a:t>TÁC </a:t>
            </a:r>
            <a:r>
              <a:rPr lang="en-US" sz="2400" b="1" dirty="0" smtClean="0">
                <a:solidFill>
                  <a:schemeClr val="bg1"/>
                </a:solidFill>
                <a:latin typeface="Times New Roman" panose="02020603050405020304" pitchFamily="18" charset="0"/>
                <a:cs typeface="Times New Roman" panose="02020603050405020304" pitchFamily="18" charset="0"/>
              </a:rPr>
              <a:t>PHẨM</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2" name="TextBox 31"/>
          <p:cNvSpPr txBox="1"/>
          <p:nvPr/>
        </p:nvSpPr>
        <p:spPr>
          <a:xfrm flipH="1">
            <a:off x="7548186" y="2958626"/>
            <a:ext cx="2522914" cy="461665"/>
          </a:xfrm>
          <a:prstGeom prst="rect">
            <a:avLst/>
          </a:prstGeom>
          <a:solidFill>
            <a:schemeClr val="accent4">
              <a:lumMod val="40000"/>
              <a:lumOff val="60000"/>
            </a:schemeClr>
          </a:solidFill>
        </p:spPr>
        <p:txBody>
          <a:bodyPr wrap="square" rtlCol="0">
            <a:spAutoFit/>
          </a:bodyPr>
          <a:lstStyle/>
          <a:p>
            <a:pPr algn="ctr"/>
            <a:r>
              <a:rPr lang="en-US" sz="2400" b="1" smtClean="0">
                <a:latin typeface="iCiel Altus" pitchFamily="2" charset="0"/>
              </a:rPr>
              <a:t> </a:t>
            </a:r>
            <a:r>
              <a:rPr lang="en-US" sz="2400" b="1" smtClean="0">
                <a:latin typeface="Times New Roman" pitchFamily="18" charset="0"/>
                <a:cs typeface="Times New Roman" pitchFamily="18" charset="0"/>
              </a:rPr>
              <a:t>Chủ đề:</a:t>
            </a:r>
            <a:endParaRPr lang="en-US" sz="2400" dirty="0" smtClean="0">
              <a:latin typeface="Times New Roman" pitchFamily="18" charset="0"/>
              <a:cs typeface="Times New Roman" pitchFamily="18" charset="0"/>
            </a:endParaRPr>
          </a:p>
        </p:txBody>
      </p:sp>
      <p:sp>
        <p:nvSpPr>
          <p:cNvPr id="28" name="Rectangle 27"/>
          <p:cNvSpPr/>
          <p:nvPr/>
        </p:nvSpPr>
        <p:spPr>
          <a:xfrm>
            <a:off x="6192393" y="4021433"/>
            <a:ext cx="5693444" cy="1200329"/>
          </a:xfrm>
          <a:prstGeom prst="rect">
            <a:avLst/>
          </a:prstGeom>
          <a:ln>
            <a:solidFill>
              <a:schemeClr val="accent2">
                <a:lumMod val="75000"/>
              </a:schemeClr>
            </a:solidFill>
            <a:prstDash val="lgDashDot"/>
          </a:ln>
        </p:spPr>
        <p:txBody>
          <a:bodyPr wrap="square">
            <a:spAutoFit/>
          </a:bodyPr>
          <a:lstStyle/>
          <a:p>
            <a:pPr lvl="0" defTabSz="914105"/>
            <a:r>
              <a:rPr lang="vi-VN" sz="2400">
                <a:solidFill>
                  <a:prstClr val="black"/>
                </a:solidFill>
                <a:latin typeface="+mj-lt"/>
              </a:rPr>
              <a:t>- Ca ngợi những người phụ nữ xưa</a:t>
            </a:r>
          </a:p>
          <a:p>
            <a:pPr lvl="0" defTabSz="914105"/>
            <a:r>
              <a:rPr lang="vi-VN" sz="2400">
                <a:solidFill>
                  <a:prstClr val="black"/>
                </a:solidFill>
                <a:latin typeface="+mj-lt"/>
              </a:rPr>
              <a:t> - Thể hiện niềm thương cảm của tác giả đối với số phận bất hạnh của họ</a:t>
            </a:r>
            <a:endParaRPr lang="vi-VN" sz="2400" dirty="0">
              <a:solidFill>
                <a:prstClr val="black"/>
              </a:solidFill>
              <a:latin typeface="+mj-lt"/>
            </a:endParaRPr>
          </a:p>
        </p:txBody>
      </p:sp>
      <p:sp>
        <p:nvSpPr>
          <p:cNvPr id="2" name="TextBox 1"/>
          <p:cNvSpPr txBox="1"/>
          <p:nvPr/>
        </p:nvSpPr>
        <p:spPr>
          <a:xfrm>
            <a:off x="293632" y="97341"/>
            <a:ext cx="4252967" cy="461665"/>
          </a:xfrm>
          <a:prstGeom prst="rect">
            <a:avLst/>
          </a:prstGeom>
          <a:solidFill>
            <a:schemeClr val="accent4">
              <a:lumMod val="40000"/>
              <a:lumOff val="60000"/>
            </a:schemeClr>
          </a:solidFill>
        </p:spPr>
        <p:txBody>
          <a:bodyPr wrap="square" rtlCol="0">
            <a:spAutoFit/>
          </a:bodyPr>
          <a:lstStyle/>
          <a:p>
            <a:r>
              <a:rPr lang="en-US" sz="2400" b="1" smtClean="0">
                <a:latin typeface="Times New Roman" pitchFamily="18" charset="0"/>
                <a:cs typeface="Times New Roman" pitchFamily="18" charset="0"/>
              </a:rPr>
              <a:t>a. Xuất xứ:</a:t>
            </a:r>
            <a:endParaRPr 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25060117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 calcmode="lin" valueType="num">
                                      <p:cBhvr>
                                        <p:cTn id="24" dur="1000" fill="hold"/>
                                        <p:tgtEl>
                                          <p:spTgt spid="17"/>
                                        </p:tgtEl>
                                        <p:attrNameLst>
                                          <p:attrName>style.rotation</p:attrName>
                                        </p:attrNameLst>
                                      </p:cBhvr>
                                      <p:tavLst>
                                        <p:tav tm="0">
                                          <p:val>
                                            <p:fltVal val="90"/>
                                          </p:val>
                                        </p:tav>
                                        <p:tav tm="100000">
                                          <p:val>
                                            <p:fltVal val="0"/>
                                          </p:val>
                                        </p:tav>
                                      </p:tavLst>
                                    </p:anim>
                                    <p:animEffect transition="in" filter="fade">
                                      <p:cBhvr>
                                        <p:cTn id="25" dur="1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1000" fill="hold"/>
                                        <p:tgtEl>
                                          <p:spTgt spid="26"/>
                                        </p:tgtEl>
                                        <p:attrNameLst>
                                          <p:attrName>ppt_w</p:attrName>
                                        </p:attrNameLst>
                                      </p:cBhvr>
                                      <p:tavLst>
                                        <p:tav tm="0">
                                          <p:val>
                                            <p:fltVal val="0"/>
                                          </p:val>
                                        </p:tav>
                                        <p:tav tm="100000">
                                          <p:val>
                                            <p:strVal val="#ppt_w"/>
                                          </p:val>
                                        </p:tav>
                                      </p:tavLst>
                                    </p:anim>
                                    <p:anim calcmode="lin" valueType="num">
                                      <p:cBhvr>
                                        <p:cTn id="39" dur="1000" fill="hold"/>
                                        <p:tgtEl>
                                          <p:spTgt spid="26"/>
                                        </p:tgtEl>
                                        <p:attrNameLst>
                                          <p:attrName>ppt_h</p:attrName>
                                        </p:attrNameLst>
                                      </p:cBhvr>
                                      <p:tavLst>
                                        <p:tav tm="0">
                                          <p:val>
                                            <p:fltVal val="0"/>
                                          </p:val>
                                        </p:tav>
                                        <p:tav tm="100000">
                                          <p:val>
                                            <p:strVal val="#ppt_h"/>
                                          </p:val>
                                        </p:tav>
                                      </p:tavLst>
                                    </p:anim>
                                    <p:anim calcmode="lin" valueType="num">
                                      <p:cBhvr>
                                        <p:cTn id="40" dur="1000" fill="hold"/>
                                        <p:tgtEl>
                                          <p:spTgt spid="26"/>
                                        </p:tgtEl>
                                        <p:attrNameLst>
                                          <p:attrName>style.rotation</p:attrName>
                                        </p:attrNameLst>
                                      </p:cBhvr>
                                      <p:tavLst>
                                        <p:tav tm="0">
                                          <p:val>
                                            <p:fltVal val="90"/>
                                          </p:val>
                                        </p:tav>
                                        <p:tav tm="100000">
                                          <p:val>
                                            <p:fltVal val="0"/>
                                          </p:val>
                                        </p:tav>
                                      </p:tavLst>
                                    </p:anim>
                                    <p:animEffect transition="in" filter="fade">
                                      <p:cBhvr>
                                        <p:cTn id="41" dur="10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heel(1)">
                                      <p:cBhvr>
                                        <p:cTn id="52" dur="2000"/>
                                        <p:tgtEl>
                                          <p:spTgt spid="32"/>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heel(1)">
                                      <p:cBhvr>
                                        <p:cTn id="5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animBg="1"/>
      <p:bldP spid="20" grpId="0"/>
      <p:bldP spid="23" grpId="0"/>
      <p:bldP spid="24" grpId="0" animBg="1"/>
      <p:bldP spid="26" grpId="0" animBg="1"/>
      <p:bldP spid="25" grpId="0" animBg="1"/>
      <p:bldP spid="32"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9D2CD2D6-848C-45BE-8CF9-6E60A14C9886}"/>
              </a:ext>
            </a:extLst>
          </p:cNvPr>
          <p:cNvSpPr/>
          <p:nvPr/>
        </p:nvSpPr>
        <p:spPr>
          <a:xfrm>
            <a:off x="2611908" y="-16013"/>
            <a:ext cx="8233892" cy="122251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14" tIns="45718" rIns="91414" bIns="45718" rtlCol="0" anchor="ctr"/>
          <a:lstStyle/>
          <a:p>
            <a:pPr algn="ctr" defTabSz="914105"/>
            <a:r>
              <a:rPr lang="vi-VN" sz="3200" b="1" dirty="0">
                <a:solidFill>
                  <a:prstClr val="white"/>
                </a:solidFill>
              </a:rPr>
              <a:t>Tóm tắt truyện</a:t>
            </a:r>
          </a:p>
        </p:txBody>
      </p:sp>
      <p:pic>
        <p:nvPicPr>
          <p:cNvPr id="2050" name="Picture 2" descr="Top 10 Bài văn phân tích nhân vật Vũ Nương trong &quot;Chuyện người con ...">
            <a:extLst>
              <a:ext uri="{FF2B5EF4-FFF2-40B4-BE49-F238E27FC236}">
                <a16:creationId xmlns:a16="http://schemas.microsoft.com/office/drawing/2014/main" id="{68370D01-C856-42E6-A8B3-067D44481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1" y="2107611"/>
            <a:ext cx="2421408" cy="18458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ãy tưởng tượng mình gặp gỡ và trò chuyện với Trương Sinh - eLib.VN">
            <a:extLst>
              <a:ext uri="{FF2B5EF4-FFF2-40B4-BE49-F238E27FC236}">
                <a16:creationId xmlns:a16="http://schemas.microsoft.com/office/drawing/2014/main" id="{332EB476-6EB3-4EB3-AC12-1BC52A78B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3408" y="2044600"/>
            <a:ext cx="2544796" cy="190885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Đóng vai nhân vật Trương Sinh kể lại &quot;Chuyện người con gái Nam ...">
            <a:extLst>
              <a:ext uri="{FF2B5EF4-FFF2-40B4-BE49-F238E27FC236}">
                <a16:creationId xmlns:a16="http://schemas.microsoft.com/office/drawing/2014/main" id="{1CF4B439-B062-4953-A4F7-614D5C0F0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704" y="4850609"/>
            <a:ext cx="2933196" cy="188988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ó ý kiến cho rằng, nguyên nhân cái chết của Vũ Nương là do Trương ...">
            <a:extLst>
              <a:ext uri="{FF2B5EF4-FFF2-40B4-BE49-F238E27FC236}">
                <a16:creationId xmlns:a16="http://schemas.microsoft.com/office/drawing/2014/main" id="{B53B03DB-2C82-40DF-8F6F-564FA465E9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1917" y="2098916"/>
            <a:ext cx="2780783"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Truyện Người Con Gái Nam Xương | Truyền thuyết dân gian">
            <a:extLst>
              <a:ext uri="{FF2B5EF4-FFF2-40B4-BE49-F238E27FC236}">
                <a16:creationId xmlns:a16="http://schemas.microsoft.com/office/drawing/2014/main" id="{4DE08B20-B2D9-429A-8DD2-28A3A4A312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2180" y="1990286"/>
            <a:ext cx="2487220" cy="183972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ảm nhận về thân phận người phụ nữ qua Chuyện người con gái Nam Xương">
            <a:extLst>
              <a:ext uri="{FF2B5EF4-FFF2-40B4-BE49-F238E27FC236}">
                <a16:creationId xmlns:a16="http://schemas.microsoft.com/office/drawing/2014/main" id="{E37E24C5-E2B7-4913-BAEC-21FAF68943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2778" y="4832964"/>
            <a:ext cx="2334821" cy="188992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EB1288C8-FBE9-4CAC-A253-5FE26F26C38C}"/>
              </a:ext>
            </a:extLst>
          </p:cNvPr>
          <p:cNvPicPr>
            <a:picLocks noChangeAspect="1"/>
          </p:cNvPicPr>
          <p:nvPr/>
        </p:nvPicPr>
        <p:blipFill>
          <a:blip r:embed="rId8"/>
          <a:stretch>
            <a:fillRect/>
          </a:stretch>
        </p:blipFill>
        <p:spPr>
          <a:xfrm>
            <a:off x="1643182" y="4850609"/>
            <a:ext cx="2446218" cy="1854639"/>
          </a:xfrm>
          <a:prstGeom prst="rect">
            <a:avLst/>
          </a:prstGeom>
        </p:spPr>
      </p:pic>
    </p:spTree>
    <p:extLst>
      <p:ext uri="{BB962C8B-B14F-4D97-AF65-F5344CB8AC3E}">
        <p14:creationId xmlns:p14="http://schemas.microsoft.com/office/powerpoint/2010/main" val="251245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62"/>
                                        </p:tgtEl>
                                        <p:attrNameLst>
                                          <p:attrName>style.visibility</p:attrName>
                                        </p:attrNameLst>
                                      </p:cBhvr>
                                      <p:to>
                                        <p:strVal val="visible"/>
                                      </p:to>
                                    </p:set>
                                    <p:animEffect transition="in" filter="barn(inVertical)">
                                      <p:cBhvr>
                                        <p:cTn id="25" dur="500"/>
                                        <p:tgtEl>
                                          <p:spTgt spid="206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064"/>
                                        </p:tgtEl>
                                        <p:attrNameLst>
                                          <p:attrName>style.visibility</p:attrName>
                                        </p:attrNameLst>
                                      </p:cBhvr>
                                      <p:to>
                                        <p:strVal val="visible"/>
                                      </p:to>
                                    </p:set>
                                    <p:animEffect transition="in" filter="circle(in)">
                                      <p:cBhvr>
                                        <p:cTn id="30" dur="2000"/>
                                        <p:tgtEl>
                                          <p:spTgt spid="206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60"/>
                                        </p:tgtEl>
                                        <p:attrNameLst>
                                          <p:attrName>style.visibility</p:attrName>
                                        </p:attrNameLst>
                                      </p:cBhvr>
                                      <p:to>
                                        <p:strVal val="visible"/>
                                      </p:to>
                                    </p:set>
                                    <p:animEffect transition="in" filter="fade">
                                      <p:cBhvr>
                                        <p:cTn id="41" dur="500"/>
                                        <p:tgtEl>
                                          <p:spTgt spid="2060"/>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066"/>
                                        </p:tgtEl>
                                        <p:attrNameLst>
                                          <p:attrName>style.visibility</p:attrName>
                                        </p:attrNameLst>
                                      </p:cBhvr>
                                      <p:to>
                                        <p:strVal val="visible"/>
                                      </p:to>
                                    </p:set>
                                    <p:animEffect transition="in" filter="circle(in)">
                                      <p:cBhvr>
                                        <p:cTn id="46" dur="20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39" y="115911"/>
            <a:ext cx="11980984" cy="6258636"/>
          </a:xfrm>
          <a:prstGeom prst="rect">
            <a:avLst/>
          </a:prstGeom>
        </p:spPr>
        <p:txBody>
          <a:bodyPr wrap="square">
            <a:spAutoFit/>
          </a:bodyPr>
          <a:lstStyle/>
          <a:p>
            <a:pPr indent="215900" algn="just" defTabSz="914105">
              <a:lnSpc>
                <a:spcPct val="120000"/>
              </a:lnSpc>
            </a:pPr>
            <a:r>
              <a:rPr lang="en-US" sz="2400" b="1" i="1" smtClean="0">
                <a:solidFill>
                  <a:srgbClr val="FF0000"/>
                </a:solidFill>
                <a:latin typeface="Times New Roman"/>
                <a:ea typeface="Times New Roman"/>
                <a:cs typeface="Times New Roman"/>
              </a:rPr>
              <a:t>d. Tóm </a:t>
            </a:r>
            <a:r>
              <a:rPr lang="en-US" sz="2400" b="1" i="1" dirty="0">
                <a:solidFill>
                  <a:srgbClr val="FF0000"/>
                </a:solidFill>
                <a:latin typeface="Times New Roman"/>
                <a:ea typeface="Times New Roman"/>
                <a:cs typeface="Times New Roman"/>
              </a:rPr>
              <a:t>tắt</a:t>
            </a:r>
            <a:r>
              <a:rPr lang="en-US" sz="2400">
                <a:solidFill>
                  <a:srgbClr val="FF0000"/>
                </a:solidFill>
                <a:latin typeface="Times New Roman"/>
                <a:ea typeface="Times New Roman"/>
                <a:cs typeface="Times New Roman"/>
              </a:rPr>
              <a:t>: </a:t>
            </a:r>
            <a:endParaRPr lang="en-US" sz="2400" smtClean="0">
              <a:solidFill>
                <a:srgbClr val="FF0000"/>
              </a:solidFill>
              <a:latin typeface="Times New Roman"/>
              <a:ea typeface="Times New Roman"/>
              <a:cs typeface="Times New Roman"/>
            </a:endParaRPr>
          </a:p>
          <a:p>
            <a:pPr indent="215900" algn="just" defTabSz="914105">
              <a:lnSpc>
                <a:spcPct val="120000"/>
              </a:lnSpc>
            </a:pPr>
            <a:r>
              <a:rPr lang="en-US" sz="2400" smtClean="0">
                <a:solidFill>
                  <a:prstClr val="black"/>
                </a:solidFill>
                <a:latin typeface="Times New Roman"/>
                <a:ea typeface="Times New Roman"/>
                <a:cs typeface="Times New Roman"/>
              </a:rPr>
              <a:t>1.- Vũ </a:t>
            </a:r>
            <a:r>
              <a:rPr lang="en-US" sz="2400" dirty="0">
                <a:solidFill>
                  <a:prstClr val="black"/>
                </a:solidFill>
                <a:latin typeface="Times New Roman"/>
                <a:ea typeface="Times New Roman"/>
                <a:cs typeface="Times New Roman"/>
              </a:rPr>
              <a:t>Thị Thiết (Vũ Nương) là người phụ nữ nhan sắc, đức hạnh</a:t>
            </a:r>
            <a:r>
              <a:rPr lang="en-US" sz="2400">
                <a:solidFill>
                  <a:prstClr val="black"/>
                </a:solidFill>
                <a:latin typeface="Times New Roman"/>
                <a:ea typeface="Times New Roman"/>
                <a:cs typeface="Times New Roman"/>
              </a:rPr>
              <a:t>. </a:t>
            </a:r>
            <a:endParaRPr lang="en-US" sz="2400" smtClean="0">
              <a:solidFill>
                <a:prstClr val="black"/>
              </a:solidFill>
              <a:latin typeface="Times New Roman"/>
              <a:ea typeface="Times New Roman"/>
              <a:cs typeface="Times New Roman"/>
            </a:endParaRPr>
          </a:p>
          <a:p>
            <a:pPr indent="215900" algn="just" defTabSz="914105">
              <a:lnSpc>
                <a:spcPct val="120000"/>
              </a:lnSpc>
            </a:pPr>
            <a:r>
              <a:rPr lang="en-US" sz="2400" smtClean="0">
                <a:solidFill>
                  <a:prstClr val="black"/>
                </a:solidFill>
                <a:latin typeface="Times New Roman"/>
                <a:ea typeface="Times New Roman"/>
                <a:cs typeface="Times New Roman"/>
              </a:rPr>
              <a:t>- Chồng </a:t>
            </a:r>
            <a:r>
              <a:rPr lang="en-US" sz="2400" dirty="0">
                <a:solidFill>
                  <a:prstClr val="black"/>
                </a:solidFill>
                <a:latin typeface="Times New Roman"/>
                <a:ea typeface="Times New Roman"/>
                <a:cs typeface="Times New Roman"/>
              </a:rPr>
              <a:t>nàng là Trương Sinh phải đi lính sau khi cưới ít lâu</a:t>
            </a:r>
            <a:r>
              <a:rPr lang="en-US" sz="2400">
                <a:solidFill>
                  <a:prstClr val="black"/>
                </a:solidFill>
                <a:latin typeface="Times New Roman"/>
                <a:ea typeface="Times New Roman"/>
                <a:cs typeface="Times New Roman"/>
              </a:rPr>
              <a:t>. </a:t>
            </a:r>
            <a:endParaRPr lang="en-US" sz="2400" smtClean="0">
              <a:solidFill>
                <a:prstClr val="black"/>
              </a:solidFill>
              <a:latin typeface="Times New Roman"/>
              <a:ea typeface="Times New Roman"/>
              <a:cs typeface="Times New Roman"/>
            </a:endParaRPr>
          </a:p>
          <a:p>
            <a:pPr indent="215900" algn="just" defTabSz="914105">
              <a:lnSpc>
                <a:spcPct val="120000"/>
              </a:lnSpc>
            </a:pPr>
            <a:r>
              <a:rPr lang="en-US" sz="2400" smtClean="0">
                <a:solidFill>
                  <a:prstClr val="black"/>
                </a:solidFill>
                <a:latin typeface="Times New Roman"/>
                <a:ea typeface="Times New Roman"/>
                <a:cs typeface="Times New Roman"/>
              </a:rPr>
              <a:t>- Nàng </a:t>
            </a:r>
            <a:r>
              <a:rPr lang="en-US" sz="2400" dirty="0">
                <a:solidFill>
                  <a:prstClr val="black"/>
                </a:solidFill>
                <a:latin typeface="Times New Roman"/>
                <a:ea typeface="Times New Roman"/>
                <a:cs typeface="Times New Roman"/>
              </a:rPr>
              <a:t>ở nhà, một mình vừa nuôi con nhỏ vừa chăm sóc mẹ chồng đau ốm rồi làm ma chu đáo khi bà mất</a:t>
            </a:r>
            <a:r>
              <a:rPr lang="en-US" sz="2400">
                <a:solidFill>
                  <a:prstClr val="black"/>
                </a:solidFill>
                <a:latin typeface="Times New Roman"/>
                <a:ea typeface="Times New Roman"/>
                <a:cs typeface="Times New Roman"/>
              </a:rPr>
              <a:t>. </a:t>
            </a:r>
            <a:endParaRPr lang="en-US" sz="2400" smtClean="0">
              <a:solidFill>
                <a:prstClr val="black"/>
              </a:solidFill>
              <a:latin typeface="Times New Roman"/>
              <a:ea typeface="Times New Roman"/>
              <a:cs typeface="Times New Roman"/>
            </a:endParaRPr>
          </a:p>
          <a:p>
            <a:pPr indent="215900" algn="just" defTabSz="914105">
              <a:lnSpc>
                <a:spcPct val="120000"/>
              </a:lnSpc>
            </a:pPr>
            <a:r>
              <a:rPr lang="en-US" sz="2400" smtClean="0">
                <a:solidFill>
                  <a:prstClr val="black"/>
                </a:solidFill>
                <a:latin typeface="Times New Roman"/>
                <a:ea typeface="Times New Roman"/>
                <a:cs typeface="Times New Roman"/>
              </a:rPr>
              <a:t>2.- Trương </a:t>
            </a:r>
            <a:r>
              <a:rPr lang="en-US" sz="2400" dirty="0">
                <a:solidFill>
                  <a:prstClr val="black"/>
                </a:solidFill>
                <a:latin typeface="Times New Roman"/>
                <a:ea typeface="Times New Roman"/>
                <a:cs typeface="Times New Roman"/>
              </a:rPr>
              <a:t>Sinh trở về, nghe lời con, nghi vợ thất tiết nên đánh đuổi </a:t>
            </a:r>
            <a:r>
              <a:rPr lang="en-US" sz="2400">
                <a:solidFill>
                  <a:prstClr val="black"/>
                </a:solidFill>
                <a:latin typeface="Times New Roman"/>
                <a:ea typeface="Times New Roman"/>
                <a:cs typeface="Times New Roman"/>
              </a:rPr>
              <a:t>đi</a:t>
            </a:r>
            <a:r>
              <a:rPr lang="en-US" sz="2400" smtClean="0">
                <a:solidFill>
                  <a:prstClr val="black"/>
                </a:solidFill>
                <a:latin typeface="Times New Roman"/>
                <a:ea typeface="Times New Roman"/>
                <a:cs typeface="Times New Roman"/>
              </a:rPr>
              <a:t>.</a:t>
            </a:r>
          </a:p>
          <a:p>
            <a:pPr indent="215900" algn="just" defTabSz="914105">
              <a:lnSpc>
                <a:spcPct val="120000"/>
              </a:lnSpc>
            </a:pPr>
            <a:r>
              <a:rPr lang="en-US" sz="2400" smtClean="0">
                <a:solidFill>
                  <a:prstClr val="black"/>
                </a:solidFill>
                <a:latin typeface="Times New Roman"/>
                <a:ea typeface="Times New Roman"/>
                <a:cs typeface="Times New Roman"/>
              </a:rPr>
              <a:t>-  </a:t>
            </a:r>
            <a:r>
              <a:rPr lang="en-US" sz="2400" dirty="0">
                <a:solidFill>
                  <a:prstClr val="black"/>
                </a:solidFill>
                <a:latin typeface="Times New Roman"/>
                <a:ea typeface="Times New Roman"/>
                <a:cs typeface="Times New Roman"/>
              </a:rPr>
              <a:t>Vũ Nương uất ức gieo mình xuống sông Hoàng Giang tự vẫn, được thần Rùa Linh Phi và các tiên nữ cứu</a:t>
            </a:r>
            <a:r>
              <a:rPr lang="en-US" sz="2400">
                <a:solidFill>
                  <a:prstClr val="black"/>
                </a:solidFill>
                <a:latin typeface="Times New Roman"/>
                <a:ea typeface="Times New Roman"/>
                <a:cs typeface="Times New Roman"/>
              </a:rPr>
              <a:t>. </a:t>
            </a:r>
            <a:endParaRPr lang="en-US" sz="2400" smtClean="0">
              <a:solidFill>
                <a:prstClr val="black"/>
              </a:solidFill>
              <a:latin typeface="Times New Roman"/>
              <a:ea typeface="Times New Roman"/>
              <a:cs typeface="Times New Roman"/>
            </a:endParaRPr>
          </a:p>
          <a:p>
            <a:pPr indent="215900" algn="just" defTabSz="914105">
              <a:lnSpc>
                <a:spcPct val="120000"/>
              </a:lnSpc>
            </a:pPr>
            <a:r>
              <a:rPr lang="en-US" sz="2400" smtClean="0">
                <a:solidFill>
                  <a:prstClr val="black"/>
                </a:solidFill>
                <a:latin typeface="Times New Roman"/>
                <a:ea typeface="Times New Roman"/>
                <a:cs typeface="Times New Roman"/>
              </a:rPr>
              <a:t>- Sau </a:t>
            </a:r>
            <a:r>
              <a:rPr lang="en-US" sz="2400" dirty="0">
                <a:solidFill>
                  <a:prstClr val="black"/>
                </a:solidFill>
                <a:latin typeface="Times New Roman"/>
                <a:ea typeface="Times New Roman"/>
                <a:cs typeface="Times New Roman"/>
              </a:rPr>
              <a:t>đó Trương Sinh mới biết vợ bị oan</a:t>
            </a:r>
            <a:r>
              <a:rPr lang="en-US" sz="2400">
                <a:solidFill>
                  <a:prstClr val="black"/>
                </a:solidFill>
                <a:latin typeface="Times New Roman"/>
                <a:ea typeface="Times New Roman"/>
                <a:cs typeface="Times New Roman"/>
              </a:rPr>
              <a:t>. </a:t>
            </a:r>
            <a:endParaRPr lang="en-US" sz="2400" smtClean="0">
              <a:solidFill>
                <a:prstClr val="black"/>
              </a:solidFill>
              <a:latin typeface="Times New Roman"/>
              <a:ea typeface="Times New Roman"/>
              <a:cs typeface="Times New Roman"/>
            </a:endParaRPr>
          </a:p>
          <a:p>
            <a:pPr indent="215900" algn="just" defTabSz="914105">
              <a:lnSpc>
                <a:spcPct val="120000"/>
              </a:lnSpc>
            </a:pPr>
            <a:r>
              <a:rPr lang="en-US" sz="2400" smtClean="0">
                <a:solidFill>
                  <a:prstClr val="black"/>
                </a:solidFill>
                <a:latin typeface="Times New Roman"/>
                <a:ea typeface="Times New Roman"/>
                <a:cs typeface="Times New Roman"/>
              </a:rPr>
              <a:t>3. - Ít </a:t>
            </a:r>
            <a:r>
              <a:rPr lang="en-US" sz="2400" dirty="0">
                <a:solidFill>
                  <a:prstClr val="black"/>
                </a:solidFill>
                <a:latin typeface="Times New Roman"/>
                <a:ea typeface="Times New Roman"/>
                <a:cs typeface="Times New Roman"/>
              </a:rPr>
              <a:t>lâu sau, Vũ Nương gặp Phan Lang, người cùng làng chết đuối được Linh Phi cứu</a:t>
            </a:r>
            <a:r>
              <a:rPr lang="en-US" sz="2400">
                <a:solidFill>
                  <a:prstClr val="black"/>
                </a:solidFill>
                <a:latin typeface="Times New Roman"/>
                <a:ea typeface="Times New Roman"/>
                <a:cs typeface="Times New Roman"/>
              </a:rPr>
              <a:t>. </a:t>
            </a:r>
            <a:endParaRPr lang="en-US" sz="2400" smtClean="0">
              <a:solidFill>
                <a:prstClr val="black"/>
              </a:solidFill>
              <a:latin typeface="Times New Roman"/>
              <a:ea typeface="Times New Roman"/>
              <a:cs typeface="Times New Roman"/>
            </a:endParaRPr>
          </a:p>
          <a:p>
            <a:pPr indent="215900" algn="just" defTabSz="914105">
              <a:lnSpc>
                <a:spcPct val="120000"/>
              </a:lnSpc>
            </a:pPr>
            <a:r>
              <a:rPr lang="en-US" sz="2400" smtClean="0">
                <a:solidFill>
                  <a:prstClr val="black"/>
                </a:solidFill>
                <a:latin typeface="Times New Roman"/>
                <a:ea typeface="Times New Roman"/>
                <a:cs typeface="Times New Roman"/>
              </a:rPr>
              <a:t>- Khi Phan Lang </a:t>
            </a:r>
            <a:r>
              <a:rPr lang="en-US" sz="2400" dirty="0">
                <a:solidFill>
                  <a:prstClr val="black"/>
                </a:solidFill>
                <a:latin typeface="Times New Roman"/>
                <a:ea typeface="Times New Roman"/>
                <a:cs typeface="Times New Roman"/>
              </a:rPr>
              <a:t>trở về, Vũ Nương nhờ gửi chiếc hoa vàng nhắn chàng Trương lập đàn giải oan cho nàng</a:t>
            </a:r>
            <a:r>
              <a:rPr lang="en-US" sz="2400">
                <a:solidFill>
                  <a:prstClr val="black"/>
                </a:solidFill>
                <a:latin typeface="Times New Roman"/>
                <a:ea typeface="Times New Roman"/>
                <a:cs typeface="Times New Roman"/>
              </a:rPr>
              <a:t>. </a:t>
            </a:r>
          </a:p>
          <a:p>
            <a:pPr indent="215900" algn="just" defTabSz="914105">
              <a:lnSpc>
                <a:spcPct val="120000"/>
              </a:lnSpc>
            </a:pPr>
            <a:r>
              <a:rPr lang="en-US" sz="2400" smtClean="0">
                <a:solidFill>
                  <a:prstClr val="black"/>
                </a:solidFill>
                <a:latin typeface="Times New Roman"/>
                <a:ea typeface="Times New Roman"/>
                <a:cs typeface="Times New Roman"/>
              </a:rPr>
              <a:t>- Trương </a:t>
            </a:r>
            <a:r>
              <a:rPr lang="en-US" sz="2400">
                <a:solidFill>
                  <a:prstClr val="black"/>
                </a:solidFill>
                <a:latin typeface="Times New Roman"/>
                <a:ea typeface="Times New Roman"/>
                <a:cs typeface="Times New Roman"/>
              </a:rPr>
              <a:t>Sinh </a:t>
            </a:r>
            <a:r>
              <a:rPr lang="en-US" sz="2400" smtClean="0">
                <a:solidFill>
                  <a:prstClr val="black"/>
                </a:solidFill>
                <a:latin typeface="Times New Roman"/>
                <a:ea typeface="Times New Roman"/>
                <a:cs typeface="Times New Roman"/>
              </a:rPr>
              <a:t>lập đàn giải oan, </a:t>
            </a:r>
            <a:r>
              <a:rPr lang="en-US" sz="2400" dirty="0">
                <a:solidFill>
                  <a:prstClr val="black"/>
                </a:solidFill>
                <a:latin typeface="Times New Roman"/>
                <a:ea typeface="Times New Roman"/>
                <a:cs typeface="Times New Roman"/>
              </a:rPr>
              <a:t>Vũ Nương ẩn hiện giữa dòng, nói vọng vào bờ lời tạ từ rồi biến mất.</a:t>
            </a:r>
            <a:endParaRPr lang="en-US" sz="2400" dirty="0">
              <a:solidFill>
                <a:prstClr val="black"/>
              </a:solidFill>
              <a:latin typeface=".VnTime"/>
              <a:ea typeface="Times New Roman"/>
              <a:cs typeface="Times New Roman"/>
            </a:endParaRPr>
          </a:p>
        </p:txBody>
      </p:sp>
    </p:spTree>
    <p:extLst>
      <p:ext uri="{BB962C8B-B14F-4D97-AF65-F5344CB8AC3E}">
        <p14:creationId xmlns:p14="http://schemas.microsoft.com/office/powerpoint/2010/main" val="2256715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nền powerpoint trung quốc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2"/>
          <p:cNvSpPr txBox="1">
            <a:spLocks noChangeArrowheads="1"/>
          </p:cNvSpPr>
          <p:nvPr/>
        </p:nvSpPr>
        <p:spPr bwMode="auto">
          <a:xfrm>
            <a:off x="566238" y="71055"/>
            <a:ext cx="110595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So </a:t>
            </a:r>
            <a:r>
              <a:rPr lang="en-US" altLang="en-US" b="1" dirty="0" err="1"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sánh</a:t>
            </a: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dirty="0" err="1"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nét</a:t>
            </a: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dirty="0" err="1"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mới</a:t>
            </a: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dirty="0" err="1"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của</a:t>
            </a: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dirty="0" err="1"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truyện</a:t>
            </a: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dirty="0" err="1"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truyền</a:t>
            </a: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dirty="0" err="1"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kì</a:t>
            </a: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vi-VN" altLang="en-US" b="1" dirty="0" err="1">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C</a:t>
            </a:r>
            <a:r>
              <a:rPr lang="en-US" altLang="en-US" b="1" dirty="0" err="1"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huyện</a:t>
            </a: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dirty="0" err="1"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người</a:t>
            </a: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 con </a:t>
            </a:r>
            <a:r>
              <a:rPr lang="en-US" altLang="en-US" b="1" dirty="0" err="1"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gái</a:t>
            </a: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dirty="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N</a:t>
            </a: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am </a:t>
            </a:r>
            <a:r>
              <a:rPr lang="en-US" altLang="en-US" b="1" dirty="0" err="1"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Xương</a:t>
            </a: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dirty="0" err="1"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với</a:t>
            </a: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dirty="0" err="1"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truyện</a:t>
            </a: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dirty="0" err="1"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cổ</a:t>
            </a: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dirty="0" err="1"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tích</a:t>
            </a: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vi-VN"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V</a:t>
            </a: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ợ </a:t>
            </a:r>
            <a:r>
              <a:rPr lang="en-US" altLang="en-US" b="1" dirty="0" err="1"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chàng</a:t>
            </a: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dirty="0" err="1">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T</a:t>
            </a:r>
            <a:r>
              <a:rPr lang="en-US" altLang="en-US" b="1" dirty="0" err="1"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rương</a:t>
            </a:r>
            <a:r>
              <a:rPr lang="en-US" altLang="en-US" b="1" dirty="0" smtClean="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rPr>
              <a:t>”</a:t>
            </a:r>
            <a:endParaRPr lang="en-US" altLang="en-US" b="1" dirty="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endParaRPr>
          </a:p>
          <a:p>
            <a:pPr fontAlgn="base">
              <a:spcBef>
                <a:spcPct val="0"/>
              </a:spcBef>
              <a:spcAft>
                <a:spcPct val="0"/>
              </a:spcAft>
              <a:buFontTx/>
              <a:buNone/>
            </a:pPr>
            <a:endParaRPr lang="en-US" altLang="en-US" dirty="0">
              <a:solidFill>
                <a:schemeClr val="accent5">
                  <a:lumMod val="50000"/>
                </a:schemeClr>
              </a:solidFill>
              <a:latin typeface="Times New Roman" panose="02020603050405020304" pitchFamily="18" charset="0"/>
              <a:cs typeface="Times New Roman" panose="02020603050405020304" pitchFamily="18" charset="0"/>
              <a:sym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67112487"/>
              </p:ext>
            </p:extLst>
          </p:nvPr>
        </p:nvGraphicFramePr>
        <p:xfrm>
          <a:off x="218439" y="1180448"/>
          <a:ext cx="11755119" cy="5531773"/>
        </p:xfrm>
        <a:graphic>
          <a:graphicData uri="http://schemas.openxmlformats.org/drawingml/2006/table">
            <a:tbl>
              <a:tblPr firstRow="1" bandRow="1">
                <a:tableStyleId>{21E4AEA4-8DFA-4A89-87EB-49C32662AFE0}</a:tableStyleId>
              </a:tblPr>
              <a:tblGrid>
                <a:gridCol w="1941607">
                  <a:extLst>
                    <a:ext uri="{9D8B030D-6E8A-4147-A177-3AD203B41FA5}">
                      <a16:colId xmlns:a16="http://schemas.microsoft.com/office/drawing/2014/main" val="4154491279"/>
                    </a:ext>
                  </a:extLst>
                </a:gridCol>
                <a:gridCol w="4081484">
                  <a:extLst>
                    <a:ext uri="{9D8B030D-6E8A-4147-A177-3AD203B41FA5}">
                      <a16:colId xmlns:a16="http://schemas.microsoft.com/office/drawing/2014/main" val="3941032895"/>
                    </a:ext>
                  </a:extLst>
                </a:gridCol>
                <a:gridCol w="5732028">
                  <a:extLst>
                    <a:ext uri="{9D8B030D-6E8A-4147-A177-3AD203B41FA5}">
                      <a16:colId xmlns:a16="http://schemas.microsoft.com/office/drawing/2014/main" val="1154494152"/>
                    </a:ext>
                  </a:extLst>
                </a:gridCol>
              </a:tblGrid>
              <a:tr h="543225">
                <a:tc>
                  <a:txBody>
                    <a:bodyPr/>
                    <a:lstStyle/>
                    <a:p>
                      <a:pPr algn="ctr"/>
                      <a:endParaRPr lang="en-US" sz="20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Vợ</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chàng</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Trương</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Chuyện</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người</a:t>
                      </a:r>
                      <a:r>
                        <a:rPr lang="en-US" sz="2800" baseline="0" dirty="0" smtClean="0">
                          <a:solidFill>
                            <a:srgbClr val="FF0000"/>
                          </a:solidFill>
                          <a:latin typeface="Times New Roman" panose="02020603050405020304" pitchFamily="18" charset="0"/>
                          <a:cs typeface="Times New Roman" panose="02020603050405020304" pitchFamily="18" charset="0"/>
                        </a:rPr>
                        <a:t> con </a:t>
                      </a:r>
                      <a:r>
                        <a:rPr lang="en-US" sz="2800" baseline="0" dirty="0" err="1" smtClean="0">
                          <a:solidFill>
                            <a:srgbClr val="FF0000"/>
                          </a:solidFill>
                          <a:latin typeface="Times New Roman" panose="02020603050405020304" pitchFamily="18" charset="0"/>
                          <a:cs typeface="Times New Roman" panose="02020603050405020304" pitchFamily="18" charset="0"/>
                        </a:rPr>
                        <a:t>gái</a:t>
                      </a:r>
                      <a:r>
                        <a:rPr lang="en-US" sz="2800" baseline="0" dirty="0" smtClean="0">
                          <a:solidFill>
                            <a:srgbClr val="FF0000"/>
                          </a:solidFill>
                          <a:latin typeface="Times New Roman" panose="02020603050405020304" pitchFamily="18" charset="0"/>
                          <a:cs typeface="Times New Roman" panose="02020603050405020304" pitchFamily="18" charset="0"/>
                        </a:rPr>
                        <a:t> Nam </a:t>
                      </a:r>
                      <a:r>
                        <a:rPr lang="en-US" sz="2800" baseline="0" dirty="0" err="1" smtClean="0">
                          <a:solidFill>
                            <a:srgbClr val="FF0000"/>
                          </a:solidFill>
                          <a:latin typeface="Times New Roman" panose="02020603050405020304" pitchFamily="18" charset="0"/>
                          <a:cs typeface="Times New Roman" panose="02020603050405020304" pitchFamily="18" charset="0"/>
                        </a:rPr>
                        <a:t>Xương</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3212802267"/>
                  </a:ext>
                </a:extLst>
              </a:tr>
              <a:tr h="885600">
                <a:tc>
                  <a:txBody>
                    <a:bodyP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Nhân</a:t>
                      </a:r>
                      <a:r>
                        <a:rPr lang="en-US" sz="2400" b="1" baseline="0" dirty="0" smtClean="0">
                          <a:solidFill>
                            <a:schemeClr val="tx1"/>
                          </a:solidFill>
                          <a:latin typeface="Times New Roman" panose="02020603050405020304" pitchFamily="18" charset="0"/>
                          <a:cs typeface="Times New Roman" panose="02020603050405020304" pitchFamily="18" charset="0"/>
                        </a:rPr>
                        <a:t> </a:t>
                      </a:r>
                      <a:r>
                        <a:rPr lang="en-US" sz="2400" b="1" baseline="0" dirty="0" err="1" smtClean="0">
                          <a:solidFill>
                            <a:schemeClr val="tx1"/>
                          </a:solidFill>
                          <a:latin typeface="Times New Roman" panose="02020603050405020304" pitchFamily="18" charset="0"/>
                          <a:cs typeface="Times New Roman" panose="02020603050405020304" pitchFamily="18" charset="0"/>
                        </a:rPr>
                        <a:t>vật</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4186605403"/>
                  </a:ext>
                </a:extLst>
              </a:tr>
              <a:tr h="1285546">
                <a:tc>
                  <a:txBody>
                    <a:bodyPr/>
                    <a:lstStyle/>
                    <a:p>
                      <a:pPr algn="ctr"/>
                      <a:r>
                        <a:rPr lang="vi-VN" sz="2400" b="1" baseline="0" dirty="0" smtClean="0">
                          <a:solidFill>
                            <a:schemeClr val="tx1"/>
                          </a:solidFill>
                          <a:latin typeface="Times New Roman" panose="02020603050405020304" pitchFamily="18" charset="0"/>
                          <a:cs typeface="Times New Roman" panose="02020603050405020304" pitchFamily="18" charset="0"/>
                        </a:rPr>
                        <a:t>Cái chết của Vũ Nương</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704288306"/>
                  </a:ext>
                </a:extLst>
              </a:tr>
              <a:tr h="1408701">
                <a:tc>
                  <a:txBody>
                    <a:bodyPr/>
                    <a:lstStyle/>
                    <a:p>
                      <a:pPr algn="ctr"/>
                      <a:r>
                        <a:rPr lang="vi-VN" sz="2400" b="1" dirty="0" smtClean="0">
                          <a:solidFill>
                            <a:schemeClr val="tx1"/>
                          </a:solidFill>
                          <a:latin typeface="Times New Roman" panose="02020603050405020304" pitchFamily="18" charset="0"/>
                          <a:cs typeface="Times New Roman" panose="02020603050405020304" pitchFamily="18" charset="0"/>
                        </a:rPr>
                        <a:t>Chi tiết</a:t>
                      </a:r>
                    </a:p>
                    <a:p>
                      <a:pPr algn="ctr"/>
                      <a:r>
                        <a:rPr lang="vi-VN" sz="2400" b="1" baseline="0" dirty="0" smtClean="0">
                          <a:solidFill>
                            <a:schemeClr val="tx1"/>
                          </a:solidFill>
                          <a:latin typeface="Times New Roman" panose="02020603050405020304" pitchFamily="18" charset="0"/>
                          <a:cs typeface="Times New Roman" panose="02020603050405020304" pitchFamily="18" charset="0"/>
                        </a:rPr>
                        <a:t> chiếc bóng</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888489931"/>
                  </a:ext>
                </a:extLst>
              </a:tr>
              <a:tr h="1408701">
                <a:tc>
                  <a:txBody>
                    <a:bodyPr/>
                    <a:lstStyle/>
                    <a:p>
                      <a:pPr algn="ctr"/>
                      <a:r>
                        <a:rPr lang="vi-VN" sz="2400" b="1" dirty="0" smtClean="0">
                          <a:solidFill>
                            <a:schemeClr val="tx1"/>
                          </a:solidFill>
                          <a:latin typeface="Times New Roman" panose="02020603050405020304" pitchFamily="18" charset="0"/>
                          <a:cs typeface="Times New Roman" panose="02020603050405020304" pitchFamily="18" charset="0"/>
                        </a:rPr>
                        <a:t>Kết</a:t>
                      </a:r>
                      <a:r>
                        <a:rPr lang="vi-VN" sz="2400" b="1" baseline="0" dirty="0" smtClean="0">
                          <a:solidFill>
                            <a:schemeClr val="tx1"/>
                          </a:solidFill>
                          <a:latin typeface="Times New Roman" panose="02020603050405020304" pitchFamily="18" charset="0"/>
                          <a:cs typeface="Times New Roman" panose="02020603050405020304" pitchFamily="18" charset="0"/>
                        </a:rPr>
                        <a:t> thúc + Yếu tố kì ảo</a:t>
                      </a: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extLst>
                  <a:ext uri="{0D108BD9-81ED-4DB2-BD59-A6C34878D82A}">
                    <a16:rowId xmlns:a16="http://schemas.microsoft.com/office/drawing/2014/main" val="150501209"/>
                  </a:ext>
                </a:extLst>
              </a:tr>
            </a:tbl>
          </a:graphicData>
        </a:graphic>
      </p:graphicFrame>
    </p:spTree>
    <p:extLst>
      <p:ext uri="{BB962C8B-B14F-4D97-AF65-F5344CB8AC3E}">
        <p14:creationId xmlns:p14="http://schemas.microsoft.com/office/powerpoint/2010/main" val="2969653647"/>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Mục tiêu bài học"/>
  <p:tag name="ISPRING_SLIDE_INDENT_LEVEL" val="0"/>
  <p:tag name="GENSWF_ADVANCE_TIME" val="33.975"/>
  <p:tag name="TIMING" val="|5.138|10.268|11.311"/>
  <p:tag name="ISPRING_SLIDE_ID_2" val="{B3FFAA14-0C66-4BEC-BEA3-F4AC174E34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3867</TotalTime>
  <Words>4454</Words>
  <PresentationFormat>Widescreen</PresentationFormat>
  <Paragraphs>317</Paragraphs>
  <Slides>36</Slides>
  <Notes>1</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36</vt:i4>
      </vt:variant>
    </vt:vector>
  </HeadingPairs>
  <TitlesOfParts>
    <vt:vector size="53" baseType="lpstr">
      <vt:lpstr>Verdana</vt:lpstr>
      <vt:lpstr>Calibri Light</vt:lpstr>
      <vt:lpstr>Times New Roman</vt:lpstr>
      <vt:lpstr>Calibri</vt:lpstr>
      <vt:lpstr>.VnTime</vt:lpstr>
      <vt:lpstr>Symbol</vt:lpstr>
      <vt:lpstr>Arial</vt:lpstr>
      <vt:lpstr>iCiel Altus</vt:lpstr>
      <vt:lpstr>Office Theme</vt:lpstr>
      <vt:lpstr>4_Office Theme</vt:lpstr>
      <vt:lpstr>2_Default Design</vt:lpstr>
      <vt:lpstr>1_Office Theme</vt:lpstr>
      <vt:lpstr>2_Office Theme</vt:lpstr>
      <vt:lpstr>9_Office Theme</vt:lpstr>
      <vt:lpstr>8_Office Theme</vt:lpstr>
      <vt:lpstr>7_Office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 LUYỆN TẬP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2020-08-21T01:24:28Z</dcterms:created>
  <dcterms:modified xsi:type="dcterms:W3CDTF">2021-11-29T13:28:48Z</dcterms:modified>
  <cp:contentStatus/>
</cp:coreProperties>
</file>