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84" r:id="rId4"/>
    <p:sldId id="285" r:id="rId5"/>
    <p:sldId id="283" r:id="rId6"/>
    <p:sldId id="275" r:id="rId7"/>
    <p:sldId id="276" r:id="rId8"/>
    <p:sldId id="288" r:id="rId9"/>
    <p:sldId id="277" r:id="rId10"/>
    <p:sldId id="282" r:id="rId11"/>
    <p:sldId id="289" r:id="rId12"/>
    <p:sldId id="286" r:id="rId13"/>
    <p:sldId id="287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DB08D-FC71-4DD2-BE39-D3EA65FE8D3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44B3-CED4-494B-8F6C-9E471333D39C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9DB8A-C3AD-4A78-8EEB-06BAF2ECE24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B64-3DA4-4FF3-B64A-BCF4FC03292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1E08B-8905-4441-BAA6-3FDAA6FBC98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2C1E8-8CC8-4F10-B307-954C07BAA3C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C4F40-64C1-4FB8-9DE2-3AD60A2D6E6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B3F-6836-4D07-9788-3505B59D4DD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369A3-5E5D-4319-89E4-A92B3AA82514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C98-479D-4BBF-AE59-C9E417C74B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B36F9-E164-4536-9D27-7AC6E9EE75C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7941-CB02-49B3-A227-36857D0935C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D1723-DA77-4C99-BFEA-26C36C37EAB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F58F-1D69-40CD-8B18-BBBB229CBCE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49094-6A28-4A9A-BAB7-437071ACE6E4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6D5-EBBE-4792-AB6A-905D247898D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BEA10-A19F-46FF-A92D-5968BD81022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470-92A4-4D3E-BD95-AADC465A2F6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D3C83-7545-4148-BF9D-D95E987E7A38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CFE4-E2A4-4522-8A92-3EFA996B548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A0FDF-1119-4284-B8F7-9C17FA90166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E95A-CAA5-4312-8CD9-9AA6E84929F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369A3-5E5D-4319-89E4-A92B3AA82514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5C98-479D-4BBF-AE59-C9E417C74B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F45ED-8CD9-45E6-AE07-1803567D82E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ED03-B12A-4A27-BC9D-E9E446C7E47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A369A3-5E5D-4319-89E4-A92B3AA82514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5C98-479D-4BBF-AE59-C9E417C74B27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FBBD18FA-3978-4782-AFB5-2944F9B9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90600"/>
            <a:ext cx="9372600" cy="1470025"/>
          </a:xfrm>
        </p:spPr>
        <p:txBody>
          <a:bodyPr/>
          <a:lstStyle/>
          <a:p>
            <a:pPr eaLnBrk="1" hangingPunct="1"/>
            <a:r>
              <a:rPr lang="en-US" altLang="vi-VN">
                <a:latin typeface="UTM Times" panose="02040603050506020204" pitchFamily="18" charset="0"/>
              </a:rPr>
              <a:t>BÀI TẬP THỰC HÀNH 1 </a:t>
            </a:r>
          </a:p>
        </p:txBody>
      </p:sp>
      <p:sp>
        <p:nvSpPr>
          <p:cNvPr id="2051" name="Title 1">
            <a:extLst>
              <a:ext uri="{FF2B5EF4-FFF2-40B4-BE49-F238E27FC236}">
                <a16:creationId xmlns:a16="http://schemas.microsoft.com/office/drawing/2014/main" xmlns="" id="{40E09895-D6F5-4E74-8CC8-9FB7C8DAC27E}"/>
              </a:ext>
            </a:extLst>
          </p:cNvPr>
          <p:cNvSpPr txBox="1">
            <a:spLocks/>
          </p:cNvSpPr>
          <p:nvPr/>
        </p:nvSpPr>
        <p:spPr bwMode="auto">
          <a:xfrm>
            <a:off x="0" y="2895600"/>
            <a:ext cx="9372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4400">
                <a:latin typeface="UTM Times" panose="02040603050506020204" pitchFamily="18" charset="0"/>
              </a:rPr>
              <a:t>BƯỚC ĐẦU GIẢI </a:t>
            </a:r>
            <a:endParaRPr lang="en-US" altLang="vi-VN" sz="4400">
              <a:latin typeface="UTM Times" panose="02040603050506020204" pitchFamily="18" charset="0"/>
            </a:endParaRPr>
          </a:p>
          <a:p>
            <a:pPr algn="ctr" eaLnBrk="1" hangingPunct="1"/>
            <a:r>
              <a:rPr lang="vi-VN" altLang="vi-VN" sz="4400">
                <a:latin typeface="UTM Times" panose="02040603050506020204" pitchFamily="18" charset="0"/>
              </a:rPr>
              <a:t>BÀI TOÁN TIN HỌC</a:t>
            </a:r>
            <a:endParaRPr lang="en-US" altLang="vi-VN" sz="4400"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19857EEA-D50F-4F9E-BF34-4B447EFF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b="1"/>
              <a:t>CÂU 6: Xác định bài toán</a:t>
            </a:r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A3BF0EB6-271D-452F-97CC-14BEEC1A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30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latin typeface="UTM Times" panose="02040603050506020204" pitchFamily="18" charset="0"/>
              </a:rPr>
              <a:t>Gọi biển số xe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so</a:t>
            </a:r>
            <a:r>
              <a:rPr lang="en-US" altLang="vi-VN">
                <a:latin typeface="UTM Times" panose="02040603050506020204" pitchFamily="18" charset="0"/>
              </a:rPr>
              <a:t>. Gọi chữ số hàng nghìn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nghin</a:t>
            </a:r>
            <a:r>
              <a:rPr lang="en-US" altLang="vi-VN">
                <a:latin typeface="UTM Times" panose="02040603050506020204" pitchFamily="18" charset="0"/>
              </a:rPr>
              <a:t>, chữ số hàng trăm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tram</a:t>
            </a:r>
            <a:r>
              <a:rPr lang="en-US" altLang="vi-VN">
                <a:latin typeface="UTM Times" panose="02040603050506020204" pitchFamily="18" charset="0"/>
              </a:rPr>
              <a:t>, chữ số hàng chục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chuc</a:t>
            </a:r>
            <a:r>
              <a:rPr lang="en-US" altLang="vi-VN">
                <a:latin typeface="UTM Times" panose="02040603050506020204" pitchFamily="18" charset="0"/>
              </a:rPr>
              <a:t>, chữ số hàng đơn vị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don_vi</a:t>
            </a:r>
            <a:r>
              <a:rPr lang="en-US" altLang="vi-VN">
                <a:latin typeface="UTM Times" panose="02040603050506020204" pitchFamily="18" charset="0"/>
              </a:rPr>
              <a:t>,</a:t>
            </a:r>
            <a:r>
              <a:rPr lang="en-US" altLang="vi-VN" b="1">
                <a:latin typeface="UTM Times" panose="02040603050506020204" pitchFamily="18" charset="0"/>
              </a:rPr>
              <a:t> </a:t>
            </a:r>
            <a:r>
              <a:rPr lang="en-US" altLang="vi-VN">
                <a:latin typeface="UTM Times" panose="02040603050506020204" pitchFamily="18" charset="0"/>
              </a:rPr>
              <a:t>thông báo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tb</a:t>
            </a:r>
            <a:r>
              <a:rPr lang="en-US" altLang="vi-VN">
                <a:latin typeface="UTM Times" panose="02040603050506020204" pitchFamily="18" charset="0"/>
              </a:rPr>
              <a:t>.</a:t>
            </a:r>
          </a:p>
          <a:p>
            <a:pPr eaLnBrk="1" hangingPunct="1"/>
            <a:r>
              <a:rPr lang="en-US" altLang="vi-VN" i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xác định Input và Output của bài toán.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vi-VN">
              <a:latin typeface="UTM Times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2EBB3B-3BF7-4BF7-9410-C35981CE85C2}"/>
              </a:ext>
            </a:extLst>
          </p:cNvPr>
          <p:cNvSpPr/>
          <p:nvPr/>
        </p:nvSpPr>
        <p:spPr>
          <a:xfrm>
            <a:off x="2038350" y="2927350"/>
            <a:ext cx="4591050" cy="121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b="1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INPUT:</a:t>
            </a:r>
            <a:r>
              <a:rPr lang="en-US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 ……………………………………</a:t>
            </a:r>
            <a:endParaRPr lang="ru-RU">
              <a:latin typeface="UTM Times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b="1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OUTPUT:</a:t>
            </a:r>
            <a:r>
              <a:rPr lang="en-US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 …………………………………</a:t>
            </a:r>
            <a:endParaRPr lang="ru-RU">
              <a:latin typeface="UTM Times"/>
              <a:ea typeface="Calibri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F9E03-1548-4D90-A99B-7AE4771B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097213"/>
            <a:ext cx="3297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nghin, tram, chuc, don_vi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969A81-B1DD-4A54-8452-EBBE8CD40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35814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tb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B0D7C4E2-0D7E-4040-A111-40090B66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b="1">
                <a:latin typeface="UTM Times" panose="02040603050506020204" pitchFamily="18" charset="0"/>
              </a:rPr>
              <a:t>CÂU 7: Mô tả thuật toán</a:t>
            </a:r>
            <a:r>
              <a:rPr lang="en-US" altLang="vi-VN">
                <a:latin typeface="UTM Times" panose="02040603050506020204" pitchFamily="18" charset="0"/>
              </a:rPr>
              <a:t> </a:t>
            </a:r>
          </a:p>
        </p:txBody>
      </p:sp>
      <p:pic>
        <p:nvPicPr>
          <p:cNvPr id="10245" name="Picture 5" descr="C:\thu\hình\đáp án biển số.png">
            <a:extLst>
              <a:ext uri="{FF2B5EF4-FFF2-40B4-BE49-F238E27FC236}">
                <a16:creationId xmlns:a16="http://schemas.microsoft.com/office/drawing/2014/main" xmlns="" id="{3AD6C34E-4722-4A31-83F5-0F3FA3AD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1148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xmlns="" id="{376684B6-66FE-4BD9-9C9D-E8191211D7FD}"/>
              </a:ext>
            </a:extLst>
          </p:cNvPr>
          <p:cNvSpPr txBox="1"/>
          <p:nvPr/>
        </p:nvSpPr>
        <p:spPr>
          <a:xfrm>
            <a:off x="4827588" y="1317625"/>
            <a:ext cx="4087812" cy="5224463"/>
          </a:xfrm>
          <a:prstGeom prst="rect">
            <a:avLst/>
          </a:prstGeom>
          <a:noFill/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xe là: 8888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{nhập}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……………..…………………………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{xử lý}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{xuất}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vi-VN">
              <a:solidFill>
                <a:srgbClr val="00000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F887D1-CCA3-4B3A-B4A8-94835712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86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so=8888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BD3E59-F42F-41F2-8B12-2FE6A3576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3200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nghin= 8888 div 1000=8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D06DA6-0C88-48C4-8D0A-A0C1CFF8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3641725"/>
            <a:ext cx="386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tram= (8888 mod 1000) div 100= 8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498CCB-60A6-47AB-A1B2-A4392E79A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4114800"/>
            <a:ext cx="386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chuc= (8888 mod 100) div 10= 8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8550DA-BFA7-4348-8196-C11F8772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4572000"/>
            <a:ext cx="386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don_vi= 8888 mod 10= 8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53AB53-A434-4DAA-9238-D03FD794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5029200"/>
            <a:ext cx="386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Kiểm tra 8=8=8=8 </a:t>
            </a:r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  <a:sym typeface="Wingdings" panose="05000000000000000000" pitchFamily="2" charset="2"/>
              </a:rPr>
              <a:t> đúng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D9D838-C620-4A88-9B19-8A8B1BCA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59436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Đây là biển số tứ quý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8209B7A5-CCCD-4F3C-A3ED-5D969B13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b="1"/>
              <a:t>CÂU 8: Khai báo biến</a:t>
            </a:r>
            <a:endParaRPr lang="en-US" altLang="vi-VN"/>
          </a:p>
        </p:txBody>
      </p:sp>
      <p:grpSp>
        <p:nvGrpSpPr>
          <p:cNvPr id="13315" name="Group 4">
            <a:extLst>
              <a:ext uri="{FF2B5EF4-FFF2-40B4-BE49-F238E27FC236}">
                <a16:creationId xmlns:a16="http://schemas.microsoft.com/office/drawing/2014/main" xmlns="" id="{29EE0B57-3E84-423D-8F42-673EBBB65B0A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2652713"/>
            <a:ext cx="1546225" cy="1157287"/>
            <a:chOff x="0" y="0"/>
            <a:chExt cx="990600" cy="751840"/>
          </a:xfrm>
        </p:grpSpPr>
        <p:pic>
          <p:nvPicPr>
            <p:cNvPr id="7" name="Picture 6" descr="Biển tứ quý 8888">
              <a:extLst>
                <a:ext uri="{FF2B5EF4-FFF2-40B4-BE49-F238E27FC236}">
                  <a16:creationId xmlns:a16="http://schemas.microsoft.com/office/drawing/2014/main" xmlns="" id="{C6DA5017-DCC8-44F2-B5E0-5D0D4750695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0" t="46421" r="29962" b="23424"/>
            <a:stretch/>
          </p:blipFill>
          <p:spPr bwMode="auto">
            <a:xfrm>
              <a:off x="0" y="0"/>
              <a:ext cx="990600" cy="75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9" name="Picture 7" descr="Biển tứ quý 8888">
              <a:extLst>
                <a:ext uri="{FF2B5EF4-FFF2-40B4-BE49-F238E27FC236}">
                  <a16:creationId xmlns:a16="http://schemas.microsoft.com/office/drawing/2014/main" xmlns="" id="{E52137D0-1608-44F5-B473-48A1D8FB6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1" t="51768" r="45934" b="38680"/>
            <a:stretch>
              <a:fillRect/>
            </a:stretch>
          </p:blipFill>
          <p:spPr bwMode="auto">
            <a:xfrm>
              <a:off x="200025" y="142875"/>
              <a:ext cx="6000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841">
            <a:extLst>
              <a:ext uri="{FF2B5EF4-FFF2-40B4-BE49-F238E27FC236}">
                <a16:creationId xmlns:a16="http://schemas.microsoft.com/office/drawing/2014/main" xmlns="" id="{A694DA84-1332-497E-B98A-65BCFFFA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2749550"/>
            <a:ext cx="12652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so: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</a:p>
        </p:txBody>
      </p:sp>
      <p:grpSp>
        <p:nvGrpSpPr>
          <p:cNvPr id="13317" name="Group 8">
            <a:extLst>
              <a:ext uri="{FF2B5EF4-FFF2-40B4-BE49-F238E27FC236}">
                <a16:creationId xmlns:a16="http://schemas.microsoft.com/office/drawing/2014/main" xmlns="" id="{FDC54A6D-29BA-4CC1-9FF8-0A91CD04B7D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652713"/>
            <a:ext cx="1546225" cy="1157287"/>
            <a:chOff x="0" y="0"/>
            <a:chExt cx="990600" cy="751840"/>
          </a:xfrm>
        </p:grpSpPr>
        <p:pic>
          <p:nvPicPr>
            <p:cNvPr id="11" name="Picture 10" descr="Biển tứ quý 8888">
              <a:extLst>
                <a:ext uri="{FF2B5EF4-FFF2-40B4-BE49-F238E27FC236}">
                  <a16:creationId xmlns:a16="http://schemas.microsoft.com/office/drawing/2014/main" xmlns="" id="{C623833E-86A2-40F5-9A66-19AEC1FE915F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0" t="46421" r="29962" b="23424"/>
            <a:stretch/>
          </p:blipFill>
          <p:spPr bwMode="auto">
            <a:xfrm>
              <a:off x="0" y="0"/>
              <a:ext cx="990600" cy="75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7" name="Picture 11" descr="Biển tứ quý 8888">
              <a:extLst>
                <a:ext uri="{FF2B5EF4-FFF2-40B4-BE49-F238E27FC236}">
                  <a16:creationId xmlns:a16="http://schemas.microsoft.com/office/drawing/2014/main" xmlns="" id="{4E30CF98-F6F1-4121-8A16-AF1EFFC67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1" t="51768" r="45934" b="38680"/>
            <a:stretch>
              <a:fillRect/>
            </a:stretch>
          </p:blipFill>
          <p:spPr bwMode="auto">
            <a:xfrm>
              <a:off x="200025" y="142875"/>
              <a:ext cx="6000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Text Box 910">
            <a:extLst>
              <a:ext uri="{FF2B5EF4-FFF2-40B4-BE49-F238E27FC236}">
                <a16:creationId xmlns:a16="http://schemas.microsoft.com/office/drawing/2014/main" xmlns="" id="{A8F07692-B8DB-4D98-9FD2-9B9D1194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749550"/>
            <a:ext cx="12652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nghin: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</a:p>
        </p:txBody>
      </p:sp>
      <p:grpSp>
        <p:nvGrpSpPr>
          <p:cNvPr id="13319" name="Group 12">
            <a:extLst>
              <a:ext uri="{FF2B5EF4-FFF2-40B4-BE49-F238E27FC236}">
                <a16:creationId xmlns:a16="http://schemas.microsoft.com/office/drawing/2014/main" xmlns="" id="{95C53C06-7330-4E12-B3AE-9DA8BD805A8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652713"/>
            <a:ext cx="1546225" cy="1157287"/>
            <a:chOff x="0" y="0"/>
            <a:chExt cx="990600" cy="751840"/>
          </a:xfrm>
        </p:grpSpPr>
        <p:pic>
          <p:nvPicPr>
            <p:cNvPr id="15" name="Picture 14" descr="Biển tứ quý 8888">
              <a:extLst>
                <a:ext uri="{FF2B5EF4-FFF2-40B4-BE49-F238E27FC236}">
                  <a16:creationId xmlns:a16="http://schemas.microsoft.com/office/drawing/2014/main" xmlns="" id="{E892A8C5-E852-4CC9-80D6-31932E567FF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0" t="46421" r="29962" b="23424"/>
            <a:stretch/>
          </p:blipFill>
          <p:spPr bwMode="auto">
            <a:xfrm>
              <a:off x="0" y="0"/>
              <a:ext cx="990600" cy="75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5" name="Picture 15" descr="Biển tứ quý 8888">
              <a:extLst>
                <a:ext uri="{FF2B5EF4-FFF2-40B4-BE49-F238E27FC236}">
                  <a16:creationId xmlns:a16="http://schemas.microsoft.com/office/drawing/2014/main" xmlns="" id="{7EEEB57F-81DD-4BFF-9099-B346173A5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1" t="51768" r="45934" b="38680"/>
            <a:stretch>
              <a:fillRect/>
            </a:stretch>
          </p:blipFill>
          <p:spPr bwMode="auto">
            <a:xfrm>
              <a:off x="200025" y="142875"/>
              <a:ext cx="6000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0" name="Text Box 847">
            <a:extLst>
              <a:ext uri="{FF2B5EF4-FFF2-40B4-BE49-F238E27FC236}">
                <a16:creationId xmlns:a16="http://schemas.microsoft.com/office/drawing/2014/main" xmlns="" id="{DA5AF66B-18CE-41F7-A31F-2CA8FA02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2746375"/>
            <a:ext cx="12652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tram: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</a:p>
        </p:txBody>
      </p:sp>
      <p:grpSp>
        <p:nvGrpSpPr>
          <p:cNvPr id="13321" name="Group 16">
            <a:extLst>
              <a:ext uri="{FF2B5EF4-FFF2-40B4-BE49-F238E27FC236}">
                <a16:creationId xmlns:a16="http://schemas.microsoft.com/office/drawing/2014/main" xmlns="" id="{984680AE-9B98-4361-85EB-64E2C3B2A0DF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2652713"/>
            <a:ext cx="1546225" cy="1157287"/>
            <a:chOff x="0" y="0"/>
            <a:chExt cx="990600" cy="751840"/>
          </a:xfrm>
        </p:grpSpPr>
        <p:pic>
          <p:nvPicPr>
            <p:cNvPr id="19" name="Picture 18" descr="Biển tứ quý 8888">
              <a:extLst>
                <a:ext uri="{FF2B5EF4-FFF2-40B4-BE49-F238E27FC236}">
                  <a16:creationId xmlns:a16="http://schemas.microsoft.com/office/drawing/2014/main" xmlns="" id="{C2614580-08E2-4792-A11E-0EC8D28B6E7F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0" t="46421" r="29962" b="23424"/>
            <a:stretch/>
          </p:blipFill>
          <p:spPr bwMode="auto">
            <a:xfrm>
              <a:off x="0" y="0"/>
              <a:ext cx="990600" cy="75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3" name="Picture 19" descr="Biển tứ quý 8888">
              <a:extLst>
                <a:ext uri="{FF2B5EF4-FFF2-40B4-BE49-F238E27FC236}">
                  <a16:creationId xmlns:a16="http://schemas.microsoft.com/office/drawing/2014/main" xmlns="" id="{8493D5A4-4CD3-4E50-8AEE-80DF4D9A6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1" t="51768" r="45934" b="38680"/>
            <a:stretch>
              <a:fillRect/>
            </a:stretch>
          </p:blipFill>
          <p:spPr bwMode="auto">
            <a:xfrm>
              <a:off x="200025" y="142875"/>
              <a:ext cx="6000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Text Box 913">
            <a:extLst>
              <a:ext uri="{FF2B5EF4-FFF2-40B4-BE49-F238E27FC236}">
                <a16:creationId xmlns:a16="http://schemas.microsoft.com/office/drawing/2014/main" xmlns="" id="{8E960A8C-3AF9-43C5-B176-9A32FAE2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2743200"/>
            <a:ext cx="12652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chuc: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</a:p>
        </p:txBody>
      </p:sp>
      <p:grpSp>
        <p:nvGrpSpPr>
          <p:cNvPr id="13323" name="Group 20">
            <a:extLst>
              <a:ext uri="{FF2B5EF4-FFF2-40B4-BE49-F238E27FC236}">
                <a16:creationId xmlns:a16="http://schemas.microsoft.com/office/drawing/2014/main" xmlns="" id="{3330DE0A-67C3-4034-9A8F-3C0D35F8EA1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652713"/>
            <a:ext cx="1546225" cy="1157287"/>
            <a:chOff x="0" y="0"/>
            <a:chExt cx="990600" cy="751840"/>
          </a:xfrm>
        </p:grpSpPr>
        <p:pic>
          <p:nvPicPr>
            <p:cNvPr id="23" name="Picture 22" descr="Biển tứ quý 8888">
              <a:extLst>
                <a:ext uri="{FF2B5EF4-FFF2-40B4-BE49-F238E27FC236}">
                  <a16:creationId xmlns:a16="http://schemas.microsoft.com/office/drawing/2014/main" xmlns="" id="{F5BEB274-7AA3-498D-A357-9C9DAC06762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0" t="46421" r="29962" b="23424"/>
            <a:stretch/>
          </p:blipFill>
          <p:spPr bwMode="auto">
            <a:xfrm>
              <a:off x="0" y="0"/>
              <a:ext cx="990600" cy="75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331" name="Picture 23" descr="Biển tứ quý 8888">
              <a:extLst>
                <a:ext uri="{FF2B5EF4-FFF2-40B4-BE49-F238E27FC236}">
                  <a16:creationId xmlns:a16="http://schemas.microsoft.com/office/drawing/2014/main" xmlns="" id="{588F58A9-CA32-4267-91C0-6DAE2FE88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1" t="51768" r="45934" b="38680"/>
            <a:stretch>
              <a:fillRect/>
            </a:stretch>
          </p:blipFill>
          <p:spPr bwMode="auto">
            <a:xfrm>
              <a:off x="200025" y="142875"/>
              <a:ext cx="6000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4" name="Text Box 915">
            <a:extLst>
              <a:ext uri="{FF2B5EF4-FFF2-40B4-BE49-F238E27FC236}">
                <a16:creationId xmlns:a16="http://schemas.microsoft.com/office/drawing/2014/main" xmlns="" id="{7DE17257-6995-4D30-9614-A6404B16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2746375"/>
            <a:ext cx="12652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don_vi: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D8A810-61FC-4308-80A0-C2E44AD6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46438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integer;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519B13-7756-4195-A908-46210CCB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260725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byte;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F21E7F-2927-425B-8567-72B8973F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3246438"/>
            <a:ext cx="103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byte;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3283B8-4AFB-4960-B3AC-F5DCFFB6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326072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byte;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174C23-96EB-4F3B-8A27-9D0157AB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246438"/>
            <a:ext cx="102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byte;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AB94B97E-110B-43EF-827A-9EF721DF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601662"/>
          </a:xfrm>
        </p:spPr>
        <p:txBody>
          <a:bodyPr/>
          <a:lstStyle/>
          <a:p>
            <a:r>
              <a:rPr lang="en-US" altLang="vi-VN" sz="2800" b="1"/>
              <a:t>Game: Thư giãn với “Trò chơi ô chữ”</a:t>
            </a:r>
            <a:endParaRPr lang="en-US" altLang="vi-VN" sz="2800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xmlns="" id="{E08664AD-178A-478E-A8BB-33F57842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5"/>
          <a:stretch>
            <a:fillRect/>
          </a:stretch>
        </p:blipFill>
        <p:spPr bwMode="auto">
          <a:xfrm>
            <a:off x="19050" y="457200"/>
            <a:ext cx="91249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A702E7-62BB-468C-B293-738AB2EFC59B}"/>
              </a:ext>
            </a:extLst>
          </p:cNvPr>
          <p:cNvSpPr/>
          <p:nvPr/>
        </p:nvSpPr>
        <p:spPr>
          <a:xfrm>
            <a:off x="381000" y="1066800"/>
            <a:ext cx="8610600" cy="45243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/>
              <a:t>Những gợi ý hàng ngang </a:t>
            </a:r>
            <a:r>
              <a:rPr lang="en-US" altLang="vi-VN" b="1" i="1"/>
              <a:t>(tất cả đáp án đều không dấu).</a:t>
            </a:r>
            <a:endParaRPr lang="en-US" altLang="vi-VN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Tên 1 loại kiểu dữ liệu chỉ nhận giá trị True/False.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Phần bắt đầu bằng begin kết thúc bằng end.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Kết quả cần thu được trong phần xác định bài toán.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Một dãy các lệnh mà máy tính có thể hiểu và thực hiện được.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Tên gọi một chương trình chuyển đổi một chương trình được viết bằng ngôn ngữ </a:t>
            </a:r>
            <a:br>
              <a:rPr lang="en-US" altLang="vi-VN"/>
            </a:br>
            <a:r>
              <a:rPr lang="en-US" altLang="vi-VN"/>
              <a:t>lập trình sang ngôn ngữ máy.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Tên gọi đại lượng lưu trữ dữ liệu có giá trị thay đổi.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Một loại ngôn ngữ máy tính sử dụng dãy bit (0 và 1).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Cách gọi khác của tên dành riêng.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Từ khóa khai báo tên chương trình.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Một phần trong cấu trúc của chương trình.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Từ khóa khai báo thư viện.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Từ khóa khai báo hằng.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Dãy hữu hạn các thao tác để giải một bài toán.</a:t>
            </a:r>
            <a:endParaRPr lang="ru-RU" altLang="vi-VN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Kiểu số thực.</a:t>
            </a:r>
            <a:endParaRPr lang="ru-RU" altLang="vi-V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ADA417D3-7015-4385-B24F-B4A26C9A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3" y="1562100"/>
            <a:ext cx="82296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vi-VN" b="1"/>
              <a:t>CÂU 1: Xác định bài toán</a:t>
            </a:r>
            <a:endParaRPr lang="en-US" altLang="vi-VN"/>
          </a:p>
        </p:txBody>
      </p:sp>
      <p:pic>
        <p:nvPicPr>
          <p:cNvPr id="3075" name="Picture 29">
            <a:extLst>
              <a:ext uri="{FF2B5EF4-FFF2-40B4-BE49-F238E27FC236}">
                <a16:creationId xmlns:a16="http://schemas.microsoft.com/office/drawing/2014/main" xmlns="" id="{2C354DD7-BBCF-4943-9A99-A8DB9027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590800"/>
            <a:ext cx="89138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23">
            <a:extLst>
              <a:ext uri="{FF2B5EF4-FFF2-40B4-BE49-F238E27FC236}">
                <a16:creationId xmlns:a16="http://schemas.microsoft.com/office/drawing/2014/main" xmlns="" id="{C2A06AD5-B901-4909-BAC2-C9F1B8B86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304800"/>
            <a:ext cx="8913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 dirty="0" err="1"/>
              <a:t>Tình</a:t>
            </a:r>
            <a:r>
              <a:rPr lang="en-US" altLang="vi-VN" sz="3200" b="1" u="sng" dirty="0"/>
              <a:t> </a:t>
            </a:r>
            <a:r>
              <a:rPr lang="en-US" altLang="vi-VN" sz="3200" b="1" u="sng" dirty="0" err="1"/>
              <a:t>huống</a:t>
            </a:r>
            <a:r>
              <a:rPr lang="en-US" altLang="vi-VN" sz="3200" b="1" u="sng" dirty="0"/>
              <a:t> 1:</a:t>
            </a:r>
            <a:r>
              <a:rPr lang="en-US" altLang="vi-VN" sz="3200" dirty="0"/>
              <a:t> </a:t>
            </a:r>
            <a:r>
              <a:rPr lang="en-US" altLang="vi-VN" sz="3200" b="1" dirty="0" err="1"/>
              <a:t>Bài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toán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cộng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và</a:t>
            </a:r>
            <a:r>
              <a:rPr lang="en-US" altLang="vi-VN" sz="3200" b="1" dirty="0"/>
              <a:t> chia </a:t>
            </a:r>
            <a:r>
              <a:rPr lang="en-US" altLang="vi-VN" sz="3200" b="1" dirty="0" err="1"/>
              <a:t>hai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nguyên</a:t>
            </a:r>
            <a:r>
              <a:rPr lang="en-US" altLang="vi-VN" sz="3200" b="1" dirty="0"/>
              <a:t> </a:t>
            </a:r>
            <a:r>
              <a:rPr lang="en-US" altLang="vi-VN" sz="3200" i="1" dirty="0"/>
              <a:t>(|a| </a:t>
            </a:r>
            <a:r>
              <a:rPr lang="en-US" altLang="vi-VN" sz="3200" dirty="0"/>
              <a:t>≤</a:t>
            </a:r>
            <a:r>
              <a:rPr lang="en-US" altLang="vi-VN" sz="3200" i="1" dirty="0"/>
              <a:t> 500, |b| </a:t>
            </a:r>
            <a:r>
              <a:rPr lang="en-US" altLang="vi-VN" sz="3200" dirty="0"/>
              <a:t>≤</a:t>
            </a:r>
            <a:r>
              <a:rPr lang="en-US" altLang="vi-VN" sz="3200" i="1" dirty="0"/>
              <a:t> 500, b ≠ 0)</a:t>
            </a:r>
            <a:r>
              <a:rPr lang="en-US" altLang="vi-VN" sz="3200" b="1" dirty="0"/>
              <a:t>.</a:t>
            </a:r>
            <a:endParaRPr lang="en-US" altLang="vi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06E490-DBD8-4677-84E6-C35FCB14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5" y="3703638"/>
            <a:ext cx="568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UTM Times" panose="02040603050506020204" pitchFamily="18" charset="0"/>
                <a:sym typeface="Wingdings" panose="05000000000000000000" pitchFamily="2" charset="2"/>
              </a:rPr>
              <a:t></a:t>
            </a:r>
            <a:endParaRPr lang="en-US" altLang="vi-VN" sz="2800">
              <a:solidFill>
                <a:srgbClr val="FF0000"/>
              </a:solidFill>
              <a:latin typeface="UTM Times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DBB85F-0845-4E9D-B294-DB9ED3A2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157663"/>
            <a:ext cx="568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UTM Times" panose="02040603050506020204" pitchFamily="18" charset="0"/>
                <a:sym typeface="Wingdings" panose="05000000000000000000" pitchFamily="2" charset="2"/>
              </a:rPr>
              <a:t></a:t>
            </a:r>
            <a:endParaRPr lang="en-US" altLang="vi-VN" sz="2800">
              <a:solidFill>
                <a:srgbClr val="FF0000"/>
              </a:solidFill>
              <a:latin typeface="UTM Time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F78A90-B0D2-4AE4-8BF5-D242E7889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4156075"/>
            <a:ext cx="568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UTM Times" panose="02040603050506020204" pitchFamily="18" charset="0"/>
                <a:sym typeface="Wingdings" panose="05000000000000000000" pitchFamily="2" charset="2"/>
              </a:rPr>
              <a:t></a:t>
            </a:r>
            <a:endParaRPr lang="en-US" altLang="vi-VN" sz="2800">
              <a:solidFill>
                <a:srgbClr val="FF000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F323E180-B6F4-462E-BFB8-980F7998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vi-VN" b="1"/>
              <a:t>CÂU 2: Mô tả thuật toán</a:t>
            </a:r>
            <a:endParaRPr lang="en-US" altLang="vi-VN"/>
          </a:p>
        </p:txBody>
      </p:sp>
      <p:grpSp>
        <p:nvGrpSpPr>
          <p:cNvPr id="4099" name="Group 6">
            <a:extLst>
              <a:ext uri="{FF2B5EF4-FFF2-40B4-BE49-F238E27FC236}">
                <a16:creationId xmlns:a16="http://schemas.microsoft.com/office/drawing/2014/main" xmlns="" id="{E65CDBB1-7D66-4192-99B7-5457324EE4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450975"/>
            <a:ext cx="8901113" cy="4625975"/>
            <a:chOff x="0" y="914"/>
            <a:chExt cx="5607" cy="2914"/>
          </a:xfrm>
        </p:grpSpPr>
        <p:sp>
          <p:nvSpPr>
            <p:cNvPr id="4106" name="AutoShape 5">
              <a:extLst>
                <a:ext uri="{FF2B5EF4-FFF2-40B4-BE49-F238E27FC236}">
                  <a16:creationId xmlns:a16="http://schemas.microsoft.com/office/drawing/2014/main" xmlns="" id="{FFC5A54E-503D-4E48-9BAF-99482090E7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914"/>
              <a:ext cx="5493" cy="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07" name="Rectangle 7">
              <a:extLst>
                <a:ext uri="{FF2B5EF4-FFF2-40B4-BE49-F238E27FC236}">
                  <a16:creationId xmlns:a16="http://schemas.microsoft.com/office/drawing/2014/main" xmlns="" id="{D4FEAED8-7E52-44CF-A23C-ABCEF2832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" y="2944"/>
              <a:ext cx="12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08" name="Rectangle 8">
              <a:extLst>
                <a:ext uri="{FF2B5EF4-FFF2-40B4-BE49-F238E27FC236}">
                  <a16:creationId xmlns:a16="http://schemas.microsoft.com/office/drawing/2014/main" xmlns="" id="{A2C38ABE-067D-4494-98FD-1D5AF2D7C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947"/>
              <a:ext cx="1005" cy="411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09" name="Freeform 9">
              <a:extLst>
                <a:ext uri="{FF2B5EF4-FFF2-40B4-BE49-F238E27FC236}">
                  <a16:creationId xmlns:a16="http://schemas.microsoft.com/office/drawing/2014/main" xmlns="" id="{C7FF2476-94FF-4994-8C97-20D856677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" y="941"/>
              <a:ext cx="1017" cy="423"/>
            </a:xfrm>
            <a:custGeom>
              <a:avLst/>
              <a:gdLst>
                <a:gd name="T0" fmla="*/ 0 w 1017"/>
                <a:gd name="T1" fmla="*/ 0 h 423"/>
                <a:gd name="T2" fmla="*/ 1017 w 1017"/>
                <a:gd name="T3" fmla="*/ 0 h 423"/>
                <a:gd name="T4" fmla="*/ 1017 w 1017"/>
                <a:gd name="T5" fmla="*/ 423 h 423"/>
                <a:gd name="T6" fmla="*/ 0 w 1017"/>
                <a:gd name="T7" fmla="*/ 423 h 423"/>
                <a:gd name="T8" fmla="*/ 0 w 1017"/>
                <a:gd name="T9" fmla="*/ 0 h 423"/>
                <a:gd name="T10" fmla="*/ 12 w 1017"/>
                <a:gd name="T11" fmla="*/ 417 h 423"/>
                <a:gd name="T12" fmla="*/ 6 w 1017"/>
                <a:gd name="T13" fmla="*/ 411 h 423"/>
                <a:gd name="T14" fmla="*/ 1011 w 1017"/>
                <a:gd name="T15" fmla="*/ 411 h 423"/>
                <a:gd name="T16" fmla="*/ 1005 w 1017"/>
                <a:gd name="T17" fmla="*/ 417 h 423"/>
                <a:gd name="T18" fmla="*/ 1005 w 1017"/>
                <a:gd name="T19" fmla="*/ 6 h 423"/>
                <a:gd name="T20" fmla="*/ 1011 w 1017"/>
                <a:gd name="T21" fmla="*/ 12 h 423"/>
                <a:gd name="T22" fmla="*/ 6 w 1017"/>
                <a:gd name="T23" fmla="*/ 12 h 423"/>
                <a:gd name="T24" fmla="*/ 12 w 1017"/>
                <a:gd name="T25" fmla="*/ 6 h 423"/>
                <a:gd name="T26" fmla="*/ 12 w 1017"/>
                <a:gd name="T27" fmla="*/ 417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7" h="423">
                  <a:moveTo>
                    <a:pt x="0" y="0"/>
                  </a:moveTo>
                  <a:lnTo>
                    <a:pt x="1017" y="0"/>
                  </a:lnTo>
                  <a:lnTo>
                    <a:pt x="1017" y="423"/>
                  </a:lnTo>
                  <a:lnTo>
                    <a:pt x="0" y="423"/>
                  </a:lnTo>
                  <a:lnTo>
                    <a:pt x="0" y="0"/>
                  </a:lnTo>
                  <a:close/>
                  <a:moveTo>
                    <a:pt x="12" y="417"/>
                  </a:moveTo>
                  <a:lnTo>
                    <a:pt x="6" y="411"/>
                  </a:lnTo>
                  <a:lnTo>
                    <a:pt x="1011" y="411"/>
                  </a:lnTo>
                  <a:lnTo>
                    <a:pt x="1005" y="417"/>
                  </a:lnTo>
                  <a:lnTo>
                    <a:pt x="1005" y="6"/>
                  </a:lnTo>
                  <a:lnTo>
                    <a:pt x="1011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417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10" name="Freeform 10">
              <a:extLst>
                <a:ext uri="{FF2B5EF4-FFF2-40B4-BE49-F238E27FC236}">
                  <a16:creationId xmlns:a16="http://schemas.microsoft.com/office/drawing/2014/main" xmlns="" id="{C10AAAD6-1287-4106-9B74-C42F4BE3E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976"/>
              <a:ext cx="984" cy="382"/>
            </a:xfrm>
            <a:custGeom>
              <a:avLst/>
              <a:gdLst>
                <a:gd name="T0" fmla="*/ 0 w 984"/>
                <a:gd name="T1" fmla="*/ 382 h 382"/>
                <a:gd name="T2" fmla="*/ 226 w 984"/>
                <a:gd name="T3" fmla="*/ 0 h 382"/>
                <a:gd name="T4" fmla="*/ 984 w 984"/>
                <a:gd name="T5" fmla="*/ 0 h 382"/>
                <a:gd name="T6" fmla="*/ 757 w 984"/>
                <a:gd name="T7" fmla="*/ 382 h 382"/>
                <a:gd name="T8" fmla="*/ 0 w 984"/>
                <a:gd name="T9" fmla="*/ 382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4" h="382">
                  <a:moveTo>
                    <a:pt x="0" y="382"/>
                  </a:moveTo>
                  <a:lnTo>
                    <a:pt x="226" y="0"/>
                  </a:lnTo>
                  <a:lnTo>
                    <a:pt x="984" y="0"/>
                  </a:lnTo>
                  <a:lnTo>
                    <a:pt x="757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BD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1" name="Freeform 11">
              <a:extLst>
                <a:ext uri="{FF2B5EF4-FFF2-40B4-BE49-F238E27FC236}">
                  <a16:creationId xmlns:a16="http://schemas.microsoft.com/office/drawing/2014/main" xmlns="" id="{961081AA-AADD-464E-ACB0-3901C0543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" y="970"/>
              <a:ext cx="1006" cy="394"/>
            </a:xfrm>
            <a:custGeom>
              <a:avLst/>
              <a:gdLst>
                <a:gd name="T0" fmla="*/ 0 w 1006"/>
                <a:gd name="T1" fmla="*/ 394 h 394"/>
                <a:gd name="T2" fmla="*/ 234 w 1006"/>
                <a:gd name="T3" fmla="*/ 0 h 394"/>
                <a:gd name="T4" fmla="*/ 1006 w 1006"/>
                <a:gd name="T5" fmla="*/ 0 h 394"/>
                <a:gd name="T6" fmla="*/ 772 w 1006"/>
                <a:gd name="T7" fmla="*/ 394 h 394"/>
                <a:gd name="T8" fmla="*/ 0 w 1006"/>
                <a:gd name="T9" fmla="*/ 394 h 394"/>
                <a:gd name="T10" fmla="*/ 768 w 1006"/>
                <a:gd name="T11" fmla="*/ 382 h 394"/>
                <a:gd name="T12" fmla="*/ 763 w 1006"/>
                <a:gd name="T13" fmla="*/ 385 h 394"/>
                <a:gd name="T14" fmla="*/ 990 w 1006"/>
                <a:gd name="T15" fmla="*/ 3 h 394"/>
                <a:gd name="T16" fmla="*/ 995 w 1006"/>
                <a:gd name="T17" fmla="*/ 12 h 394"/>
                <a:gd name="T18" fmla="*/ 237 w 1006"/>
                <a:gd name="T19" fmla="*/ 12 h 394"/>
                <a:gd name="T20" fmla="*/ 243 w 1006"/>
                <a:gd name="T21" fmla="*/ 9 h 394"/>
                <a:gd name="T22" fmla="*/ 16 w 1006"/>
                <a:gd name="T23" fmla="*/ 391 h 394"/>
                <a:gd name="T24" fmla="*/ 11 w 1006"/>
                <a:gd name="T25" fmla="*/ 382 h 394"/>
                <a:gd name="T26" fmla="*/ 768 w 1006"/>
                <a:gd name="T27" fmla="*/ 382 h 3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6" h="394">
                  <a:moveTo>
                    <a:pt x="0" y="394"/>
                  </a:moveTo>
                  <a:lnTo>
                    <a:pt x="234" y="0"/>
                  </a:lnTo>
                  <a:lnTo>
                    <a:pt x="1006" y="0"/>
                  </a:lnTo>
                  <a:lnTo>
                    <a:pt x="772" y="394"/>
                  </a:lnTo>
                  <a:lnTo>
                    <a:pt x="0" y="394"/>
                  </a:lnTo>
                  <a:close/>
                  <a:moveTo>
                    <a:pt x="768" y="382"/>
                  </a:moveTo>
                  <a:lnTo>
                    <a:pt x="763" y="385"/>
                  </a:lnTo>
                  <a:lnTo>
                    <a:pt x="990" y="3"/>
                  </a:lnTo>
                  <a:lnTo>
                    <a:pt x="995" y="12"/>
                  </a:lnTo>
                  <a:lnTo>
                    <a:pt x="237" y="12"/>
                  </a:lnTo>
                  <a:lnTo>
                    <a:pt x="243" y="9"/>
                  </a:lnTo>
                  <a:lnTo>
                    <a:pt x="16" y="391"/>
                  </a:lnTo>
                  <a:lnTo>
                    <a:pt x="11" y="382"/>
                  </a:lnTo>
                  <a:lnTo>
                    <a:pt x="768" y="382"/>
                  </a:lnTo>
                  <a:close/>
                </a:path>
              </a:pathLst>
            </a:custGeom>
            <a:solidFill>
              <a:srgbClr val="2E75B6"/>
            </a:solidFill>
            <a:ln w="0" cap="flat">
              <a:solidFill>
                <a:srgbClr val="2E75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12" name="Oval 12">
              <a:extLst>
                <a:ext uri="{FF2B5EF4-FFF2-40B4-BE49-F238E27FC236}">
                  <a16:creationId xmlns:a16="http://schemas.microsoft.com/office/drawing/2014/main" xmlns="" id="{98D93C8E-6EB6-4CD8-B3C0-98945CE9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2025"/>
              <a:ext cx="950" cy="403"/>
            </a:xfrm>
            <a:prstGeom prst="ellipse">
              <a:avLst/>
            </a:prstGeom>
            <a:solidFill>
              <a:srgbClr val="FFE6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13" name="Freeform 13">
              <a:extLst>
                <a:ext uri="{FF2B5EF4-FFF2-40B4-BE49-F238E27FC236}">
                  <a16:creationId xmlns:a16="http://schemas.microsoft.com/office/drawing/2014/main" xmlns="" id="{14EE2A7C-65C0-41BC-A870-7C86E1008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1" y="2019"/>
              <a:ext cx="962" cy="415"/>
            </a:xfrm>
            <a:custGeom>
              <a:avLst/>
              <a:gdLst>
                <a:gd name="T0" fmla="*/ 16 w 962"/>
                <a:gd name="T1" fmla="*/ 154 h 415"/>
                <a:gd name="T2" fmla="*/ 71 w 962"/>
                <a:gd name="T3" fmla="*/ 98 h 415"/>
                <a:gd name="T4" fmla="*/ 159 w 962"/>
                <a:gd name="T5" fmla="*/ 53 h 415"/>
                <a:gd name="T6" fmla="*/ 274 w 962"/>
                <a:gd name="T7" fmla="*/ 20 h 415"/>
                <a:gd name="T8" fmla="*/ 530 w 962"/>
                <a:gd name="T9" fmla="*/ 1 h 415"/>
                <a:gd name="T10" fmla="*/ 729 w 962"/>
                <a:gd name="T11" fmla="*/ 30 h 415"/>
                <a:gd name="T12" fmla="*/ 835 w 962"/>
                <a:gd name="T13" fmla="*/ 67 h 415"/>
                <a:gd name="T14" fmla="*/ 913 w 962"/>
                <a:gd name="T15" fmla="*/ 116 h 415"/>
                <a:gd name="T16" fmla="*/ 957 w 962"/>
                <a:gd name="T17" fmla="*/ 175 h 415"/>
                <a:gd name="T18" fmla="*/ 957 w 962"/>
                <a:gd name="T19" fmla="*/ 240 h 415"/>
                <a:gd name="T20" fmla="*/ 913 w 962"/>
                <a:gd name="T21" fmla="*/ 299 h 415"/>
                <a:gd name="T22" fmla="*/ 835 w 962"/>
                <a:gd name="T23" fmla="*/ 348 h 415"/>
                <a:gd name="T24" fmla="*/ 729 w 962"/>
                <a:gd name="T25" fmla="*/ 385 h 415"/>
                <a:gd name="T26" fmla="*/ 530 w 962"/>
                <a:gd name="T27" fmla="*/ 414 h 415"/>
                <a:gd name="T28" fmla="*/ 274 w 962"/>
                <a:gd name="T29" fmla="*/ 395 h 415"/>
                <a:gd name="T30" fmla="*/ 159 w 962"/>
                <a:gd name="T31" fmla="*/ 362 h 415"/>
                <a:gd name="T32" fmla="*/ 71 w 962"/>
                <a:gd name="T33" fmla="*/ 317 h 415"/>
                <a:gd name="T34" fmla="*/ 16 w 962"/>
                <a:gd name="T35" fmla="*/ 261 h 415"/>
                <a:gd name="T36" fmla="*/ 12 w 962"/>
                <a:gd name="T37" fmla="*/ 217 h 415"/>
                <a:gd name="T38" fmla="*/ 21 w 962"/>
                <a:gd name="T39" fmla="*/ 246 h 415"/>
                <a:gd name="T40" fmla="*/ 39 w 962"/>
                <a:gd name="T41" fmla="*/ 273 h 415"/>
                <a:gd name="T42" fmla="*/ 67 w 962"/>
                <a:gd name="T43" fmla="*/ 299 h 415"/>
                <a:gd name="T44" fmla="*/ 103 w 962"/>
                <a:gd name="T45" fmla="*/ 323 h 415"/>
                <a:gd name="T46" fmla="*/ 147 w 962"/>
                <a:gd name="T47" fmla="*/ 344 h 415"/>
                <a:gd name="T48" fmla="*/ 199 w 962"/>
                <a:gd name="T49" fmla="*/ 363 h 415"/>
                <a:gd name="T50" fmla="*/ 256 w 962"/>
                <a:gd name="T51" fmla="*/ 379 h 415"/>
                <a:gd name="T52" fmla="*/ 341 w 962"/>
                <a:gd name="T53" fmla="*/ 394 h 415"/>
                <a:gd name="T54" fmla="*/ 481 w 962"/>
                <a:gd name="T55" fmla="*/ 403 h 415"/>
                <a:gd name="T56" fmla="*/ 622 w 962"/>
                <a:gd name="T57" fmla="*/ 394 h 415"/>
                <a:gd name="T58" fmla="*/ 706 w 962"/>
                <a:gd name="T59" fmla="*/ 378 h 415"/>
                <a:gd name="T60" fmla="*/ 764 w 962"/>
                <a:gd name="T61" fmla="*/ 363 h 415"/>
                <a:gd name="T62" fmla="*/ 815 w 962"/>
                <a:gd name="T63" fmla="*/ 344 h 415"/>
                <a:gd name="T64" fmla="*/ 859 w 962"/>
                <a:gd name="T65" fmla="*/ 323 h 415"/>
                <a:gd name="T66" fmla="*/ 895 w 962"/>
                <a:gd name="T67" fmla="*/ 299 h 415"/>
                <a:gd name="T68" fmla="*/ 923 w 962"/>
                <a:gd name="T69" fmla="*/ 273 h 415"/>
                <a:gd name="T70" fmla="*/ 941 w 962"/>
                <a:gd name="T71" fmla="*/ 245 h 415"/>
                <a:gd name="T72" fmla="*/ 950 w 962"/>
                <a:gd name="T73" fmla="*/ 217 h 415"/>
                <a:gd name="T74" fmla="*/ 948 w 962"/>
                <a:gd name="T75" fmla="*/ 188 h 415"/>
                <a:gd name="T76" fmla="*/ 936 w 962"/>
                <a:gd name="T77" fmla="*/ 160 h 415"/>
                <a:gd name="T78" fmla="*/ 915 w 962"/>
                <a:gd name="T79" fmla="*/ 133 h 415"/>
                <a:gd name="T80" fmla="*/ 884 w 962"/>
                <a:gd name="T81" fmla="*/ 108 h 415"/>
                <a:gd name="T82" fmla="*/ 845 w 962"/>
                <a:gd name="T83" fmla="*/ 85 h 415"/>
                <a:gd name="T84" fmla="*/ 798 w 962"/>
                <a:gd name="T85" fmla="*/ 64 h 415"/>
                <a:gd name="T86" fmla="*/ 745 w 962"/>
                <a:gd name="T87" fmla="*/ 47 h 415"/>
                <a:gd name="T88" fmla="*/ 686 w 962"/>
                <a:gd name="T89" fmla="*/ 32 h 415"/>
                <a:gd name="T90" fmla="*/ 576 w 962"/>
                <a:gd name="T91" fmla="*/ 17 h 415"/>
                <a:gd name="T92" fmla="*/ 433 w 962"/>
                <a:gd name="T93" fmla="*/ 13 h 415"/>
                <a:gd name="T94" fmla="*/ 297 w 962"/>
                <a:gd name="T95" fmla="*/ 28 h 415"/>
                <a:gd name="T96" fmla="*/ 236 w 962"/>
                <a:gd name="T97" fmla="*/ 41 h 415"/>
                <a:gd name="T98" fmla="*/ 181 w 962"/>
                <a:gd name="T99" fmla="*/ 58 h 415"/>
                <a:gd name="T100" fmla="*/ 132 w 962"/>
                <a:gd name="T101" fmla="*/ 78 h 415"/>
                <a:gd name="T102" fmla="*/ 90 w 962"/>
                <a:gd name="T103" fmla="*/ 100 h 415"/>
                <a:gd name="T104" fmla="*/ 57 w 962"/>
                <a:gd name="T105" fmla="*/ 125 h 415"/>
                <a:gd name="T106" fmla="*/ 32 w 962"/>
                <a:gd name="T107" fmla="*/ 152 h 415"/>
                <a:gd name="T108" fmla="*/ 17 w 962"/>
                <a:gd name="T109" fmla="*/ 179 h 415"/>
                <a:gd name="T110" fmla="*/ 12 w 962"/>
                <a:gd name="T111" fmla="*/ 208 h 4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62" h="415">
                  <a:moveTo>
                    <a:pt x="0" y="207"/>
                  </a:moveTo>
                  <a:lnTo>
                    <a:pt x="0" y="197"/>
                  </a:lnTo>
                  <a:lnTo>
                    <a:pt x="2" y="186"/>
                  </a:lnTo>
                  <a:lnTo>
                    <a:pt x="6" y="175"/>
                  </a:lnTo>
                  <a:lnTo>
                    <a:pt x="10" y="164"/>
                  </a:lnTo>
                  <a:lnTo>
                    <a:pt x="16" y="154"/>
                  </a:lnTo>
                  <a:lnTo>
                    <a:pt x="22" y="144"/>
                  </a:lnTo>
                  <a:lnTo>
                    <a:pt x="30" y="134"/>
                  </a:lnTo>
                  <a:lnTo>
                    <a:pt x="39" y="125"/>
                  </a:lnTo>
                  <a:lnTo>
                    <a:pt x="49" y="116"/>
                  </a:lnTo>
                  <a:lnTo>
                    <a:pt x="59" y="107"/>
                  </a:lnTo>
                  <a:lnTo>
                    <a:pt x="71" y="98"/>
                  </a:lnTo>
                  <a:lnTo>
                    <a:pt x="84" y="90"/>
                  </a:lnTo>
                  <a:lnTo>
                    <a:pt x="97" y="82"/>
                  </a:lnTo>
                  <a:lnTo>
                    <a:pt x="112" y="74"/>
                  </a:lnTo>
                  <a:lnTo>
                    <a:pt x="127" y="67"/>
                  </a:lnTo>
                  <a:lnTo>
                    <a:pt x="143" y="60"/>
                  </a:lnTo>
                  <a:lnTo>
                    <a:pt x="159" y="53"/>
                  </a:lnTo>
                  <a:lnTo>
                    <a:pt x="177" y="47"/>
                  </a:lnTo>
                  <a:lnTo>
                    <a:pt x="195" y="41"/>
                  </a:lnTo>
                  <a:lnTo>
                    <a:pt x="214" y="35"/>
                  </a:lnTo>
                  <a:lnTo>
                    <a:pt x="233" y="30"/>
                  </a:lnTo>
                  <a:lnTo>
                    <a:pt x="253" y="25"/>
                  </a:lnTo>
                  <a:lnTo>
                    <a:pt x="274" y="20"/>
                  </a:lnTo>
                  <a:lnTo>
                    <a:pt x="295" y="16"/>
                  </a:lnTo>
                  <a:lnTo>
                    <a:pt x="339" y="10"/>
                  </a:lnTo>
                  <a:lnTo>
                    <a:pt x="385" y="5"/>
                  </a:lnTo>
                  <a:lnTo>
                    <a:pt x="432" y="1"/>
                  </a:lnTo>
                  <a:lnTo>
                    <a:pt x="481" y="0"/>
                  </a:lnTo>
                  <a:lnTo>
                    <a:pt x="530" y="1"/>
                  </a:lnTo>
                  <a:lnTo>
                    <a:pt x="577" y="5"/>
                  </a:lnTo>
                  <a:lnTo>
                    <a:pt x="623" y="10"/>
                  </a:lnTo>
                  <a:lnTo>
                    <a:pt x="667" y="16"/>
                  </a:lnTo>
                  <a:lnTo>
                    <a:pt x="688" y="20"/>
                  </a:lnTo>
                  <a:lnTo>
                    <a:pt x="709" y="25"/>
                  </a:lnTo>
                  <a:lnTo>
                    <a:pt x="729" y="30"/>
                  </a:lnTo>
                  <a:lnTo>
                    <a:pt x="748" y="35"/>
                  </a:lnTo>
                  <a:lnTo>
                    <a:pt x="767" y="41"/>
                  </a:lnTo>
                  <a:lnTo>
                    <a:pt x="785" y="47"/>
                  </a:lnTo>
                  <a:lnTo>
                    <a:pt x="803" y="53"/>
                  </a:lnTo>
                  <a:lnTo>
                    <a:pt x="819" y="60"/>
                  </a:lnTo>
                  <a:lnTo>
                    <a:pt x="835" y="67"/>
                  </a:lnTo>
                  <a:lnTo>
                    <a:pt x="851" y="74"/>
                  </a:lnTo>
                  <a:lnTo>
                    <a:pt x="865" y="82"/>
                  </a:lnTo>
                  <a:lnTo>
                    <a:pt x="878" y="90"/>
                  </a:lnTo>
                  <a:lnTo>
                    <a:pt x="891" y="98"/>
                  </a:lnTo>
                  <a:lnTo>
                    <a:pt x="903" y="107"/>
                  </a:lnTo>
                  <a:lnTo>
                    <a:pt x="913" y="116"/>
                  </a:lnTo>
                  <a:lnTo>
                    <a:pt x="923" y="125"/>
                  </a:lnTo>
                  <a:lnTo>
                    <a:pt x="932" y="134"/>
                  </a:lnTo>
                  <a:lnTo>
                    <a:pt x="940" y="144"/>
                  </a:lnTo>
                  <a:lnTo>
                    <a:pt x="947" y="154"/>
                  </a:lnTo>
                  <a:lnTo>
                    <a:pt x="952" y="164"/>
                  </a:lnTo>
                  <a:lnTo>
                    <a:pt x="957" y="175"/>
                  </a:lnTo>
                  <a:lnTo>
                    <a:pt x="960" y="186"/>
                  </a:lnTo>
                  <a:lnTo>
                    <a:pt x="962" y="197"/>
                  </a:lnTo>
                  <a:lnTo>
                    <a:pt x="962" y="207"/>
                  </a:lnTo>
                  <a:lnTo>
                    <a:pt x="962" y="219"/>
                  </a:lnTo>
                  <a:lnTo>
                    <a:pt x="960" y="230"/>
                  </a:lnTo>
                  <a:lnTo>
                    <a:pt x="957" y="240"/>
                  </a:lnTo>
                  <a:lnTo>
                    <a:pt x="952" y="251"/>
                  </a:lnTo>
                  <a:lnTo>
                    <a:pt x="947" y="261"/>
                  </a:lnTo>
                  <a:lnTo>
                    <a:pt x="940" y="271"/>
                  </a:lnTo>
                  <a:lnTo>
                    <a:pt x="932" y="281"/>
                  </a:lnTo>
                  <a:lnTo>
                    <a:pt x="923" y="290"/>
                  </a:lnTo>
                  <a:lnTo>
                    <a:pt x="913" y="299"/>
                  </a:lnTo>
                  <a:lnTo>
                    <a:pt x="903" y="308"/>
                  </a:lnTo>
                  <a:lnTo>
                    <a:pt x="891" y="317"/>
                  </a:lnTo>
                  <a:lnTo>
                    <a:pt x="878" y="325"/>
                  </a:lnTo>
                  <a:lnTo>
                    <a:pt x="865" y="333"/>
                  </a:lnTo>
                  <a:lnTo>
                    <a:pt x="851" y="341"/>
                  </a:lnTo>
                  <a:lnTo>
                    <a:pt x="835" y="348"/>
                  </a:lnTo>
                  <a:lnTo>
                    <a:pt x="819" y="355"/>
                  </a:lnTo>
                  <a:lnTo>
                    <a:pt x="803" y="362"/>
                  </a:lnTo>
                  <a:lnTo>
                    <a:pt x="785" y="368"/>
                  </a:lnTo>
                  <a:lnTo>
                    <a:pt x="767" y="374"/>
                  </a:lnTo>
                  <a:lnTo>
                    <a:pt x="748" y="380"/>
                  </a:lnTo>
                  <a:lnTo>
                    <a:pt x="729" y="385"/>
                  </a:lnTo>
                  <a:lnTo>
                    <a:pt x="709" y="390"/>
                  </a:lnTo>
                  <a:lnTo>
                    <a:pt x="688" y="395"/>
                  </a:lnTo>
                  <a:lnTo>
                    <a:pt x="667" y="399"/>
                  </a:lnTo>
                  <a:lnTo>
                    <a:pt x="623" y="406"/>
                  </a:lnTo>
                  <a:lnTo>
                    <a:pt x="577" y="411"/>
                  </a:lnTo>
                  <a:lnTo>
                    <a:pt x="530" y="414"/>
                  </a:lnTo>
                  <a:lnTo>
                    <a:pt x="481" y="415"/>
                  </a:lnTo>
                  <a:lnTo>
                    <a:pt x="432" y="414"/>
                  </a:lnTo>
                  <a:lnTo>
                    <a:pt x="385" y="411"/>
                  </a:lnTo>
                  <a:lnTo>
                    <a:pt x="339" y="406"/>
                  </a:lnTo>
                  <a:lnTo>
                    <a:pt x="295" y="399"/>
                  </a:lnTo>
                  <a:lnTo>
                    <a:pt x="274" y="395"/>
                  </a:lnTo>
                  <a:lnTo>
                    <a:pt x="253" y="390"/>
                  </a:lnTo>
                  <a:lnTo>
                    <a:pt x="233" y="385"/>
                  </a:lnTo>
                  <a:lnTo>
                    <a:pt x="214" y="380"/>
                  </a:lnTo>
                  <a:lnTo>
                    <a:pt x="195" y="374"/>
                  </a:lnTo>
                  <a:lnTo>
                    <a:pt x="177" y="368"/>
                  </a:lnTo>
                  <a:lnTo>
                    <a:pt x="159" y="362"/>
                  </a:lnTo>
                  <a:lnTo>
                    <a:pt x="143" y="355"/>
                  </a:lnTo>
                  <a:lnTo>
                    <a:pt x="127" y="348"/>
                  </a:lnTo>
                  <a:lnTo>
                    <a:pt x="112" y="341"/>
                  </a:lnTo>
                  <a:lnTo>
                    <a:pt x="97" y="333"/>
                  </a:lnTo>
                  <a:lnTo>
                    <a:pt x="84" y="325"/>
                  </a:lnTo>
                  <a:lnTo>
                    <a:pt x="71" y="317"/>
                  </a:lnTo>
                  <a:lnTo>
                    <a:pt x="59" y="308"/>
                  </a:lnTo>
                  <a:lnTo>
                    <a:pt x="49" y="299"/>
                  </a:lnTo>
                  <a:lnTo>
                    <a:pt x="39" y="290"/>
                  </a:lnTo>
                  <a:lnTo>
                    <a:pt x="30" y="281"/>
                  </a:lnTo>
                  <a:lnTo>
                    <a:pt x="22" y="271"/>
                  </a:lnTo>
                  <a:lnTo>
                    <a:pt x="16" y="261"/>
                  </a:lnTo>
                  <a:lnTo>
                    <a:pt x="10" y="251"/>
                  </a:lnTo>
                  <a:lnTo>
                    <a:pt x="6" y="240"/>
                  </a:lnTo>
                  <a:lnTo>
                    <a:pt x="2" y="230"/>
                  </a:lnTo>
                  <a:lnTo>
                    <a:pt x="0" y="219"/>
                  </a:lnTo>
                  <a:lnTo>
                    <a:pt x="0" y="207"/>
                  </a:lnTo>
                  <a:close/>
                  <a:moveTo>
                    <a:pt x="12" y="217"/>
                  </a:moveTo>
                  <a:lnTo>
                    <a:pt x="12" y="217"/>
                  </a:lnTo>
                  <a:lnTo>
                    <a:pt x="14" y="227"/>
                  </a:lnTo>
                  <a:lnTo>
                    <a:pt x="14" y="226"/>
                  </a:lnTo>
                  <a:lnTo>
                    <a:pt x="17" y="236"/>
                  </a:lnTo>
                  <a:lnTo>
                    <a:pt x="21" y="246"/>
                  </a:lnTo>
                  <a:lnTo>
                    <a:pt x="21" y="245"/>
                  </a:lnTo>
                  <a:lnTo>
                    <a:pt x="26" y="255"/>
                  </a:lnTo>
                  <a:lnTo>
                    <a:pt x="26" y="254"/>
                  </a:lnTo>
                  <a:lnTo>
                    <a:pt x="32" y="264"/>
                  </a:lnTo>
                  <a:lnTo>
                    <a:pt x="39" y="273"/>
                  </a:lnTo>
                  <a:lnTo>
                    <a:pt x="48" y="282"/>
                  </a:lnTo>
                  <a:lnTo>
                    <a:pt x="47" y="281"/>
                  </a:lnTo>
                  <a:lnTo>
                    <a:pt x="57" y="290"/>
                  </a:lnTo>
                  <a:lnTo>
                    <a:pt x="67" y="299"/>
                  </a:lnTo>
                  <a:lnTo>
                    <a:pt x="78" y="307"/>
                  </a:lnTo>
                  <a:lnTo>
                    <a:pt x="90" y="315"/>
                  </a:lnTo>
                  <a:lnTo>
                    <a:pt x="103" y="323"/>
                  </a:lnTo>
                  <a:lnTo>
                    <a:pt x="117" y="330"/>
                  </a:lnTo>
                  <a:lnTo>
                    <a:pt x="132" y="337"/>
                  </a:lnTo>
                  <a:lnTo>
                    <a:pt x="147" y="344"/>
                  </a:lnTo>
                  <a:lnTo>
                    <a:pt x="164" y="351"/>
                  </a:lnTo>
                  <a:lnTo>
                    <a:pt x="181" y="357"/>
                  </a:lnTo>
                  <a:lnTo>
                    <a:pt x="199" y="363"/>
                  </a:lnTo>
                  <a:lnTo>
                    <a:pt x="217" y="369"/>
                  </a:lnTo>
                  <a:lnTo>
                    <a:pt x="217" y="368"/>
                  </a:lnTo>
                  <a:lnTo>
                    <a:pt x="236" y="374"/>
                  </a:lnTo>
                  <a:lnTo>
                    <a:pt x="256" y="379"/>
                  </a:lnTo>
                  <a:lnTo>
                    <a:pt x="256" y="378"/>
                  </a:lnTo>
                  <a:lnTo>
                    <a:pt x="276" y="383"/>
                  </a:lnTo>
                  <a:lnTo>
                    <a:pt x="297" y="387"/>
                  </a:lnTo>
                  <a:lnTo>
                    <a:pt x="341" y="394"/>
                  </a:lnTo>
                  <a:lnTo>
                    <a:pt x="340" y="394"/>
                  </a:lnTo>
                  <a:lnTo>
                    <a:pt x="386" y="399"/>
                  </a:lnTo>
                  <a:lnTo>
                    <a:pt x="433" y="402"/>
                  </a:lnTo>
                  <a:lnTo>
                    <a:pt x="481" y="403"/>
                  </a:lnTo>
                  <a:lnTo>
                    <a:pt x="529" y="401"/>
                  </a:lnTo>
                  <a:lnTo>
                    <a:pt x="576" y="399"/>
                  </a:lnTo>
                  <a:lnTo>
                    <a:pt x="622" y="394"/>
                  </a:lnTo>
                  <a:lnTo>
                    <a:pt x="621" y="394"/>
                  </a:lnTo>
                  <a:lnTo>
                    <a:pt x="665" y="387"/>
                  </a:lnTo>
                  <a:lnTo>
                    <a:pt x="686" y="383"/>
                  </a:lnTo>
                  <a:lnTo>
                    <a:pt x="706" y="378"/>
                  </a:lnTo>
                  <a:lnTo>
                    <a:pt x="726" y="374"/>
                  </a:lnTo>
                  <a:lnTo>
                    <a:pt x="745" y="368"/>
                  </a:lnTo>
                  <a:lnTo>
                    <a:pt x="764" y="363"/>
                  </a:lnTo>
                  <a:lnTo>
                    <a:pt x="763" y="363"/>
                  </a:lnTo>
                  <a:lnTo>
                    <a:pt x="781" y="357"/>
                  </a:lnTo>
                  <a:lnTo>
                    <a:pt x="798" y="351"/>
                  </a:lnTo>
                  <a:lnTo>
                    <a:pt x="815" y="344"/>
                  </a:lnTo>
                  <a:lnTo>
                    <a:pt x="830" y="337"/>
                  </a:lnTo>
                  <a:lnTo>
                    <a:pt x="845" y="330"/>
                  </a:lnTo>
                  <a:lnTo>
                    <a:pt x="859" y="323"/>
                  </a:lnTo>
                  <a:lnTo>
                    <a:pt x="872" y="315"/>
                  </a:lnTo>
                  <a:lnTo>
                    <a:pt x="884" y="307"/>
                  </a:lnTo>
                  <a:lnTo>
                    <a:pt x="895" y="299"/>
                  </a:lnTo>
                  <a:lnTo>
                    <a:pt x="906" y="290"/>
                  </a:lnTo>
                  <a:lnTo>
                    <a:pt x="905" y="290"/>
                  </a:lnTo>
                  <a:lnTo>
                    <a:pt x="915" y="281"/>
                  </a:lnTo>
                  <a:lnTo>
                    <a:pt x="915" y="282"/>
                  </a:lnTo>
                  <a:lnTo>
                    <a:pt x="923" y="273"/>
                  </a:lnTo>
                  <a:lnTo>
                    <a:pt x="930" y="264"/>
                  </a:lnTo>
                  <a:lnTo>
                    <a:pt x="936" y="254"/>
                  </a:lnTo>
                  <a:lnTo>
                    <a:pt x="936" y="255"/>
                  </a:lnTo>
                  <a:lnTo>
                    <a:pt x="941" y="245"/>
                  </a:lnTo>
                  <a:lnTo>
                    <a:pt x="941" y="246"/>
                  </a:lnTo>
                  <a:lnTo>
                    <a:pt x="945" y="236"/>
                  </a:lnTo>
                  <a:lnTo>
                    <a:pt x="948" y="226"/>
                  </a:lnTo>
                  <a:lnTo>
                    <a:pt x="948" y="227"/>
                  </a:lnTo>
                  <a:lnTo>
                    <a:pt x="950" y="217"/>
                  </a:lnTo>
                  <a:lnTo>
                    <a:pt x="950" y="207"/>
                  </a:lnTo>
                  <a:lnTo>
                    <a:pt x="950" y="208"/>
                  </a:lnTo>
                  <a:lnTo>
                    <a:pt x="950" y="198"/>
                  </a:lnTo>
                  <a:lnTo>
                    <a:pt x="948" y="188"/>
                  </a:lnTo>
                  <a:lnTo>
                    <a:pt x="948" y="189"/>
                  </a:lnTo>
                  <a:lnTo>
                    <a:pt x="945" y="179"/>
                  </a:lnTo>
                  <a:lnTo>
                    <a:pt x="941" y="169"/>
                  </a:lnTo>
                  <a:lnTo>
                    <a:pt x="941" y="170"/>
                  </a:lnTo>
                  <a:lnTo>
                    <a:pt x="936" y="160"/>
                  </a:lnTo>
                  <a:lnTo>
                    <a:pt x="936" y="161"/>
                  </a:lnTo>
                  <a:lnTo>
                    <a:pt x="930" y="151"/>
                  </a:lnTo>
                  <a:lnTo>
                    <a:pt x="930" y="152"/>
                  </a:lnTo>
                  <a:lnTo>
                    <a:pt x="923" y="142"/>
                  </a:lnTo>
                  <a:lnTo>
                    <a:pt x="923" y="143"/>
                  </a:lnTo>
                  <a:lnTo>
                    <a:pt x="915" y="133"/>
                  </a:lnTo>
                  <a:lnTo>
                    <a:pt x="915" y="134"/>
                  </a:lnTo>
                  <a:lnTo>
                    <a:pt x="905" y="125"/>
                  </a:lnTo>
                  <a:lnTo>
                    <a:pt x="906" y="125"/>
                  </a:lnTo>
                  <a:lnTo>
                    <a:pt x="895" y="116"/>
                  </a:lnTo>
                  <a:lnTo>
                    <a:pt x="895" y="117"/>
                  </a:lnTo>
                  <a:lnTo>
                    <a:pt x="884" y="108"/>
                  </a:lnTo>
                  <a:lnTo>
                    <a:pt x="872" y="100"/>
                  </a:lnTo>
                  <a:lnTo>
                    <a:pt x="859" y="92"/>
                  </a:lnTo>
                  <a:lnTo>
                    <a:pt x="859" y="93"/>
                  </a:lnTo>
                  <a:lnTo>
                    <a:pt x="845" y="85"/>
                  </a:lnTo>
                  <a:lnTo>
                    <a:pt x="830" y="78"/>
                  </a:lnTo>
                  <a:lnTo>
                    <a:pt x="815" y="71"/>
                  </a:lnTo>
                  <a:lnTo>
                    <a:pt x="798" y="64"/>
                  </a:lnTo>
                  <a:lnTo>
                    <a:pt x="781" y="58"/>
                  </a:lnTo>
                  <a:lnTo>
                    <a:pt x="764" y="52"/>
                  </a:lnTo>
                  <a:lnTo>
                    <a:pt x="745" y="47"/>
                  </a:lnTo>
                  <a:lnTo>
                    <a:pt x="726" y="41"/>
                  </a:lnTo>
                  <a:lnTo>
                    <a:pt x="706" y="37"/>
                  </a:lnTo>
                  <a:lnTo>
                    <a:pt x="686" y="32"/>
                  </a:lnTo>
                  <a:lnTo>
                    <a:pt x="665" y="28"/>
                  </a:lnTo>
                  <a:lnTo>
                    <a:pt x="621" y="21"/>
                  </a:lnTo>
                  <a:lnTo>
                    <a:pt x="622" y="22"/>
                  </a:lnTo>
                  <a:lnTo>
                    <a:pt x="576" y="17"/>
                  </a:lnTo>
                  <a:lnTo>
                    <a:pt x="529" y="13"/>
                  </a:lnTo>
                  <a:lnTo>
                    <a:pt x="530" y="13"/>
                  </a:lnTo>
                  <a:lnTo>
                    <a:pt x="481" y="12"/>
                  </a:lnTo>
                  <a:lnTo>
                    <a:pt x="433" y="13"/>
                  </a:lnTo>
                  <a:lnTo>
                    <a:pt x="386" y="17"/>
                  </a:lnTo>
                  <a:lnTo>
                    <a:pt x="340" y="22"/>
                  </a:lnTo>
                  <a:lnTo>
                    <a:pt x="341" y="21"/>
                  </a:lnTo>
                  <a:lnTo>
                    <a:pt x="297" y="28"/>
                  </a:lnTo>
                  <a:lnTo>
                    <a:pt x="276" y="32"/>
                  </a:lnTo>
                  <a:lnTo>
                    <a:pt x="256" y="37"/>
                  </a:lnTo>
                  <a:lnTo>
                    <a:pt x="236" y="41"/>
                  </a:lnTo>
                  <a:lnTo>
                    <a:pt x="217" y="47"/>
                  </a:lnTo>
                  <a:lnTo>
                    <a:pt x="199" y="52"/>
                  </a:lnTo>
                  <a:lnTo>
                    <a:pt x="181" y="58"/>
                  </a:lnTo>
                  <a:lnTo>
                    <a:pt x="164" y="64"/>
                  </a:lnTo>
                  <a:lnTo>
                    <a:pt x="147" y="71"/>
                  </a:lnTo>
                  <a:lnTo>
                    <a:pt x="132" y="78"/>
                  </a:lnTo>
                  <a:lnTo>
                    <a:pt x="117" y="85"/>
                  </a:lnTo>
                  <a:lnTo>
                    <a:pt x="103" y="93"/>
                  </a:lnTo>
                  <a:lnTo>
                    <a:pt x="103" y="92"/>
                  </a:lnTo>
                  <a:lnTo>
                    <a:pt x="90" y="100"/>
                  </a:lnTo>
                  <a:lnTo>
                    <a:pt x="78" y="108"/>
                  </a:lnTo>
                  <a:lnTo>
                    <a:pt x="67" y="117"/>
                  </a:lnTo>
                  <a:lnTo>
                    <a:pt x="67" y="116"/>
                  </a:lnTo>
                  <a:lnTo>
                    <a:pt x="57" y="125"/>
                  </a:lnTo>
                  <a:lnTo>
                    <a:pt x="47" y="134"/>
                  </a:lnTo>
                  <a:lnTo>
                    <a:pt x="48" y="133"/>
                  </a:lnTo>
                  <a:lnTo>
                    <a:pt x="39" y="143"/>
                  </a:lnTo>
                  <a:lnTo>
                    <a:pt x="39" y="142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7" y="179"/>
                  </a:lnTo>
                  <a:lnTo>
                    <a:pt x="14" y="189"/>
                  </a:lnTo>
                  <a:lnTo>
                    <a:pt x="14" y="188"/>
                  </a:lnTo>
                  <a:lnTo>
                    <a:pt x="12" y="198"/>
                  </a:lnTo>
                  <a:lnTo>
                    <a:pt x="12" y="208"/>
                  </a:lnTo>
                  <a:lnTo>
                    <a:pt x="12" y="207"/>
                  </a:lnTo>
                  <a:lnTo>
                    <a:pt x="12" y="217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14" name="Freeform 14">
              <a:extLst>
                <a:ext uri="{FF2B5EF4-FFF2-40B4-BE49-F238E27FC236}">
                  <a16:creationId xmlns:a16="http://schemas.microsoft.com/office/drawing/2014/main" xmlns="" id="{D4EAD42C-68CD-4681-A99B-4795ACE5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976"/>
              <a:ext cx="1025" cy="382"/>
            </a:xfrm>
            <a:custGeom>
              <a:avLst/>
              <a:gdLst>
                <a:gd name="T0" fmla="*/ 0 w 1025"/>
                <a:gd name="T1" fmla="*/ 382 h 382"/>
                <a:gd name="T2" fmla="*/ 226 w 1025"/>
                <a:gd name="T3" fmla="*/ 0 h 382"/>
                <a:gd name="T4" fmla="*/ 1025 w 1025"/>
                <a:gd name="T5" fmla="*/ 0 h 382"/>
                <a:gd name="T6" fmla="*/ 799 w 1025"/>
                <a:gd name="T7" fmla="*/ 382 h 382"/>
                <a:gd name="T8" fmla="*/ 0 w 1025"/>
                <a:gd name="T9" fmla="*/ 382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5" h="382">
                  <a:moveTo>
                    <a:pt x="0" y="382"/>
                  </a:moveTo>
                  <a:lnTo>
                    <a:pt x="226" y="0"/>
                  </a:lnTo>
                  <a:lnTo>
                    <a:pt x="1025" y="0"/>
                  </a:lnTo>
                  <a:lnTo>
                    <a:pt x="799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BD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5" name="Freeform 15">
              <a:extLst>
                <a:ext uri="{FF2B5EF4-FFF2-40B4-BE49-F238E27FC236}">
                  <a16:creationId xmlns:a16="http://schemas.microsoft.com/office/drawing/2014/main" xmlns="" id="{D7B68554-5AA9-4797-B940-532DC21AF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0" y="970"/>
              <a:ext cx="1047" cy="394"/>
            </a:xfrm>
            <a:custGeom>
              <a:avLst/>
              <a:gdLst>
                <a:gd name="T0" fmla="*/ 0 w 1047"/>
                <a:gd name="T1" fmla="*/ 394 h 394"/>
                <a:gd name="T2" fmla="*/ 234 w 1047"/>
                <a:gd name="T3" fmla="*/ 0 h 394"/>
                <a:gd name="T4" fmla="*/ 1047 w 1047"/>
                <a:gd name="T5" fmla="*/ 0 h 394"/>
                <a:gd name="T6" fmla="*/ 813 w 1047"/>
                <a:gd name="T7" fmla="*/ 394 h 394"/>
                <a:gd name="T8" fmla="*/ 0 w 1047"/>
                <a:gd name="T9" fmla="*/ 394 h 394"/>
                <a:gd name="T10" fmla="*/ 810 w 1047"/>
                <a:gd name="T11" fmla="*/ 382 h 394"/>
                <a:gd name="T12" fmla="*/ 804 w 1047"/>
                <a:gd name="T13" fmla="*/ 385 h 394"/>
                <a:gd name="T14" fmla="*/ 1031 w 1047"/>
                <a:gd name="T15" fmla="*/ 3 h 394"/>
                <a:gd name="T16" fmla="*/ 1036 w 1047"/>
                <a:gd name="T17" fmla="*/ 13 h 394"/>
                <a:gd name="T18" fmla="*/ 237 w 1047"/>
                <a:gd name="T19" fmla="*/ 13 h 394"/>
                <a:gd name="T20" fmla="*/ 243 w 1047"/>
                <a:gd name="T21" fmla="*/ 9 h 394"/>
                <a:gd name="T22" fmla="*/ 16 w 1047"/>
                <a:gd name="T23" fmla="*/ 392 h 394"/>
                <a:gd name="T24" fmla="*/ 11 w 1047"/>
                <a:gd name="T25" fmla="*/ 382 h 394"/>
                <a:gd name="T26" fmla="*/ 810 w 1047"/>
                <a:gd name="T27" fmla="*/ 382 h 3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7" h="394">
                  <a:moveTo>
                    <a:pt x="0" y="394"/>
                  </a:moveTo>
                  <a:lnTo>
                    <a:pt x="234" y="0"/>
                  </a:lnTo>
                  <a:lnTo>
                    <a:pt x="1047" y="0"/>
                  </a:lnTo>
                  <a:lnTo>
                    <a:pt x="813" y="394"/>
                  </a:lnTo>
                  <a:lnTo>
                    <a:pt x="0" y="394"/>
                  </a:lnTo>
                  <a:close/>
                  <a:moveTo>
                    <a:pt x="810" y="382"/>
                  </a:moveTo>
                  <a:lnTo>
                    <a:pt x="804" y="385"/>
                  </a:lnTo>
                  <a:lnTo>
                    <a:pt x="1031" y="3"/>
                  </a:lnTo>
                  <a:lnTo>
                    <a:pt x="1036" y="13"/>
                  </a:lnTo>
                  <a:lnTo>
                    <a:pt x="237" y="13"/>
                  </a:lnTo>
                  <a:lnTo>
                    <a:pt x="243" y="9"/>
                  </a:lnTo>
                  <a:lnTo>
                    <a:pt x="16" y="392"/>
                  </a:lnTo>
                  <a:lnTo>
                    <a:pt x="11" y="382"/>
                  </a:lnTo>
                  <a:lnTo>
                    <a:pt x="810" y="382"/>
                  </a:lnTo>
                  <a:close/>
                </a:path>
              </a:pathLst>
            </a:custGeom>
            <a:solidFill>
              <a:srgbClr val="2E75B6"/>
            </a:solidFill>
            <a:ln w="0" cap="flat">
              <a:solidFill>
                <a:srgbClr val="2E75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16" name="Rectangle 16">
              <a:extLst>
                <a:ext uri="{FF2B5EF4-FFF2-40B4-BE49-F238E27FC236}">
                  <a16:creationId xmlns:a16="http://schemas.microsoft.com/office/drawing/2014/main" xmlns="" id="{95C40841-AF9B-49C8-AE34-8B34773F7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1990"/>
              <a:ext cx="969" cy="411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17" name="Freeform 17">
              <a:extLst>
                <a:ext uri="{FF2B5EF4-FFF2-40B4-BE49-F238E27FC236}">
                  <a16:creationId xmlns:a16="http://schemas.microsoft.com/office/drawing/2014/main" xmlns="" id="{62D7C9EA-E9EC-4594-BB3F-F4F79041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" y="1984"/>
              <a:ext cx="981" cy="423"/>
            </a:xfrm>
            <a:custGeom>
              <a:avLst/>
              <a:gdLst>
                <a:gd name="T0" fmla="*/ 0 w 981"/>
                <a:gd name="T1" fmla="*/ 0 h 423"/>
                <a:gd name="T2" fmla="*/ 981 w 981"/>
                <a:gd name="T3" fmla="*/ 0 h 423"/>
                <a:gd name="T4" fmla="*/ 981 w 981"/>
                <a:gd name="T5" fmla="*/ 423 h 423"/>
                <a:gd name="T6" fmla="*/ 0 w 981"/>
                <a:gd name="T7" fmla="*/ 423 h 423"/>
                <a:gd name="T8" fmla="*/ 0 w 981"/>
                <a:gd name="T9" fmla="*/ 0 h 423"/>
                <a:gd name="T10" fmla="*/ 12 w 981"/>
                <a:gd name="T11" fmla="*/ 417 h 423"/>
                <a:gd name="T12" fmla="*/ 6 w 981"/>
                <a:gd name="T13" fmla="*/ 411 h 423"/>
                <a:gd name="T14" fmla="*/ 975 w 981"/>
                <a:gd name="T15" fmla="*/ 411 h 423"/>
                <a:gd name="T16" fmla="*/ 969 w 981"/>
                <a:gd name="T17" fmla="*/ 417 h 423"/>
                <a:gd name="T18" fmla="*/ 969 w 981"/>
                <a:gd name="T19" fmla="*/ 6 h 423"/>
                <a:gd name="T20" fmla="*/ 975 w 981"/>
                <a:gd name="T21" fmla="*/ 12 h 423"/>
                <a:gd name="T22" fmla="*/ 6 w 981"/>
                <a:gd name="T23" fmla="*/ 12 h 423"/>
                <a:gd name="T24" fmla="*/ 12 w 981"/>
                <a:gd name="T25" fmla="*/ 6 h 423"/>
                <a:gd name="T26" fmla="*/ 12 w 981"/>
                <a:gd name="T27" fmla="*/ 417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1" h="423">
                  <a:moveTo>
                    <a:pt x="0" y="0"/>
                  </a:moveTo>
                  <a:lnTo>
                    <a:pt x="981" y="0"/>
                  </a:lnTo>
                  <a:lnTo>
                    <a:pt x="981" y="423"/>
                  </a:lnTo>
                  <a:lnTo>
                    <a:pt x="0" y="423"/>
                  </a:lnTo>
                  <a:lnTo>
                    <a:pt x="0" y="0"/>
                  </a:lnTo>
                  <a:close/>
                  <a:moveTo>
                    <a:pt x="12" y="417"/>
                  </a:moveTo>
                  <a:lnTo>
                    <a:pt x="6" y="411"/>
                  </a:lnTo>
                  <a:lnTo>
                    <a:pt x="975" y="411"/>
                  </a:lnTo>
                  <a:lnTo>
                    <a:pt x="969" y="417"/>
                  </a:lnTo>
                  <a:lnTo>
                    <a:pt x="969" y="6"/>
                  </a:lnTo>
                  <a:lnTo>
                    <a:pt x="975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417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18" name="Oval 18">
              <a:extLst>
                <a:ext uri="{FF2B5EF4-FFF2-40B4-BE49-F238E27FC236}">
                  <a16:creationId xmlns:a16="http://schemas.microsoft.com/office/drawing/2014/main" xmlns="" id="{0EFCB4EF-345F-4FD7-A5B2-EAC5890D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037"/>
              <a:ext cx="950" cy="402"/>
            </a:xfrm>
            <a:prstGeom prst="ellipse">
              <a:avLst/>
            </a:prstGeom>
            <a:solidFill>
              <a:srgbClr val="FFE6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19" name="Freeform 19">
              <a:extLst>
                <a:ext uri="{FF2B5EF4-FFF2-40B4-BE49-F238E27FC236}">
                  <a16:creationId xmlns:a16="http://schemas.microsoft.com/office/drawing/2014/main" xmlns="" id="{D2F1F7D8-99ED-4EA8-8F93-3D0B405B8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2" y="2031"/>
              <a:ext cx="962" cy="414"/>
            </a:xfrm>
            <a:custGeom>
              <a:avLst/>
              <a:gdLst>
                <a:gd name="T0" fmla="*/ 15 w 962"/>
                <a:gd name="T1" fmla="*/ 154 h 414"/>
                <a:gd name="T2" fmla="*/ 71 w 962"/>
                <a:gd name="T3" fmla="*/ 98 h 414"/>
                <a:gd name="T4" fmla="*/ 159 w 962"/>
                <a:gd name="T5" fmla="*/ 53 h 414"/>
                <a:gd name="T6" fmla="*/ 274 w 962"/>
                <a:gd name="T7" fmla="*/ 20 h 414"/>
                <a:gd name="T8" fmla="*/ 530 w 962"/>
                <a:gd name="T9" fmla="*/ 1 h 414"/>
                <a:gd name="T10" fmla="*/ 729 w 962"/>
                <a:gd name="T11" fmla="*/ 29 h 414"/>
                <a:gd name="T12" fmla="*/ 835 w 962"/>
                <a:gd name="T13" fmla="*/ 67 h 414"/>
                <a:gd name="T14" fmla="*/ 913 w 962"/>
                <a:gd name="T15" fmla="*/ 115 h 414"/>
                <a:gd name="T16" fmla="*/ 956 w 962"/>
                <a:gd name="T17" fmla="*/ 175 h 414"/>
                <a:gd name="T18" fmla="*/ 956 w 962"/>
                <a:gd name="T19" fmla="*/ 240 h 414"/>
                <a:gd name="T20" fmla="*/ 913 w 962"/>
                <a:gd name="T21" fmla="*/ 299 h 414"/>
                <a:gd name="T22" fmla="*/ 835 w 962"/>
                <a:gd name="T23" fmla="*/ 348 h 414"/>
                <a:gd name="T24" fmla="*/ 729 w 962"/>
                <a:gd name="T25" fmla="*/ 385 h 414"/>
                <a:gd name="T26" fmla="*/ 530 w 962"/>
                <a:gd name="T27" fmla="*/ 413 h 414"/>
                <a:gd name="T28" fmla="*/ 274 w 962"/>
                <a:gd name="T29" fmla="*/ 394 h 414"/>
                <a:gd name="T30" fmla="*/ 159 w 962"/>
                <a:gd name="T31" fmla="*/ 362 h 414"/>
                <a:gd name="T32" fmla="*/ 71 w 962"/>
                <a:gd name="T33" fmla="*/ 316 h 414"/>
                <a:gd name="T34" fmla="*/ 15 w 962"/>
                <a:gd name="T35" fmla="*/ 261 h 414"/>
                <a:gd name="T36" fmla="*/ 12 w 962"/>
                <a:gd name="T37" fmla="*/ 217 h 414"/>
                <a:gd name="T38" fmla="*/ 21 w 962"/>
                <a:gd name="T39" fmla="*/ 245 h 414"/>
                <a:gd name="T40" fmla="*/ 39 w 962"/>
                <a:gd name="T41" fmla="*/ 273 h 414"/>
                <a:gd name="T42" fmla="*/ 67 w 962"/>
                <a:gd name="T43" fmla="*/ 298 h 414"/>
                <a:gd name="T44" fmla="*/ 103 w 962"/>
                <a:gd name="T45" fmla="*/ 322 h 414"/>
                <a:gd name="T46" fmla="*/ 147 w 962"/>
                <a:gd name="T47" fmla="*/ 344 h 414"/>
                <a:gd name="T48" fmla="*/ 198 w 962"/>
                <a:gd name="T49" fmla="*/ 363 h 414"/>
                <a:gd name="T50" fmla="*/ 256 w 962"/>
                <a:gd name="T51" fmla="*/ 378 h 414"/>
                <a:gd name="T52" fmla="*/ 341 w 962"/>
                <a:gd name="T53" fmla="*/ 393 h 414"/>
                <a:gd name="T54" fmla="*/ 481 w 962"/>
                <a:gd name="T55" fmla="*/ 402 h 414"/>
                <a:gd name="T56" fmla="*/ 621 w 962"/>
                <a:gd name="T57" fmla="*/ 393 h 414"/>
                <a:gd name="T58" fmla="*/ 706 w 962"/>
                <a:gd name="T59" fmla="*/ 378 h 414"/>
                <a:gd name="T60" fmla="*/ 764 w 962"/>
                <a:gd name="T61" fmla="*/ 363 h 414"/>
                <a:gd name="T62" fmla="*/ 815 w 962"/>
                <a:gd name="T63" fmla="*/ 344 h 414"/>
                <a:gd name="T64" fmla="*/ 859 w 962"/>
                <a:gd name="T65" fmla="*/ 322 h 414"/>
                <a:gd name="T66" fmla="*/ 895 w 962"/>
                <a:gd name="T67" fmla="*/ 298 h 414"/>
                <a:gd name="T68" fmla="*/ 923 w 962"/>
                <a:gd name="T69" fmla="*/ 272 h 414"/>
                <a:gd name="T70" fmla="*/ 941 w 962"/>
                <a:gd name="T71" fmla="*/ 245 h 414"/>
                <a:gd name="T72" fmla="*/ 949 w 962"/>
                <a:gd name="T73" fmla="*/ 217 h 414"/>
                <a:gd name="T74" fmla="*/ 948 w 962"/>
                <a:gd name="T75" fmla="*/ 188 h 414"/>
                <a:gd name="T76" fmla="*/ 936 w 962"/>
                <a:gd name="T77" fmla="*/ 160 h 414"/>
                <a:gd name="T78" fmla="*/ 914 w 962"/>
                <a:gd name="T79" fmla="*/ 133 h 414"/>
                <a:gd name="T80" fmla="*/ 884 w 962"/>
                <a:gd name="T81" fmla="*/ 108 h 414"/>
                <a:gd name="T82" fmla="*/ 845 w 962"/>
                <a:gd name="T83" fmla="*/ 85 h 414"/>
                <a:gd name="T84" fmla="*/ 798 w 962"/>
                <a:gd name="T85" fmla="*/ 64 h 414"/>
                <a:gd name="T86" fmla="*/ 745 w 962"/>
                <a:gd name="T87" fmla="*/ 46 h 414"/>
                <a:gd name="T88" fmla="*/ 686 w 962"/>
                <a:gd name="T89" fmla="*/ 32 h 414"/>
                <a:gd name="T90" fmla="*/ 576 w 962"/>
                <a:gd name="T91" fmla="*/ 16 h 414"/>
                <a:gd name="T92" fmla="*/ 432 w 962"/>
                <a:gd name="T93" fmla="*/ 13 h 414"/>
                <a:gd name="T94" fmla="*/ 297 w 962"/>
                <a:gd name="T95" fmla="*/ 28 h 414"/>
                <a:gd name="T96" fmla="*/ 236 w 962"/>
                <a:gd name="T97" fmla="*/ 41 h 414"/>
                <a:gd name="T98" fmla="*/ 180 w 962"/>
                <a:gd name="T99" fmla="*/ 58 h 414"/>
                <a:gd name="T100" fmla="*/ 132 w 962"/>
                <a:gd name="T101" fmla="*/ 77 h 414"/>
                <a:gd name="T102" fmla="*/ 90 w 962"/>
                <a:gd name="T103" fmla="*/ 100 h 414"/>
                <a:gd name="T104" fmla="*/ 56 w 962"/>
                <a:gd name="T105" fmla="*/ 125 h 414"/>
                <a:gd name="T106" fmla="*/ 32 w 962"/>
                <a:gd name="T107" fmla="*/ 151 h 414"/>
                <a:gd name="T108" fmla="*/ 17 w 962"/>
                <a:gd name="T109" fmla="*/ 179 h 414"/>
                <a:gd name="T110" fmla="*/ 12 w 962"/>
                <a:gd name="T111" fmla="*/ 208 h 4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62" h="414">
                  <a:moveTo>
                    <a:pt x="0" y="207"/>
                  </a:moveTo>
                  <a:lnTo>
                    <a:pt x="0" y="196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22" y="144"/>
                  </a:lnTo>
                  <a:lnTo>
                    <a:pt x="30" y="134"/>
                  </a:lnTo>
                  <a:lnTo>
                    <a:pt x="39" y="125"/>
                  </a:lnTo>
                  <a:lnTo>
                    <a:pt x="48" y="115"/>
                  </a:lnTo>
                  <a:lnTo>
                    <a:pt x="59" y="107"/>
                  </a:lnTo>
                  <a:lnTo>
                    <a:pt x="71" y="98"/>
                  </a:lnTo>
                  <a:lnTo>
                    <a:pt x="84" y="90"/>
                  </a:lnTo>
                  <a:lnTo>
                    <a:pt x="97" y="82"/>
                  </a:lnTo>
                  <a:lnTo>
                    <a:pt x="111" y="74"/>
                  </a:lnTo>
                  <a:lnTo>
                    <a:pt x="126" y="67"/>
                  </a:lnTo>
                  <a:lnTo>
                    <a:pt x="142" y="60"/>
                  </a:lnTo>
                  <a:lnTo>
                    <a:pt x="159" y="53"/>
                  </a:lnTo>
                  <a:lnTo>
                    <a:pt x="177" y="46"/>
                  </a:lnTo>
                  <a:lnTo>
                    <a:pt x="195" y="40"/>
                  </a:lnTo>
                  <a:lnTo>
                    <a:pt x="214" y="35"/>
                  </a:lnTo>
                  <a:lnTo>
                    <a:pt x="233" y="29"/>
                  </a:lnTo>
                  <a:lnTo>
                    <a:pt x="253" y="25"/>
                  </a:lnTo>
                  <a:lnTo>
                    <a:pt x="274" y="20"/>
                  </a:lnTo>
                  <a:lnTo>
                    <a:pt x="295" y="16"/>
                  </a:lnTo>
                  <a:lnTo>
                    <a:pt x="339" y="9"/>
                  </a:lnTo>
                  <a:lnTo>
                    <a:pt x="385" y="4"/>
                  </a:lnTo>
                  <a:lnTo>
                    <a:pt x="432" y="1"/>
                  </a:lnTo>
                  <a:lnTo>
                    <a:pt x="481" y="0"/>
                  </a:lnTo>
                  <a:lnTo>
                    <a:pt x="530" y="1"/>
                  </a:lnTo>
                  <a:lnTo>
                    <a:pt x="577" y="4"/>
                  </a:lnTo>
                  <a:lnTo>
                    <a:pt x="623" y="9"/>
                  </a:lnTo>
                  <a:lnTo>
                    <a:pt x="667" y="16"/>
                  </a:lnTo>
                  <a:lnTo>
                    <a:pt x="688" y="20"/>
                  </a:lnTo>
                  <a:lnTo>
                    <a:pt x="709" y="25"/>
                  </a:lnTo>
                  <a:lnTo>
                    <a:pt x="729" y="29"/>
                  </a:lnTo>
                  <a:lnTo>
                    <a:pt x="748" y="35"/>
                  </a:lnTo>
                  <a:lnTo>
                    <a:pt x="767" y="40"/>
                  </a:lnTo>
                  <a:lnTo>
                    <a:pt x="785" y="46"/>
                  </a:lnTo>
                  <a:lnTo>
                    <a:pt x="803" y="53"/>
                  </a:lnTo>
                  <a:lnTo>
                    <a:pt x="819" y="60"/>
                  </a:lnTo>
                  <a:lnTo>
                    <a:pt x="835" y="67"/>
                  </a:lnTo>
                  <a:lnTo>
                    <a:pt x="850" y="74"/>
                  </a:lnTo>
                  <a:lnTo>
                    <a:pt x="865" y="82"/>
                  </a:lnTo>
                  <a:lnTo>
                    <a:pt x="878" y="90"/>
                  </a:lnTo>
                  <a:lnTo>
                    <a:pt x="891" y="98"/>
                  </a:lnTo>
                  <a:lnTo>
                    <a:pt x="902" y="107"/>
                  </a:lnTo>
                  <a:lnTo>
                    <a:pt x="913" y="115"/>
                  </a:lnTo>
                  <a:lnTo>
                    <a:pt x="923" y="125"/>
                  </a:lnTo>
                  <a:lnTo>
                    <a:pt x="932" y="134"/>
                  </a:lnTo>
                  <a:lnTo>
                    <a:pt x="939" y="144"/>
                  </a:lnTo>
                  <a:lnTo>
                    <a:pt x="946" y="154"/>
                  </a:lnTo>
                  <a:lnTo>
                    <a:pt x="952" y="164"/>
                  </a:lnTo>
                  <a:lnTo>
                    <a:pt x="956" y="175"/>
                  </a:lnTo>
                  <a:lnTo>
                    <a:pt x="959" y="185"/>
                  </a:lnTo>
                  <a:lnTo>
                    <a:pt x="961" y="196"/>
                  </a:lnTo>
                  <a:lnTo>
                    <a:pt x="962" y="207"/>
                  </a:lnTo>
                  <a:lnTo>
                    <a:pt x="961" y="218"/>
                  </a:lnTo>
                  <a:lnTo>
                    <a:pt x="959" y="229"/>
                  </a:lnTo>
                  <a:lnTo>
                    <a:pt x="956" y="240"/>
                  </a:lnTo>
                  <a:lnTo>
                    <a:pt x="952" y="251"/>
                  </a:lnTo>
                  <a:lnTo>
                    <a:pt x="946" y="261"/>
                  </a:lnTo>
                  <a:lnTo>
                    <a:pt x="940" y="271"/>
                  </a:lnTo>
                  <a:lnTo>
                    <a:pt x="932" y="280"/>
                  </a:lnTo>
                  <a:lnTo>
                    <a:pt x="923" y="290"/>
                  </a:lnTo>
                  <a:lnTo>
                    <a:pt x="913" y="299"/>
                  </a:lnTo>
                  <a:lnTo>
                    <a:pt x="902" y="308"/>
                  </a:lnTo>
                  <a:lnTo>
                    <a:pt x="891" y="316"/>
                  </a:lnTo>
                  <a:lnTo>
                    <a:pt x="878" y="325"/>
                  </a:lnTo>
                  <a:lnTo>
                    <a:pt x="865" y="333"/>
                  </a:lnTo>
                  <a:lnTo>
                    <a:pt x="850" y="341"/>
                  </a:lnTo>
                  <a:lnTo>
                    <a:pt x="835" y="348"/>
                  </a:lnTo>
                  <a:lnTo>
                    <a:pt x="819" y="355"/>
                  </a:lnTo>
                  <a:lnTo>
                    <a:pt x="803" y="362"/>
                  </a:lnTo>
                  <a:lnTo>
                    <a:pt x="785" y="368"/>
                  </a:lnTo>
                  <a:lnTo>
                    <a:pt x="767" y="374"/>
                  </a:lnTo>
                  <a:lnTo>
                    <a:pt x="748" y="380"/>
                  </a:lnTo>
                  <a:lnTo>
                    <a:pt x="729" y="385"/>
                  </a:lnTo>
                  <a:lnTo>
                    <a:pt x="709" y="390"/>
                  </a:lnTo>
                  <a:lnTo>
                    <a:pt x="688" y="394"/>
                  </a:lnTo>
                  <a:lnTo>
                    <a:pt x="667" y="399"/>
                  </a:lnTo>
                  <a:lnTo>
                    <a:pt x="623" y="405"/>
                  </a:lnTo>
                  <a:lnTo>
                    <a:pt x="577" y="410"/>
                  </a:lnTo>
                  <a:lnTo>
                    <a:pt x="530" y="413"/>
                  </a:lnTo>
                  <a:lnTo>
                    <a:pt x="481" y="414"/>
                  </a:lnTo>
                  <a:lnTo>
                    <a:pt x="432" y="413"/>
                  </a:lnTo>
                  <a:lnTo>
                    <a:pt x="385" y="410"/>
                  </a:lnTo>
                  <a:lnTo>
                    <a:pt x="339" y="405"/>
                  </a:lnTo>
                  <a:lnTo>
                    <a:pt x="295" y="399"/>
                  </a:lnTo>
                  <a:lnTo>
                    <a:pt x="274" y="394"/>
                  </a:lnTo>
                  <a:lnTo>
                    <a:pt x="253" y="390"/>
                  </a:lnTo>
                  <a:lnTo>
                    <a:pt x="233" y="385"/>
                  </a:lnTo>
                  <a:lnTo>
                    <a:pt x="214" y="380"/>
                  </a:lnTo>
                  <a:lnTo>
                    <a:pt x="195" y="374"/>
                  </a:lnTo>
                  <a:lnTo>
                    <a:pt x="177" y="368"/>
                  </a:lnTo>
                  <a:lnTo>
                    <a:pt x="159" y="362"/>
                  </a:lnTo>
                  <a:lnTo>
                    <a:pt x="142" y="355"/>
                  </a:lnTo>
                  <a:lnTo>
                    <a:pt x="126" y="348"/>
                  </a:lnTo>
                  <a:lnTo>
                    <a:pt x="111" y="341"/>
                  </a:lnTo>
                  <a:lnTo>
                    <a:pt x="97" y="333"/>
                  </a:lnTo>
                  <a:lnTo>
                    <a:pt x="84" y="325"/>
                  </a:lnTo>
                  <a:lnTo>
                    <a:pt x="71" y="316"/>
                  </a:lnTo>
                  <a:lnTo>
                    <a:pt x="59" y="308"/>
                  </a:lnTo>
                  <a:lnTo>
                    <a:pt x="48" y="299"/>
                  </a:lnTo>
                  <a:lnTo>
                    <a:pt x="39" y="290"/>
                  </a:lnTo>
                  <a:lnTo>
                    <a:pt x="30" y="280"/>
                  </a:lnTo>
                  <a:lnTo>
                    <a:pt x="22" y="271"/>
                  </a:lnTo>
                  <a:lnTo>
                    <a:pt x="15" y="261"/>
                  </a:lnTo>
                  <a:lnTo>
                    <a:pt x="10" y="251"/>
                  </a:lnTo>
                  <a:lnTo>
                    <a:pt x="5" y="240"/>
                  </a:lnTo>
                  <a:lnTo>
                    <a:pt x="2" y="229"/>
                  </a:lnTo>
                  <a:lnTo>
                    <a:pt x="0" y="218"/>
                  </a:lnTo>
                  <a:lnTo>
                    <a:pt x="0" y="207"/>
                  </a:lnTo>
                  <a:close/>
                  <a:moveTo>
                    <a:pt x="12" y="217"/>
                  </a:moveTo>
                  <a:lnTo>
                    <a:pt x="12" y="217"/>
                  </a:lnTo>
                  <a:lnTo>
                    <a:pt x="14" y="227"/>
                  </a:lnTo>
                  <a:lnTo>
                    <a:pt x="14" y="226"/>
                  </a:lnTo>
                  <a:lnTo>
                    <a:pt x="17" y="236"/>
                  </a:lnTo>
                  <a:lnTo>
                    <a:pt x="21" y="245"/>
                  </a:lnTo>
                  <a:lnTo>
                    <a:pt x="26" y="255"/>
                  </a:lnTo>
                  <a:lnTo>
                    <a:pt x="26" y="254"/>
                  </a:lnTo>
                  <a:lnTo>
                    <a:pt x="32" y="264"/>
                  </a:lnTo>
                  <a:lnTo>
                    <a:pt x="32" y="263"/>
                  </a:lnTo>
                  <a:lnTo>
                    <a:pt x="39" y="273"/>
                  </a:lnTo>
                  <a:lnTo>
                    <a:pt x="39" y="272"/>
                  </a:lnTo>
                  <a:lnTo>
                    <a:pt x="47" y="281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67" y="298"/>
                  </a:lnTo>
                  <a:lnTo>
                    <a:pt x="78" y="307"/>
                  </a:lnTo>
                  <a:lnTo>
                    <a:pt x="78" y="306"/>
                  </a:lnTo>
                  <a:lnTo>
                    <a:pt x="90" y="315"/>
                  </a:lnTo>
                  <a:lnTo>
                    <a:pt x="90" y="314"/>
                  </a:lnTo>
                  <a:lnTo>
                    <a:pt x="103" y="322"/>
                  </a:lnTo>
                  <a:lnTo>
                    <a:pt x="117" y="330"/>
                  </a:lnTo>
                  <a:lnTo>
                    <a:pt x="132" y="337"/>
                  </a:lnTo>
                  <a:lnTo>
                    <a:pt x="147" y="344"/>
                  </a:lnTo>
                  <a:lnTo>
                    <a:pt x="164" y="350"/>
                  </a:lnTo>
                  <a:lnTo>
                    <a:pt x="163" y="350"/>
                  </a:lnTo>
                  <a:lnTo>
                    <a:pt x="181" y="357"/>
                  </a:lnTo>
                  <a:lnTo>
                    <a:pt x="180" y="357"/>
                  </a:lnTo>
                  <a:lnTo>
                    <a:pt x="198" y="363"/>
                  </a:lnTo>
                  <a:lnTo>
                    <a:pt x="217" y="368"/>
                  </a:lnTo>
                  <a:lnTo>
                    <a:pt x="236" y="373"/>
                  </a:lnTo>
                  <a:lnTo>
                    <a:pt x="256" y="378"/>
                  </a:lnTo>
                  <a:lnTo>
                    <a:pt x="276" y="383"/>
                  </a:lnTo>
                  <a:lnTo>
                    <a:pt x="297" y="387"/>
                  </a:lnTo>
                  <a:lnTo>
                    <a:pt x="341" y="393"/>
                  </a:lnTo>
                  <a:lnTo>
                    <a:pt x="340" y="393"/>
                  </a:lnTo>
                  <a:lnTo>
                    <a:pt x="386" y="398"/>
                  </a:lnTo>
                  <a:lnTo>
                    <a:pt x="433" y="401"/>
                  </a:lnTo>
                  <a:lnTo>
                    <a:pt x="432" y="401"/>
                  </a:lnTo>
                  <a:lnTo>
                    <a:pt x="481" y="402"/>
                  </a:lnTo>
                  <a:lnTo>
                    <a:pt x="529" y="401"/>
                  </a:lnTo>
                  <a:lnTo>
                    <a:pt x="576" y="398"/>
                  </a:lnTo>
                  <a:lnTo>
                    <a:pt x="621" y="393"/>
                  </a:lnTo>
                  <a:lnTo>
                    <a:pt x="665" y="387"/>
                  </a:lnTo>
                  <a:lnTo>
                    <a:pt x="686" y="383"/>
                  </a:lnTo>
                  <a:lnTo>
                    <a:pt x="706" y="378"/>
                  </a:lnTo>
                  <a:lnTo>
                    <a:pt x="726" y="373"/>
                  </a:lnTo>
                  <a:lnTo>
                    <a:pt x="745" y="368"/>
                  </a:lnTo>
                  <a:lnTo>
                    <a:pt x="764" y="363"/>
                  </a:lnTo>
                  <a:lnTo>
                    <a:pt x="763" y="363"/>
                  </a:lnTo>
                  <a:lnTo>
                    <a:pt x="781" y="357"/>
                  </a:lnTo>
                  <a:lnTo>
                    <a:pt x="798" y="350"/>
                  </a:lnTo>
                  <a:lnTo>
                    <a:pt x="815" y="344"/>
                  </a:lnTo>
                  <a:lnTo>
                    <a:pt x="814" y="344"/>
                  </a:lnTo>
                  <a:lnTo>
                    <a:pt x="830" y="337"/>
                  </a:lnTo>
                  <a:lnTo>
                    <a:pt x="845" y="330"/>
                  </a:lnTo>
                  <a:lnTo>
                    <a:pt x="859" y="322"/>
                  </a:lnTo>
                  <a:lnTo>
                    <a:pt x="872" y="314"/>
                  </a:lnTo>
                  <a:lnTo>
                    <a:pt x="872" y="315"/>
                  </a:lnTo>
                  <a:lnTo>
                    <a:pt x="884" y="306"/>
                  </a:lnTo>
                  <a:lnTo>
                    <a:pt x="884" y="307"/>
                  </a:lnTo>
                  <a:lnTo>
                    <a:pt x="895" y="298"/>
                  </a:lnTo>
                  <a:lnTo>
                    <a:pt x="905" y="290"/>
                  </a:lnTo>
                  <a:lnTo>
                    <a:pt x="915" y="281"/>
                  </a:lnTo>
                  <a:lnTo>
                    <a:pt x="914" y="281"/>
                  </a:lnTo>
                  <a:lnTo>
                    <a:pt x="923" y="272"/>
                  </a:lnTo>
                  <a:lnTo>
                    <a:pt x="923" y="273"/>
                  </a:lnTo>
                  <a:lnTo>
                    <a:pt x="930" y="263"/>
                  </a:lnTo>
                  <a:lnTo>
                    <a:pt x="930" y="264"/>
                  </a:lnTo>
                  <a:lnTo>
                    <a:pt x="936" y="254"/>
                  </a:lnTo>
                  <a:lnTo>
                    <a:pt x="936" y="255"/>
                  </a:lnTo>
                  <a:lnTo>
                    <a:pt x="941" y="245"/>
                  </a:lnTo>
                  <a:lnTo>
                    <a:pt x="945" y="236"/>
                  </a:lnTo>
                  <a:lnTo>
                    <a:pt x="948" y="226"/>
                  </a:lnTo>
                  <a:lnTo>
                    <a:pt x="948" y="227"/>
                  </a:lnTo>
                  <a:lnTo>
                    <a:pt x="949" y="217"/>
                  </a:lnTo>
                  <a:lnTo>
                    <a:pt x="950" y="207"/>
                  </a:lnTo>
                  <a:lnTo>
                    <a:pt x="950" y="208"/>
                  </a:lnTo>
                  <a:lnTo>
                    <a:pt x="949" y="197"/>
                  </a:lnTo>
                  <a:lnTo>
                    <a:pt x="949" y="198"/>
                  </a:lnTo>
                  <a:lnTo>
                    <a:pt x="948" y="188"/>
                  </a:lnTo>
                  <a:lnTo>
                    <a:pt x="945" y="178"/>
                  </a:lnTo>
                  <a:lnTo>
                    <a:pt x="945" y="179"/>
                  </a:lnTo>
                  <a:lnTo>
                    <a:pt x="941" y="169"/>
                  </a:lnTo>
                  <a:lnTo>
                    <a:pt x="941" y="170"/>
                  </a:lnTo>
                  <a:lnTo>
                    <a:pt x="936" y="160"/>
                  </a:lnTo>
                  <a:lnTo>
                    <a:pt x="930" y="151"/>
                  </a:lnTo>
                  <a:lnTo>
                    <a:pt x="922" y="142"/>
                  </a:lnTo>
                  <a:lnTo>
                    <a:pt x="923" y="142"/>
                  </a:lnTo>
                  <a:lnTo>
                    <a:pt x="914" y="133"/>
                  </a:lnTo>
                  <a:lnTo>
                    <a:pt x="915" y="133"/>
                  </a:lnTo>
                  <a:lnTo>
                    <a:pt x="905" y="124"/>
                  </a:lnTo>
                  <a:lnTo>
                    <a:pt x="905" y="125"/>
                  </a:lnTo>
                  <a:lnTo>
                    <a:pt x="895" y="116"/>
                  </a:lnTo>
                  <a:lnTo>
                    <a:pt x="884" y="108"/>
                  </a:lnTo>
                  <a:lnTo>
                    <a:pt x="872" y="100"/>
                  </a:lnTo>
                  <a:lnTo>
                    <a:pt x="859" y="92"/>
                  </a:lnTo>
                  <a:lnTo>
                    <a:pt x="845" y="85"/>
                  </a:lnTo>
                  <a:lnTo>
                    <a:pt x="830" y="77"/>
                  </a:lnTo>
                  <a:lnTo>
                    <a:pt x="814" y="71"/>
                  </a:lnTo>
                  <a:lnTo>
                    <a:pt x="815" y="71"/>
                  </a:lnTo>
                  <a:lnTo>
                    <a:pt x="798" y="64"/>
                  </a:lnTo>
                  <a:lnTo>
                    <a:pt x="781" y="58"/>
                  </a:lnTo>
                  <a:lnTo>
                    <a:pt x="763" y="52"/>
                  </a:lnTo>
                  <a:lnTo>
                    <a:pt x="764" y="52"/>
                  </a:lnTo>
                  <a:lnTo>
                    <a:pt x="745" y="46"/>
                  </a:lnTo>
                  <a:lnTo>
                    <a:pt x="726" y="41"/>
                  </a:lnTo>
                  <a:lnTo>
                    <a:pt x="706" y="36"/>
                  </a:lnTo>
                  <a:lnTo>
                    <a:pt x="686" y="32"/>
                  </a:lnTo>
                  <a:lnTo>
                    <a:pt x="665" y="28"/>
                  </a:lnTo>
                  <a:lnTo>
                    <a:pt x="621" y="21"/>
                  </a:lnTo>
                  <a:lnTo>
                    <a:pt x="622" y="21"/>
                  </a:lnTo>
                  <a:lnTo>
                    <a:pt x="576" y="16"/>
                  </a:lnTo>
                  <a:lnTo>
                    <a:pt x="529" y="13"/>
                  </a:lnTo>
                  <a:lnTo>
                    <a:pt x="481" y="12"/>
                  </a:lnTo>
                  <a:lnTo>
                    <a:pt x="432" y="13"/>
                  </a:lnTo>
                  <a:lnTo>
                    <a:pt x="433" y="13"/>
                  </a:lnTo>
                  <a:lnTo>
                    <a:pt x="386" y="16"/>
                  </a:lnTo>
                  <a:lnTo>
                    <a:pt x="340" y="21"/>
                  </a:lnTo>
                  <a:lnTo>
                    <a:pt x="341" y="21"/>
                  </a:lnTo>
                  <a:lnTo>
                    <a:pt x="297" y="28"/>
                  </a:lnTo>
                  <a:lnTo>
                    <a:pt x="276" y="32"/>
                  </a:lnTo>
                  <a:lnTo>
                    <a:pt x="256" y="36"/>
                  </a:lnTo>
                  <a:lnTo>
                    <a:pt x="236" y="41"/>
                  </a:lnTo>
                  <a:lnTo>
                    <a:pt x="217" y="46"/>
                  </a:lnTo>
                  <a:lnTo>
                    <a:pt x="198" y="52"/>
                  </a:lnTo>
                  <a:lnTo>
                    <a:pt x="180" y="58"/>
                  </a:lnTo>
                  <a:lnTo>
                    <a:pt x="181" y="58"/>
                  </a:lnTo>
                  <a:lnTo>
                    <a:pt x="163" y="64"/>
                  </a:lnTo>
                  <a:lnTo>
                    <a:pt x="164" y="64"/>
                  </a:lnTo>
                  <a:lnTo>
                    <a:pt x="147" y="71"/>
                  </a:lnTo>
                  <a:lnTo>
                    <a:pt x="132" y="77"/>
                  </a:lnTo>
                  <a:lnTo>
                    <a:pt x="117" y="85"/>
                  </a:lnTo>
                  <a:lnTo>
                    <a:pt x="103" y="92"/>
                  </a:lnTo>
                  <a:lnTo>
                    <a:pt x="90" y="100"/>
                  </a:lnTo>
                  <a:lnTo>
                    <a:pt x="78" y="108"/>
                  </a:lnTo>
                  <a:lnTo>
                    <a:pt x="67" y="116"/>
                  </a:lnTo>
                  <a:lnTo>
                    <a:pt x="56" y="125"/>
                  </a:lnTo>
                  <a:lnTo>
                    <a:pt x="57" y="124"/>
                  </a:lnTo>
                  <a:lnTo>
                    <a:pt x="47" y="133"/>
                  </a:lnTo>
                  <a:lnTo>
                    <a:pt x="39" y="142"/>
                  </a:lnTo>
                  <a:lnTo>
                    <a:pt x="32" y="151"/>
                  </a:lnTo>
                  <a:lnTo>
                    <a:pt x="26" y="160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7" y="179"/>
                  </a:lnTo>
                  <a:lnTo>
                    <a:pt x="17" y="178"/>
                  </a:lnTo>
                  <a:lnTo>
                    <a:pt x="14" y="188"/>
                  </a:lnTo>
                  <a:lnTo>
                    <a:pt x="12" y="198"/>
                  </a:lnTo>
                  <a:lnTo>
                    <a:pt x="12" y="197"/>
                  </a:lnTo>
                  <a:lnTo>
                    <a:pt x="12" y="208"/>
                  </a:lnTo>
                  <a:lnTo>
                    <a:pt x="12" y="207"/>
                  </a:lnTo>
                  <a:lnTo>
                    <a:pt x="12" y="217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0" name="Freeform 20">
              <a:extLst>
                <a:ext uri="{FF2B5EF4-FFF2-40B4-BE49-F238E27FC236}">
                  <a16:creationId xmlns:a16="http://schemas.microsoft.com/office/drawing/2014/main" xmlns="" id="{71AFA8C9-F82C-47BD-B261-FF1DCFA6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221"/>
              <a:ext cx="599" cy="187"/>
            </a:xfrm>
            <a:custGeom>
              <a:avLst/>
              <a:gdLst>
                <a:gd name="T0" fmla="*/ 54 w 599"/>
                <a:gd name="T1" fmla="*/ 0 h 187"/>
                <a:gd name="T2" fmla="*/ 160 w 599"/>
                <a:gd name="T3" fmla="*/ 4 h 187"/>
                <a:gd name="T4" fmla="*/ 260 w 599"/>
                <a:gd name="T5" fmla="*/ 13 h 187"/>
                <a:gd name="T6" fmla="*/ 307 w 599"/>
                <a:gd name="T7" fmla="*/ 21 h 187"/>
                <a:gd name="T8" fmla="*/ 351 w 599"/>
                <a:gd name="T9" fmla="*/ 29 h 187"/>
                <a:gd name="T10" fmla="*/ 393 w 599"/>
                <a:gd name="T11" fmla="*/ 39 h 187"/>
                <a:gd name="T12" fmla="*/ 431 w 599"/>
                <a:gd name="T13" fmla="*/ 51 h 187"/>
                <a:gd name="T14" fmla="*/ 467 w 599"/>
                <a:gd name="T15" fmla="*/ 63 h 187"/>
                <a:gd name="T16" fmla="*/ 499 w 599"/>
                <a:gd name="T17" fmla="*/ 77 h 187"/>
                <a:gd name="T18" fmla="*/ 527 w 599"/>
                <a:gd name="T19" fmla="*/ 92 h 187"/>
                <a:gd name="T20" fmla="*/ 551 w 599"/>
                <a:gd name="T21" fmla="*/ 108 h 187"/>
                <a:gd name="T22" fmla="*/ 571 w 599"/>
                <a:gd name="T23" fmla="*/ 125 h 187"/>
                <a:gd name="T24" fmla="*/ 586 w 599"/>
                <a:gd name="T25" fmla="*/ 144 h 187"/>
                <a:gd name="T26" fmla="*/ 596 w 599"/>
                <a:gd name="T27" fmla="*/ 164 h 187"/>
                <a:gd name="T28" fmla="*/ 599 w 599"/>
                <a:gd name="T29" fmla="*/ 185 h 187"/>
                <a:gd name="T30" fmla="*/ 581 w 599"/>
                <a:gd name="T31" fmla="*/ 177 h 187"/>
                <a:gd name="T32" fmla="*/ 578 w 599"/>
                <a:gd name="T33" fmla="*/ 169 h 187"/>
                <a:gd name="T34" fmla="*/ 575 w 599"/>
                <a:gd name="T35" fmla="*/ 161 h 187"/>
                <a:gd name="T36" fmla="*/ 570 w 599"/>
                <a:gd name="T37" fmla="*/ 153 h 187"/>
                <a:gd name="T38" fmla="*/ 565 w 599"/>
                <a:gd name="T39" fmla="*/ 145 h 187"/>
                <a:gd name="T40" fmla="*/ 558 w 599"/>
                <a:gd name="T41" fmla="*/ 137 h 187"/>
                <a:gd name="T42" fmla="*/ 549 w 599"/>
                <a:gd name="T43" fmla="*/ 130 h 187"/>
                <a:gd name="T44" fmla="*/ 540 w 599"/>
                <a:gd name="T45" fmla="*/ 122 h 187"/>
                <a:gd name="T46" fmla="*/ 529 w 599"/>
                <a:gd name="T47" fmla="*/ 115 h 187"/>
                <a:gd name="T48" fmla="*/ 517 w 599"/>
                <a:gd name="T49" fmla="*/ 107 h 187"/>
                <a:gd name="T50" fmla="*/ 505 w 599"/>
                <a:gd name="T51" fmla="*/ 100 h 187"/>
                <a:gd name="T52" fmla="*/ 491 w 599"/>
                <a:gd name="T53" fmla="*/ 93 h 187"/>
                <a:gd name="T54" fmla="*/ 476 w 599"/>
                <a:gd name="T55" fmla="*/ 86 h 187"/>
                <a:gd name="T56" fmla="*/ 460 w 599"/>
                <a:gd name="T57" fmla="*/ 80 h 187"/>
                <a:gd name="T58" fmla="*/ 443 w 599"/>
                <a:gd name="T59" fmla="*/ 74 h 187"/>
                <a:gd name="T60" fmla="*/ 426 w 599"/>
                <a:gd name="T61" fmla="*/ 68 h 187"/>
                <a:gd name="T62" fmla="*/ 407 w 599"/>
                <a:gd name="T63" fmla="*/ 62 h 187"/>
                <a:gd name="T64" fmla="*/ 388 w 599"/>
                <a:gd name="T65" fmla="*/ 57 h 187"/>
                <a:gd name="T66" fmla="*/ 368 w 599"/>
                <a:gd name="T67" fmla="*/ 52 h 187"/>
                <a:gd name="T68" fmla="*/ 347 w 599"/>
                <a:gd name="T69" fmla="*/ 47 h 187"/>
                <a:gd name="T70" fmla="*/ 325 w 599"/>
                <a:gd name="T71" fmla="*/ 43 h 187"/>
                <a:gd name="T72" fmla="*/ 303 w 599"/>
                <a:gd name="T73" fmla="*/ 38 h 187"/>
                <a:gd name="T74" fmla="*/ 280 w 599"/>
                <a:gd name="T75" fmla="*/ 35 h 187"/>
                <a:gd name="T76" fmla="*/ 257 w 599"/>
                <a:gd name="T77" fmla="*/ 31 h 187"/>
                <a:gd name="T78" fmla="*/ 209 w 599"/>
                <a:gd name="T79" fmla="*/ 26 h 187"/>
                <a:gd name="T80" fmla="*/ 159 w 599"/>
                <a:gd name="T81" fmla="*/ 22 h 187"/>
                <a:gd name="T82" fmla="*/ 107 w 599"/>
                <a:gd name="T83" fmla="*/ 19 h 187"/>
                <a:gd name="T84" fmla="*/ 54 w 599"/>
                <a:gd name="T85" fmla="*/ 19 h 187"/>
                <a:gd name="T86" fmla="*/ 0 w 599"/>
                <a:gd name="T87" fmla="*/ 2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9" h="187">
                  <a:moveTo>
                    <a:pt x="0" y="2"/>
                  </a:moveTo>
                  <a:lnTo>
                    <a:pt x="54" y="0"/>
                  </a:lnTo>
                  <a:lnTo>
                    <a:pt x="108" y="1"/>
                  </a:lnTo>
                  <a:lnTo>
                    <a:pt x="160" y="4"/>
                  </a:lnTo>
                  <a:lnTo>
                    <a:pt x="211" y="8"/>
                  </a:lnTo>
                  <a:lnTo>
                    <a:pt x="260" y="13"/>
                  </a:lnTo>
                  <a:lnTo>
                    <a:pt x="283" y="17"/>
                  </a:lnTo>
                  <a:lnTo>
                    <a:pt x="307" y="21"/>
                  </a:lnTo>
                  <a:lnTo>
                    <a:pt x="329" y="25"/>
                  </a:lnTo>
                  <a:lnTo>
                    <a:pt x="351" y="29"/>
                  </a:lnTo>
                  <a:lnTo>
                    <a:pt x="372" y="34"/>
                  </a:lnTo>
                  <a:lnTo>
                    <a:pt x="393" y="39"/>
                  </a:lnTo>
                  <a:lnTo>
                    <a:pt x="412" y="45"/>
                  </a:lnTo>
                  <a:lnTo>
                    <a:pt x="431" y="51"/>
                  </a:lnTo>
                  <a:lnTo>
                    <a:pt x="450" y="57"/>
                  </a:lnTo>
                  <a:lnTo>
                    <a:pt x="467" y="63"/>
                  </a:lnTo>
                  <a:lnTo>
                    <a:pt x="483" y="70"/>
                  </a:lnTo>
                  <a:lnTo>
                    <a:pt x="499" y="77"/>
                  </a:lnTo>
                  <a:lnTo>
                    <a:pt x="513" y="84"/>
                  </a:lnTo>
                  <a:lnTo>
                    <a:pt x="527" y="92"/>
                  </a:lnTo>
                  <a:lnTo>
                    <a:pt x="540" y="100"/>
                  </a:lnTo>
                  <a:lnTo>
                    <a:pt x="551" y="108"/>
                  </a:lnTo>
                  <a:lnTo>
                    <a:pt x="561" y="116"/>
                  </a:lnTo>
                  <a:lnTo>
                    <a:pt x="571" y="125"/>
                  </a:lnTo>
                  <a:lnTo>
                    <a:pt x="579" y="134"/>
                  </a:lnTo>
                  <a:lnTo>
                    <a:pt x="586" y="144"/>
                  </a:lnTo>
                  <a:lnTo>
                    <a:pt x="591" y="153"/>
                  </a:lnTo>
                  <a:lnTo>
                    <a:pt x="596" y="164"/>
                  </a:lnTo>
                  <a:lnTo>
                    <a:pt x="599" y="175"/>
                  </a:lnTo>
                  <a:lnTo>
                    <a:pt x="599" y="185"/>
                  </a:lnTo>
                  <a:lnTo>
                    <a:pt x="581" y="187"/>
                  </a:lnTo>
                  <a:lnTo>
                    <a:pt x="581" y="177"/>
                  </a:lnTo>
                  <a:lnTo>
                    <a:pt x="581" y="179"/>
                  </a:lnTo>
                  <a:lnTo>
                    <a:pt x="578" y="169"/>
                  </a:lnTo>
                  <a:lnTo>
                    <a:pt x="579" y="170"/>
                  </a:lnTo>
                  <a:lnTo>
                    <a:pt x="575" y="161"/>
                  </a:lnTo>
                  <a:lnTo>
                    <a:pt x="575" y="162"/>
                  </a:lnTo>
                  <a:lnTo>
                    <a:pt x="570" y="153"/>
                  </a:lnTo>
                  <a:lnTo>
                    <a:pt x="571" y="154"/>
                  </a:lnTo>
                  <a:lnTo>
                    <a:pt x="565" y="145"/>
                  </a:lnTo>
                  <a:lnTo>
                    <a:pt x="565" y="146"/>
                  </a:lnTo>
                  <a:lnTo>
                    <a:pt x="558" y="137"/>
                  </a:lnTo>
                  <a:lnTo>
                    <a:pt x="558" y="138"/>
                  </a:lnTo>
                  <a:lnTo>
                    <a:pt x="549" y="130"/>
                  </a:lnTo>
                  <a:lnTo>
                    <a:pt x="550" y="130"/>
                  </a:lnTo>
                  <a:lnTo>
                    <a:pt x="540" y="122"/>
                  </a:lnTo>
                  <a:lnTo>
                    <a:pt x="540" y="123"/>
                  </a:lnTo>
                  <a:lnTo>
                    <a:pt x="529" y="115"/>
                  </a:lnTo>
                  <a:lnTo>
                    <a:pt x="530" y="115"/>
                  </a:lnTo>
                  <a:lnTo>
                    <a:pt x="517" y="107"/>
                  </a:lnTo>
                  <a:lnTo>
                    <a:pt x="518" y="107"/>
                  </a:lnTo>
                  <a:lnTo>
                    <a:pt x="505" y="100"/>
                  </a:lnTo>
                  <a:lnTo>
                    <a:pt x="491" y="93"/>
                  </a:lnTo>
                  <a:lnTo>
                    <a:pt x="476" y="86"/>
                  </a:lnTo>
                  <a:lnTo>
                    <a:pt x="476" y="87"/>
                  </a:lnTo>
                  <a:lnTo>
                    <a:pt x="460" y="80"/>
                  </a:lnTo>
                  <a:lnTo>
                    <a:pt x="443" y="74"/>
                  </a:lnTo>
                  <a:lnTo>
                    <a:pt x="444" y="74"/>
                  </a:lnTo>
                  <a:lnTo>
                    <a:pt x="426" y="68"/>
                  </a:lnTo>
                  <a:lnTo>
                    <a:pt x="407" y="62"/>
                  </a:lnTo>
                  <a:lnTo>
                    <a:pt x="388" y="57"/>
                  </a:lnTo>
                  <a:lnTo>
                    <a:pt x="368" y="52"/>
                  </a:lnTo>
                  <a:lnTo>
                    <a:pt x="347" y="47"/>
                  </a:lnTo>
                  <a:lnTo>
                    <a:pt x="325" y="43"/>
                  </a:lnTo>
                  <a:lnTo>
                    <a:pt x="326" y="43"/>
                  </a:lnTo>
                  <a:lnTo>
                    <a:pt x="303" y="38"/>
                  </a:lnTo>
                  <a:lnTo>
                    <a:pt x="304" y="38"/>
                  </a:lnTo>
                  <a:lnTo>
                    <a:pt x="280" y="35"/>
                  </a:lnTo>
                  <a:lnTo>
                    <a:pt x="281" y="35"/>
                  </a:lnTo>
                  <a:lnTo>
                    <a:pt x="257" y="31"/>
                  </a:lnTo>
                  <a:lnTo>
                    <a:pt x="209" y="26"/>
                  </a:lnTo>
                  <a:lnTo>
                    <a:pt x="159" y="22"/>
                  </a:lnTo>
                  <a:lnTo>
                    <a:pt x="107" y="19"/>
                  </a:lnTo>
                  <a:lnTo>
                    <a:pt x="54" y="19"/>
                  </a:lnTo>
                  <a:lnTo>
                    <a:pt x="0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1" name="Freeform 21">
              <a:extLst>
                <a:ext uri="{FF2B5EF4-FFF2-40B4-BE49-F238E27FC236}">
                  <a16:creationId xmlns:a16="http://schemas.microsoft.com/office/drawing/2014/main" xmlns="" id="{D526CFD2-77B3-470D-86E4-15B73503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1363"/>
              <a:ext cx="400" cy="202"/>
            </a:xfrm>
            <a:custGeom>
              <a:avLst/>
              <a:gdLst>
                <a:gd name="T0" fmla="*/ 383 w 400"/>
                <a:gd name="T1" fmla="*/ 201 h 202"/>
                <a:gd name="T2" fmla="*/ 330 w 400"/>
                <a:gd name="T3" fmla="*/ 202 h 202"/>
                <a:gd name="T4" fmla="*/ 263 w 400"/>
                <a:gd name="T5" fmla="*/ 196 h 202"/>
                <a:gd name="T6" fmla="*/ 200 w 400"/>
                <a:gd name="T7" fmla="*/ 182 h 202"/>
                <a:gd name="T8" fmla="*/ 143 w 400"/>
                <a:gd name="T9" fmla="*/ 161 h 202"/>
                <a:gd name="T10" fmla="*/ 105 w 400"/>
                <a:gd name="T11" fmla="*/ 141 h 202"/>
                <a:gd name="T12" fmla="*/ 82 w 400"/>
                <a:gd name="T13" fmla="*/ 126 h 202"/>
                <a:gd name="T14" fmla="*/ 61 w 400"/>
                <a:gd name="T15" fmla="*/ 110 h 202"/>
                <a:gd name="T16" fmla="*/ 43 w 400"/>
                <a:gd name="T17" fmla="*/ 91 h 202"/>
                <a:gd name="T18" fmla="*/ 28 w 400"/>
                <a:gd name="T19" fmla="*/ 72 h 202"/>
                <a:gd name="T20" fmla="*/ 15 w 400"/>
                <a:gd name="T21" fmla="*/ 52 h 202"/>
                <a:gd name="T22" fmla="*/ 6 w 400"/>
                <a:gd name="T23" fmla="*/ 30 h 202"/>
                <a:gd name="T24" fmla="*/ 0 w 400"/>
                <a:gd name="T25" fmla="*/ 4 h 202"/>
                <a:gd name="T26" fmla="*/ 21 w 400"/>
                <a:gd name="T27" fmla="*/ 15 h 202"/>
                <a:gd name="T28" fmla="*/ 23 w 400"/>
                <a:gd name="T29" fmla="*/ 24 h 202"/>
                <a:gd name="T30" fmla="*/ 27 w 400"/>
                <a:gd name="T31" fmla="*/ 34 h 202"/>
                <a:gd name="T32" fmla="*/ 32 w 400"/>
                <a:gd name="T33" fmla="*/ 44 h 202"/>
                <a:gd name="T34" fmla="*/ 37 w 400"/>
                <a:gd name="T35" fmla="*/ 53 h 202"/>
                <a:gd name="T36" fmla="*/ 43 w 400"/>
                <a:gd name="T37" fmla="*/ 62 h 202"/>
                <a:gd name="T38" fmla="*/ 49 w 400"/>
                <a:gd name="T39" fmla="*/ 71 h 202"/>
                <a:gd name="T40" fmla="*/ 57 w 400"/>
                <a:gd name="T41" fmla="*/ 80 h 202"/>
                <a:gd name="T42" fmla="*/ 65 w 400"/>
                <a:gd name="T43" fmla="*/ 88 h 202"/>
                <a:gd name="T44" fmla="*/ 73 w 400"/>
                <a:gd name="T45" fmla="*/ 96 h 202"/>
                <a:gd name="T46" fmla="*/ 83 w 400"/>
                <a:gd name="T47" fmla="*/ 104 h 202"/>
                <a:gd name="T48" fmla="*/ 93 w 400"/>
                <a:gd name="T49" fmla="*/ 112 h 202"/>
                <a:gd name="T50" fmla="*/ 103 w 400"/>
                <a:gd name="T51" fmla="*/ 119 h 202"/>
                <a:gd name="T52" fmla="*/ 114 w 400"/>
                <a:gd name="T53" fmla="*/ 126 h 202"/>
                <a:gd name="T54" fmla="*/ 126 w 400"/>
                <a:gd name="T55" fmla="*/ 132 h 202"/>
                <a:gd name="T56" fmla="*/ 151 w 400"/>
                <a:gd name="T57" fmla="*/ 145 h 202"/>
                <a:gd name="T58" fmla="*/ 177 w 400"/>
                <a:gd name="T59" fmla="*/ 156 h 202"/>
                <a:gd name="T60" fmla="*/ 206 w 400"/>
                <a:gd name="T61" fmla="*/ 165 h 202"/>
                <a:gd name="T62" fmla="*/ 235 w 400"/>
                <a:gd name="T63" fmla="*/ 172 h 202"/>
                <a:gd name="T64" fmla="*/ 266 w 400"/>
                <a:gd name="T65" fmla="*/ 178 h 202"/>
                <a:gd name="T66" fmla="*/ 298 w 400"/>
                <a:gd name="T67" fmla="*/ 182 h 202"/>
                <a:gd name="T68" fmla="*/ 331 w 400"/>
                <a:gd name="T69" fmla="*/ 184 h 202"/>
                <a:gd name="T70" fmla="*/ 365 w 400"/>
                <a:gd name="T71" fmla="*/ 184 h 202"/>
                <a:gd name="T72" fmla="*/ 382 w 400"/>
                <a:gd name="T73" fmla="*/ 183 h 202"/>
                <a:gd name="T74" fmla="*/ 399 w 400"/>
                <a:gd name="T75" fmla="*/ 18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0" h="202">
                  <a:moveTo>
                    <a:pt x="400" y="200"/>
                  </a:moveTo>
                  <a:lnTo>
                    <a:pt x="383" y="201"/>
                  </a:lnTo>
                  <a:lnTo>
                    <a:pt x="365" y="202"/>
                  </a:lnTo>
                  <a:lnTo>
                    <a:pt x="330" y="202"/>
                  </a:lnTo>
                  <a:lnTo>
                    <a:pt x="296" y="200"/>
                  </a:lnTo>
                  <a:lnTo>
                    <a:pt x="263" y="196"/>
                  </a:lnTo>
                  <a:lnTo>
                    <a:pt x="231" y="190"/>
                  </a:lnTo>
                  <a:lnTo>
                    <a:pt x="200" y="182"/>
                  </a:lnTo>
                  <a:lnTo>
                    <a:pt x="171" y="172"/>
                  </a:lnTo>
                  <a:lnTo>
                    <a:pt x="143" y="161"/>
                  </a:lnTo>
                  <a:lnTo>
                    <a:pt x="117" y="148"/>
                  </a:lnTo>
                  <a:lnTo>
                    <a:pt x="105" y="141"/>
                  </a:lnTo>
                  <a:lnTo>
                    <a:pt x="93" y="134"/>
                  </a:lnTo>
                  <a:lnTo>
                    <a:pt x="82" y="126"/>
                  </a:lnTo>
                  <a:lnTo>
                    <a:pt x="71" y="118"/>
                  </a:lnTo>
                  <a:lnTo>
                    <a:pt x="61" y="110"/>
                  </a:lnTo>
                  <a:lnTo>
                    <a:pt x="52" y="101"/>
                  </a:lnTo>
                  <a:lnTo>
                    <a:pt x="43" y="91"/>
                  </a:lnTo>
                  <a:lnTo>
                    <a:pt x="35" y="82"/>
                  </a:lnTo>
                  <a:lnTo>
                    <a:pt x="28" y="72"/>
                  </a:lnTo>
                  <a:lnTo>
                    <a:pt x="21" y="62"/>
                  </a:lnTo>
                  <a:lnTo>
                    <a:pt x="15" y="52"/>
                  </a:lnTo>
                  <a:lnTo>
                    <a:pt x="10" y="41"/>
                  </a:lnTo>
                  <a:lnTo>
                    <a:pt x="6" y="30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3" y="24"/>
                  </a:lnTo>
                  <a:lnTo>
                    <a:pt x="27" y="3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43" y="62"/>
                  </a:lnTo>
                  <a:lnTo>
                    <a:pt x="49" y="71"/>
                  </a:lnTo>
                  <a:lnTo>
                    <a:pt x="57" y="80"/>
                  </a:lnTo>
                  <a:lnTo>
                    <a:pt x="56" y="79"/>
                  </a:lnTo>
                  <a:lnTo>
                    <a:pt x="65" y="88"/>
                  </a:lnTo>
                  <a:lnTo>
                    <a:pt x="64" y="88"/>
                  </a:lnTo>
                  <a:lnTo>
                    <a:pt x="73" y="9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93" y="112"/>
                  </a:lnTo>
                  <a:lnTo>
                    <a:pt x="92" y="111"/>
                  </a:lnTo>
                  <a:lnTo>
                    <a:pt x="103" y="119"/>
                  </a:lnTo>
                  <a:lnTo>
                    <a:pt x="114" y="126"/>
                  </a:lnTo>
                  <a:lnTo>
                    <a:pt x="126" y="132"/>
                  </a:lnTo>
                  <a:lnTo>
                    <a:pt x="125" y="132"/>
                  </a:lnTo>
                  <a:lnTo>
                    <a:pt x="151" y="145"/>
                  </a:lnTo>
                  <a:lnTo>
                    <a:pt x="150" y="145"/>
                  </a:lnTo>
                  <a:lnTo>
                    <a:pt x="177" y="156"/>
                  </a:lnTo>
                  <a:lnTo>
                    <a:pt x="177" y="155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35" y="172"/>
                  </a:lnTo>
                  <a:lnTo>
                    <a:pt x="266" y="178"/>
                  </a:lnTo>
                  <a:lnTo>
                    <a:pt x="298" y="182"/>
                  </a:lnTo>
                  <a:lnTo>
                    <a:pt x="331" y="184"/>
                  </a:lnTo>
                  <a:lnTo>
                    <a:pt x="365" y="184"/>
                  </a:lnTo>
                  <a:lnTo>
                    <a:pt x="364" y="184"/>
                  </a:lnTo>
                  <a:lnTo>
                    <a:pt x="382" y="183"/>
                  </a:lnTo>
                  <a:lnTo>
                    <a:pt x="381" y="183"/>
                  </a:lnTo>
                  <a:lnTo>
                    <a:pt x="399" y="182"/>
                  </a:lnTo>
                  <a:lnTo>
                    <a:pt x="400" y="200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4122" name="Picture 22">
              <a:extLst>
                <a:ext uri="{FF2B5EF4-FFF2-40B4-BE49-F238E27FC236}">
                  <a16:creationId xmlns:a16="http://schemas.microsoft.com/office/drawing/2014/main" xmlns="" id="{C7F280EE-096E-4835-B5E1-4854E7BFD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310"/>
              <a:ext cx="849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3">
              <a:extLst>
                <a:ext uri="{FF2B5EF4-FFF2-40B4-BE49-F238E27FC236}">
                  <a16:creationId xmlns:a16="http://schemas.microsoft.com/office/drawing/2014/main" xmlns="" id="{F29AD5D7-D773-4147-ACD7-1770A2CA1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310"/>
              <a:ext cx="849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Oval 24">
              <a:extLst>
                <a:ext uri="{FF2B5EF4-FFF2-40B4-BE49-F238E27FC236}">
                  <a16:creationId xmlns:a16="http://schemas.microsoft.com/office/drawing/2014/main" xmlns="" id="{B97AA7BF-DB85-4E46-A808-F1A5D1A13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223"/>
              <a:ext cx="44" cy="44"/>
            </a:xfrm>
            <a:prstGeom prst="ellipse">
              <a:avLst/>
            </a:prstGeom>
            <a:solidFill>
              <a:srgbClr val="7F6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25" name="Freeform 25">
              <a:extLst>
                <a:ext uri="{FF2B5EF4-FFF2-40B4-BE49-F238E27FC236}">
                  <a16:creationId xmlns:a16="http://schemas.microsoft.com/office/drawing/2014/main" xmlns="" id="{D208096E-39C0-405E-9934-7F169F200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7" y="1217"/>
              <a:ext cx="56" cy="56"/>
            </a:xfrm>
            <a:custGeom>
              <a:avLst/>
              <a:gdLst>
                <a:gd name="T0" fmla="*/ 55 w 56"/>
                <a:gd name="T1" fmla="*/ 22 h 56"/>
                <a:gd name="T2" fmla="*/ 51 w 56"/>
                <a:gd name="T3" fmla="*/ 12 h 56"/>
                <a:gd name="T4" fmla="*/ 44 w 56"/>
                <a:gd name="T5" fmla="*/ 5 h 56"/>
                <a:gd name="T6" fmla="*/ 34 w 56"/>
                <a:gd name="T7" fmla="*/ 1 h 56"/>
                <a:gd name="T8" fmla="*/ 22 w 56"/>
                <a:gd name="T9" fmla="*/ 1 h 56"/>
                <a:gd name="T10" fmla="*/ 12 w 56"/>
                <a:gd name="T11" fmla="*/ 5 h 56"/>
                <a:gd name="T12" fmla="*/ 5 w 56"/>
                <a:gd name="T13" fmla="*/ 12 h 56"/>
                <a:gd name="T14" fmla="*/ 1 w 56"/>
                <a:gd name="T15" fmla="*/ 22 h 56"/>
                <a:gd name="T16" fmla="*/ 1 w 56"/>
                <a:gd name="T17" fmla="*/ 33 h 56"/>
                <a:gd name="T18" fmla="*/ 5 w 56"/>
                <a:gd name="T19" fmla="*/ 43 h 56"/>
                <a:gd name="T20" fmla="*/ 12 w 56"/>
                <a:gd name="T21" fmla="*/ 51 h 56"/>
                <a:gd name="T22" fmla="*/ 22 w 56"/>
                <a:gd name="T23" fmla="*/ 55 h 56"/>
                <a:gd name="T24" fmla="*/ 34 w 56"/>
                <a:gd name="T25" fmla="*/ 55 h 56"/>
                <a:gd name="T26" fmla="*/ 44 w 56"/>
                <a:gd name="T27" fmla="*/ 51 h 56"/>
                <a:gd name="T28" fmla="*/ 51 w 56"/>
                <a:gd name="T29" fmla="*/ 43 h 56"/>
                <a:gd name="T30" fmla="*/ 55 w 56"/>
                <a:gd name="T31" fmla="*/ 33 h 56"/>
                <a:gd name="T32" fmla="*/ 43 w 56"/>
                <a:gd name="T33" fmla="*/ 32 h 56"/>
                <a:gd name="T34" fmla="*/ 42 w 56"/>
                <a:gd name="T35" fmla="*/ 35 h 56"/>
                <a:gd name="T36" fmla="*/ 41 w 56"/>
                <a:gd name="T37" fmla="*/ 37 h 56"/>
                <a:gd name="T38" fmla="*/ 39 w 56"/>
                <a:gd name="T39" fmla="*/ 40 h 56"/>
                <a:gd name="T40" fmla="*/ 36 w 56"/>
                <a:gd name="T41" fmla="*/ 41 h 56"/>
                <a:gd name="T42" fmla="*/ 34 w 56"/>
                <a:gd name="T43" fmla="*/ 43 h 56"/>
                <a:gd name="T44" fmla="*/ 31 w 56"/>
                <a:gd name="T45" fmla="*/ 43 h 56"/>
                <a:gd name="T46" fmla="*/ 27 w 56"/>
                <a:gd name="T47" fmla="*/ 44 h 56"/>
                <a:gd name="T48" fmla="*/ 24 w 56"/>
                <a:gd name="T49" fmla="*/ 43 h 56"/>
                <a:gd name="T50" fmla="*/ 21 w 56"/>
                <a:gd name="T51" fmla="*/ 42 h 56"/>
                <a:gd name="T52" fmla="*/ 19 w 56"/>
                <a:gd name="T53" fmla="*/ 41 h 56"/>
                <a:gd name="T54" fmla="*/ 17 w 56"/>
                <a:gd name="T55" fmla="*/ 39 h 56"/>
                <a:gd name="T56" fmla="*/ 15 w 56"/>
                <a:gd name="T57" fmla="*/ 36 h 56"/>
                <a:gd name="T58" fmla="*/ 13 w 56"/>
                <a:gd name="T59" fmla="*/ 33 h 56"/>
                <a:gd name="T60" fmla="*/ 12 w 56"/>
                <a:gd name="T61" fmla="*/ 30 h 56"/>
                <a:gd name="T62" fmla="*/ 12 w 56"/>
                <a:gd name="T63" fmla="*/ 27 h 56"/>
                <a:gd name="T64" fmla="*/ 13 w 56"/>
                <a:gd name="T65" fmla="*/ 24 h 56"/>
                <a:gd name="T66" fmla="*/ 14 w 56"/>
                <a:gd name="T67" fmla="*/ 21 h 56"/>
                <a:gd name="T68" fmla="*/ 15 w 56"/>
                <a:gd name="T69" fmla="*/ 19 h 56"/>
                <a:gd name="T70" fmla="*/ 17 w 56"/>
                <a:gd name="T71" fmla="*/ 17 h 56"/>
                <a:gd name="T72" fmla="*/ 20 w 56"/>
                <a:gd name="T73" fmla="*/ 14 h 56"/>
                <a:gd name="T74" fmla="*/ 22 w 56"/>
                <a:gd name="T75" fmla="*/ 13 h 56"/>
                <a:gd name="T76" fmla="*/ 25 w 56"/>
                <a:gd name="T77" fmla="*/ 12 h 56"/>
                <a:gd name="T78" fmla="*/ 29 w 56"/>
                <a:gd name="T79" fmla="*/ 12 h 56"/>
                <a:gd name="T80" fmla="*/ 32 w 56"/>
                <a:gd name="T81" fmla="*/ 13 h 56"/>
                <a:gd name="T82" fmla="*/ 35 w 56"/>
                <a:gd name="T83" fmla="*/ 14 h 56"/>
                <a:gd name="T84" fmla="*/ 37 w 56"/>
                <a:gd name="T85" fmla="*/ 15 h 56"/>
                <a:gd name="T86" fmla="*/ 40 w 56"/>
                <a:gd name="T87" fmla="*/ 17 h 56"/>
                <a:gd name="T88" fmla="*/ 41 w 56"/>
                <a:gd name="T89" fmla="*/ 20 h 56"/>
                <a:gd name="T90" fmla="*/ 43 w 56"/>
                <a:gd name="T91" fmla="*/ 22 h 56"/>
                <a:gd name="T92" fmla="*/ 44 w 56"/>
                <a:gd name="T93" fmla="*/ 25 h 56"/>
                <a:gd name="T94" fmla="*/ 44 w 56"/>
                <a:gd name="T95" fmla="*/ 29 h 56"/>
                <a:gd name="T96" fmla="*/ 43 w 56"/>
                <a:gd name="T97" fmla="*/ 32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9" y="54"/>
                  </a:lnTo>
                  <a:lnTo>
                    <a:pt x="44" y="51"/>
                  </a:lnTo>
                  <a:lnTo>
                    <a:pt x="48" y="48"/>
                  </a:lnTo>
                  <a:lnTo>
                    <a:pt x="51" y="43"/>
                  </a:lnTo>
                  <a:lnTo>
                    <a:pt x="54" y="39"/>
                  </a:lnTo>
                  <a:lnTo>
                    <a:pt x="55" y="33"/>
                  </a:lnTo>
                  <a:lnTo>
                    <a:pt x="56" y="28"/>
                  </a:lnTo>
                  <a:close/>
                  <a:moveTo>
                    <a:pt x="43" y="32"/>
                  </a:moveTo>
                  <a:lnTo>
                    <a:pt x="44" y="30"/>
                  </a:lnTo>
                  <a:lnTo>
                    <a:pt x="42" y="35"/>
                  </a:lnTo>
                  <a:lnTo>
                    <a:pt x="43" y="33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39" y="40"/>
                  </a:lnTo>
                  <a:lnTo>
                    <a:pt x="40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4" y="43"/>
                  </a:lnTo>
                  <a:lnTo>
                    <a:pt x="35" y="42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17" y="39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3" y="33"/>
                  </a:lnTo>
                  <a:lnTo>
                    <a:pt x="14" y="35"/>
                  </a:lnTo>
                  <a:lnTo>
                    <a:pt x="12" y="30"/>
                  </a:lnTo>
                  <a:lnTo>
                    <a:pt x="13" y="32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3" y="24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4" y="13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40" y="17"/>
                  </a:lnTo>
                  <a:lnTo>
                    <a:pt x="39" y="16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6" name="Freeform 26">
              <a:extLst>
                <a:ext uri="{FF2B5EF4-FFF2-40B4-BE49-F238E27FC236}">
                  <a16:creationId xmlns:a16="http://schemas.microsoft.com/office/drawing/2014/main" xmlns="" id="{A3085F93-3005-4D99-8FA4-9ED664C38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1221"/>
              <a:ext cx="600" cy="187"/>
            </a:xfrm>
            <a:custGeom>
              <a:avLst/>
              <a:gdLst>
                <a:gd name="T0" fmla="*/ 55 w 600"/>
                <a:gd name="T1" fmla="*/ 0 h 187"/>
                <a:gd name="T2" fmla="*/ 161 w 600"/>
                <a:gd name="T3" fmla="*/ 4 h 187"/>
                <a:gd name="T4" fmla="*/ 260 w 600"/>
                <a:gd name="T5" fmla="*/ 13 h 187"/>
                <a:gd name="T6" fmla="*/ 307 w 600"/>
                <a:gd name="T7" fmla="*/ 21 h 187"/>
                <a:gd name="T8" fmla="*/ 351 w 600"/>
                <a:gd name="T9" fmla="*/ 29 h 187"/>
                <a:gd name="T10" fmla="*/ 393 w 600"/>
                <a:gd name="T11" fmla="*/ 39 h 187"/>
                <a:gd name="T12" fmla="*/ 432 w 600"/>
                <a:gd name="T13" fmla="*/ 51 h 187"/>
                <a:gd name="T14" fmla="*/ 467 w 600"/>
                <a:gd name="T15" fmla="*/ 63 h 187"/>
                <a:gd name="T16" fmla="*/ 499 w 600"/>
                <a:gd name="T17" fmla="*/ 77 h 187"/>
                <a:gd name="T18" fmla="*/ 527 w 600"/>
                <a:gd name="T19" fmla="*/ 92 h 187"/>
                <a:gd name="T20" fmla="*/ 552 w 600"/>
                <a:gd name="T21" fmla="*/ 108 h 187"/>
                <a:gd name="T22" fmla="*/ 571 w 600"/>
                <a:gd name="T23" fmla="*/ 125 h 187"/>
                <a:gd name="T24" fmla="*/ 586 w 600"/>
                <a:gd name="T25" fmla="*/ 144 h 187"/>
                <a:gd name="T26" fmla="*/ 596 w 600"/>
                <a:gd name="T27" fmla="*/ 164 h 187"/>
                <a:gd name="T28" fmla="*/ 600 w 600"/>
                <a:gd name="T29" fmla="*/ 185 h 187"/>
                <a:gd name="T30" fmla="*/ 581 w 600"/>
                <a:gd name="T31" fmla="*/ 177 h 187"/>
                <a:gd name="T32" fmla="*/ 579 w 600"/>
                <a:gd name="T33" fmla="*/ 169 h 187"/>
                <a:gd name="T34" fmla="*/ 575 w 600"/>
                <a:gd name="T35" fmla="*/ 161 h 187"/>
                <a:gd name="T36" fmla="*/ 571 w 600"/>
                <a:gd name="T37" fmla="*/ 153 h 187"/>
                <a:gd name="T38" fmla="*/ 565 w 600"/>
                <a:gd name="T39" fmla="*/ 145 h 187"/>
                <a:gd name="T40" fmla="*/ 558 w 600"/>
                <a:gd name="T41" fmla="*/ 137 h 187"/>
                <a:gd name="T42" fmla="*/ 550 w 600"/>
                <a:gd name="T43" fmla="*/ 130 h 187"/>
                <a:gd name="T44" fmla="*/ 540 w 600"/>
                <a:gd name="T45" fmla="*/ 122 h 187"/>
                <a:gd name="T46" fmla="*/ 530 w 600"/>
                <a:gd name="T47" fmla="*/ 115 h 187"/>
                <a:gd name="T48" fmla="*/ 518 w 600"/>
                <a:gd name="T49" fmla="*/ 107 h 187"/>
                <a:gd name="T50" fmla="*/ 505 w 600"/>
                <a:gd name="T51" fmla="*/ 100 h 187"/>
                <a:gd name="T52" fmla="*/ 491 w 600"/>
                <a:gd name="T53" fmla="*/ 93 h 187"/>
                <a:gd name="T54" fmla="*/ 476 w 600"/>
                <a:gd name="T55" fmla="*/ 86 h 187"/>
                <a:gd name="T56" fmla="*/ 461 w 600"/>
                <a:gd name="T57" fmla="*/ 80 h 187"/>
                <a:gd name="T58" fmla="*/ 444 w 600"/>
                <a:gd name="T59" fmla="*/ 74 h 187"/>
                <a:gd name="T60" fmla="*/ 426 w 600"/>
                <a:gd name="T61" fmla="*/ 68 h 187"/>
                <a:gd name="T62" fmla="*/ 408 w 600"/>
                <a:gd name="T63" fmla="*/ 62 h 187"/>
                <a:gd name="T64" fmla="*/ 388 w 600"/>
                <a:gd name="T65" fmla="*/ 57 h 187"/>
                <a:gd name="T66" fmla="*/ 368 w 600"/>
                <a:gd name="T67" fmla="*/ 52 h 187"/>
                <a:gd name="T68" fmla="*/ 347 w 600"/>
                <a:gd name="T69" fmla="*/ 47 h 187"/>
                <a:gd name="T70" fmla="*/ 326 w 600"/>
                <a:gd name="T71" fmla="*/ 42 h 187"/>
                <a:gd name="T72" fmla="*/ 304 w 600"/>
                <a:gd name="T73" fmla="*/ 38 h 187"/>
                <a:gd name="T74" fmla="*/ 281 w 600"/>
                <a:gd name="T75" fmla="*/ 35 h 187"/>
                <a:gd name="T76" fmla="*/ 258 w 600"/>
                <a:gd name="T77" fmla="*/ 31 h 187"/>
                <a:gd name="T78" fmla="*/ 209 w 600"/>
                <a:gd name="T79" fmla="*/ 26 h 187"/>
                <a:gd name="T80" fmla="*/ 159 w 600"/>
                <a:gd name="T81" fmla="*/ 22 h 187"/>
                <a:gd name="T82" fmla="*/ 108 w 600"/>
                <a:gd name="T83" fmla="*/ 19 h 187"/>
                <a:gd name="T84" fmla="*/ 55 w 600"/>
                <a:gd name="T85" fmla="*/ 19 h 187"/>
                <a:gd name="T86" fmla="*/ 1 w 600"/>
                <a:gd name="T87" fmla="*/ 2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0" h="187">
                  <a:moveTo>
                    <a:pt x="0" y="1"/>
                  </a:moveTo>
                  <a:lnTo>
                    <a:pt x="55" y="0"/>
                  </a:lnTo>
                  <a:lnTo>
                    <a:pt x="108" y="1"/>
                  </a:lnTo>
                  <a:lnTo>
                    <a:pt x="161" y="4"/>
                  </a:lnTo>
                  <a:lnTo>
                    <a:pt x="211" y="8"/>
                  </a:lnTo>
                  <a:lnTo>
                    <a:pt x="260" y="13"/>
                  </a:lnTo>
                  <a:lnTo>
                    <a:pt x="284" y="17"/>
                  </a:lnTo>
                  <a:lnTo>
                    <a:pt x="307" y="21"/>
                  </a:lnTo>
                  <a:lnTo>
                    <a:pt x="330" y="25"/>
                  </a:lnTo>
                  <a:lnTo>
                    <a:pt x="351" y="29"/>
                  </a:lnTo>
                  <a:lnTo>
                    <a:pt x="373" y="34"/>
                  </a:lnTo>
                  <a:lnTo>
                    <a:pt x="393" y="39"/>
                  </a:lnTo>
                  <a:lnTo>
                    <a:pt x="413" y="45"/>
                  </a:lnTo>
                  <a:lnTo>
                    <a:pt x="432" y="51"/>
                  </a:lnTo>
                  <a:lnTo>
                    <a:pt x="450" y="57"/>
                  </a:lnTo>
                  <a:lnTo>
                    <a:pt x="467" y="63"/>
                  </a:lnTo>
                  <a:lnTo>
                    <a:pt x="484" y="70"/>
                  </a:lnTo>
                  <a:lnTo>
                    <a:pt x="499" y="77"/>
                  </a:lnTo>
                  <a:lnTo>
                    <a:pt x="514" y="84"/>
                  </a:lnTo>
                  <a:lnTo>
                    <a:pt x="527" y="92"/>
                  </a:lnTo>
                  <a:lnTo>
                    <a:pt x="540" y="100"/>
                  </a:lnTo>
                  <a:lnTo>
                    <a:pt x="552" y="108"/>
                  </a:lnTo>
                  <a:lnTo>
                    <a:pt x="562" y="116"/>
                  </a:lnTo>
                  <a:lnTo>
                    <a:pt x="571" y="125"/>
                  </a:lnTo>
                  <a:lnTo>
                    <a:pt x="579" y="134"/>
                  </a:lnTo>
                  <a:lnTo>
                    <a:pt x="586" y="144"/>
                  </a:lnTo>
                  <a:lnTo>
                    <a:pt x="592" y="153"/>
                  </a:lnTo>
                  <a:lnTo>
                    <a:pt x="596" y="164"/>
                  </a:lnTo>
                  <a:lnTo>
                    <a:pt x="599" y="175"/>
                  </a:lnTo>
                  <a:lnTo>
                    <a:pt x="600" y="185"/>
                  </a:lnTo>
                  <a:lnTo>
                    <a:pt x="582" y="187"/>
                  </a:lnTo>
                  <a:lnTo>
                    <a:pt x="581" y="177"/>
                  </a:lnTo>
                  <a:lnTo>
                    <a:pt x="581" y="179"/>
                  </a:lnTo>
                  <a:lnTo>
                    <a:pt x="579" y="169"/>
                  </a:lnTo>
                  <a:lnTo>
                    <a:pt x="579" y="170"/>
                  </a:lnTo>
                  <a:lnTo>
                    <a:pt x="575" y="161"/>
                  </a:lnTo>
                  <a:lnTo>
                    <a:pt x="576" y="162"/>
                  </a:lnTo>
                  <a:lnTo>
                    <a:pt x="571" y="153"/>
                  </a:lnTo>
                  <a:lnTo>
                    <a:pt x="571" y="154"/>
                  </a:lnTo>
                  <a:lnTo>
                    <a:pt x="565" y="145"/>
                  </a:lnTo>
                  <a:lnTo>
                    <a:pt x="566" y="146"/>
                  </a:lnTo>
                  <a:lnTo>
                    <a:pt x="558" y="137"/>
                  </a:lnTo>
                  <a:lnTo>
                    <a:pt x="558" y="138"/>
                  </a:lnTo>
                  <a:lnTo>
                    <a:pt x="550" y="130"/>
                  </a:lnTo>
                  <a:lnTo>
                    <a:pt x="540" y="122"/>
                  </a:lnTo>
                  <a:lnTo>
                    <a:pt x="541" y="122"/>
                  </a:lnTo>
                  <a:lnTo>
                    <a:pt x="530" y="115"/>
                  </a:lnTo>
                  <a:lnTo>
                    <a:pt x="518" y="107"/>
                  </a:lnTo>
                  <a:lnTo>
                    <a:pt x="505" y="100"/>
                  </a:lnTo>
                  <a:lnTo>
                    <a:pt x="506" y="100"/>
                  </a:lnTo>
                  <a:lnTo>
                    <a:pt x="491" y="93"/>
                  </a:lnTo>
                  <a:lnTo>
                    <a:pt x="492" y="93"/>
                  </a:lnTo>
                  <a:lnTo>
                    <a:pt x="476" y="86"/>
                  </a:lnTo>
                  <a:lnTo>
                    <a:pt x="477" y="87"/>
                  </a:lnTo>
                  <a:lnTo>
                    <a:pt x="461" y="80"/>
                  </a:lnTo>
                  <a:lnTo>
                    <a:pt x="444" y="74"/>
                  </a:lnTo>
                  <a:lnTo>
                    <a:pt x="426" y="68"/>
                  </a:lnTo>
                  <a:lnTo>
                    <a:pt x="408" y="62"/>
                  </a:lnTo>
                  <a:lnTo>
                    <a:pt x="388" y="57"/>
                  </a:lnTo>
                  <a:lnTo>
                    <a:pt x="389" y="57"/>
                  </a:lnTo>
                  <a:lnTo>
                    <a:pt x="368" y="52"/>
                  </a:lnTo>
                  <a:lnTo>
                    <a:pt x="347" y="47"/>
                  </a:lnTo>
                  <a:lnTo>
                    <a:pt x="348" y="47"/>
                  </a:lnTo>
                  <a:lnTo>
                    <a:pt x="326" y="42"/>
                  </a:lnTo>
                  <a:lnTo>
                    <a:pt x="326" y="43"/>
                  </a:lnTo>
                  <a:lnTo>
                    <a:pt x="304" y="38"/>
                  </a:lnTo>
                  <a:lnTo>
                    <a:pt x="281" y="35"/>
                  </a:lnTo>
                  <a:lnTo>
                    <a:pt x="258" y="31"/>
                  </a:lnTo>
                  <a:lnTo>
                    <a:pt x="209" y="26"/>
                  </a:lnTo>
                  <a:lnTo>
                    <a:pt x="210" y="26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08" y="19"/>
                  </a:lnTo>
                  <a:lnTo>
                    <a:pt x="55" y="19"/>
                  </a:lnTo>
                  <a:lnTo>
                    <a:pt x="1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27" name="Freeform 27">
              <a:extLst>
                <a:ext uri="{FF2B5EF4-FFF2-40B4-BE49-F238E27FC236}">
                  <a16:creationId xmlns:a16="http://schemas.microsoft.com/office/drawing/2014/main" xmlns="" id="{9FDCFF36-6B81-459C-B30F-160DFC42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1363"/>
              <a:ext cx="401" cy="202"/>
            </a:xfrm>
            <a:custGeom>
              <a:avLst/>
              <a:gdLst>
                <a:gd name="T0" fmla="*/ 383 w 401"/>
                <a:gd name="T1" fmla="*/ 201 h 202"/>
                <a:gd name="T2" fmla="*/ 331 w 401"/>
                <a:gd name="T3" fmla="*/ 202 h 202"/>
                <a:gd name="T4" fmla="*/ 264 w 401"/>
                <a:gd name="T5" fmla="*/ 196 h 202"/>
                <a:gd name="T6" fmla="*/ 201 w 401"/>
                <a:gd name="T7" fmla="*/ 182 h 202"/>
                <a:gd name="T8" fmla="*/ 143 w 401"/>
                <a:gd name="T9" fmla="*/ 161 h 202"/>
                <a:gd name="T10" fmla="*/ 105 w 401"/>
                <a:gd name="T11" fmla="*/ 141 h 202"/>
                <a:gd name="T12" fmla="*/ 82 w 401"/>
                <a:gd name="T13" fmla="*/ 126 h 202"/>
                <a:gd name="T14" fmla="*/ 62 w 401"/>
                <a:gd name="T15" fmla="*/ 109 h 202"/>
                <a:gd name="T16" fmla="*/ 43 w 401"/>
                <a:gd name="T17" fmla="*/ 91 h 202"/>
                <a:gd name="T18" fmla="*/ 28 w 401"/>
                <a:gd name="T19" fmla="*/ 72 h 202"/>
                <a:gd name="T20" fmla="*/ 16 w 401"/>
                <a:gd name="T21" fmla="*/ 52 h 202"/>
                <a:gd name="T22" fmla="*/ 7 w 401"/>
                <a:gd name="T23" fmla="*/ 30 h 202"/>
                <a:gd name="T24" fmla="*/ 0 w 401"/>
                <a:gd name="T25" fmla="*/ 4 h 202"/>
                <a:gd name="T26" fmla="*/ 21 w 401"/>
                <a:gd name="T27" fmla="*/ 15 h 202"/>
                <a:gd name="T28" fmla="*/ 24 w 401"/>
                <a:gd name="T29" fmla="*/ 24 h 202"/>
                <a:gd name="T30" fmla="*/ 28 w 401"/>
                <a:gd name="T31" fmla="*/ 34 h 202"/>
                <a:gd name="T32" fmla="*/ 32 w 401"/>
                <a:gd name="T33" fmla="*/ 44 h 202"/>
                <a:gd name="T34" fmla="*/ 37 w 401"/>
                <a:gd name="T35" fmla="*/ 53 h 202"/>
                <a:gd name="T36" fmla="*/ 43 w 401"/>
                <a:gd name="T37" fmla="*/ 62 h 202"/>
                <a:gd name="T38" fmla="*/ 50 w 401"/>
                <a:gd name="T39" fmla="*/ 71 h 202"/>
                <a:gd name="T40" fmla="*/ 57 w 401"/>
                <a:gd name="T41" fmla="*/ 79 h 202"/>
                <a:gd name="T42" fmla="*/ 65 w 401"/>
                <a:gd name="T43" fmla="*/ 88 h 202"/>
                <a:gd name="T44" fmla="*/ 74 w 401"/>
                <a:gd name="T45" fmla="*/ 96 h 202"/>
                <a:gd name="T46" fmla="*/ 83 w 401"/>
                <a:gd name="T47" fmla="*/ 104 h 202"/>
                <a:gd name="T48" fmla="*/ 93 w 401"/>
                <a:gd name="T49" fmla="*/ 112 h 202"/>
                <a:gd name="T50" fmla="*/ 104 w 401"/>
                <a:gd name="T51" fmla="*/ 119 h 202"/>
                <a:gd name="T52" fmla="*/ 115 w 401"/>
                <a:gd name="T53" fmla="*/ 126 h 202"/>
                <a:gd name="T54" fmla="*/ 126 w 401"/>
                <a:gd name="T55" fmla="*/ 132 h 202"/>
                <a:gd name="T56" fmla="*/ 151 w 401"/>
                <a:gd name="T57" fmla="*/ 145 h 202"/>
                <a:gd name="T58" fmla="*/ 178 w 401"/>
                <a:gd name="T59" fmla="*/ 156 h 202"/>
                <a:gd name="T60" fmla="*/ 206 w 401"/>
                <a:gd name="T61" fmla="*/ 165 h 202"/>
                <a:gd name="T62" fmla="*/ 236 w 401"/>
                <a:gd name="T63" fmla="*/ 172 h 202"/>
                <a:gd name="T64" fmla="*/ 267 w 401"/>
                <a:gd name="T65" fmla="*/ 178 h 202"/>
                <a:gd name="T66" fmla="*/ 299 w 401"/>
                <a:gd name="T67" fmla="*/ 182 h 202"/>
                <a:gd name="T68" fmla="*/ 332 w 401"/>
                <a:gd name="T69" fmla="*/ 184 h 202"/>
                <a:gd name="T70" fmla="*/ 365 w 401"/>
                <a:gd name="T71" fmla="*/ 184 h 202"/>
                <a:gd name="T72" fmla="*/ 382 w 401"/>
                <a:gd name="T73" fmla="*/ 183 h 202"/>
                <a:gd name="T74" fmla="*/ 399 w 401"/>
                <a:gd name="T75" fmla="*/ 18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1" h="202">
                  <a:moveTo>
                    <a:pt x="401" y="200"/>
                  </a:moveTo>
                  <a:lnTo>
                    <a:pt x="383" y="201"/>
                  </a:lnTo>
                  <a:lnTo>
                    <a:pt x="366" y="202"/>
                  </a:lnTo>
                  <a:lnTo>
                    <a:pt x="331" y="202"/>
                  </a:lnTo>
                  <a:lnTo>
                    <a:pt x="297" y="200"/>
                  </a:lnTo>
                  <a:lnTo>
                    <a:pt x="264" y="196"/>
                  </a:lnTo>
                  <a:lnTo>
                    <a:pt x="232" y="190"/>
                  </a:lnTo>
                  <a:lnTo>
                    <a:pt x="201" y="182"/>
                  </a:lnTo>
                  <a:lnTo>
                    <a:pt x="171" y="172"/>
                  </a:lnTo>
                  <a:lnTo>
                    <a:pt x="143" y="161"/>
                  </a:lnTo>
                  <a:lnTo>
                    <a:pt x="118" y="148"/>
                  </a:lnTo>
                  <a:lnTo>
                    <a:pt x="105" y="141"/>
                  </a:lnTo>
                  <a:lnTo>
                    <a:pt x="93" y="134"/>
                  </a:lnTo>
                  <a:lnTo>
                    <a:pt x="82" y="126"/>
                  </a:lnTo>
                  <a:lnTo>
                    <a:pt x="72" y="118"/>
                  </a:lnTo>
                  <a:lnTo>
                    <a:pt x="62" y="109"/>
                  </a:lnTo>
                  <a:lnTo>
                    <a:pt x="52" y="101"/>
                  </a:lnTo>
                  <a:lnTo>
                    <a:pt x="43" y="91"/>
                  </a:lnTo>
                  <a:lnTo>
                    <a:pt x="36" y="82"/>
                  </a:lnTo>
                  <a:lnTo>
                    <a:pt x="28" y="72"/>
                  </a:lnTo>
                  <a:lnTo>
                    <a:pt x="22" y="62"/>
                  </a:lnTo>
                  <a:lnTo>
                    <a:pt x="16" y="52"/>
                  </a:lnTo>
                  <a:lnTo>
                    <a:pt x="11" y="41"/>
                  </a:lnTo>
                  <a:lnTo>
                    <a:pt x="7" y="30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43" y="62"/>
                  </a:lnTo>
                  <a:lnTo>
                    <a:pt x="50" y="71"/>
                  </a:lnTo>
                  <a:lnTo>
                    <a:pt x="50" y="70"/>
                  </a:lnTo>
                  <a:lnTo>
                    <a:pt x="57" y="79"/>
                  </a:lnTo>
                  <a:lnTo>
                    <a:pt x="65" y="88"/>
                  </a:lnTo>
                  <a:lnTo>
                    <a:pt x="74" y="96"/>
                  </a:lnTo>
                  <a:lnTo>
                    <a:pt x="83" y="104"/>
                  </a:lnTo>
                  <a:lnTo>
                    <a:pt x="93" y="112"/>
                  </a:lnTo>
                  <a:lnTo>
                    <a:pt x="93" y="111"/>
                  </a:lnTo>
                  <a:lnTo>
                    <a:pt x="104" y="119"/>
                  </a:lnTo>
                  <a:lnTo>
                    <a:pt x="103" y="119"/>
                  </a:lnTo>
                  <a:lnTo>
                    <a:pt x="115" y="126"/>
                  </a:lnTo>
                  <a:lnTo>
                    <a:pt x="114" y="126"/>
                  </a:lnTo>
                  <a:lnTo>
                    <a:pt x="126" y="132"/>
                  </a:lnTo>
                  <a:lnTo>
                    <a:pt x="151" y="145"/>
                  </a:lnTo>
                  <a:lnTo>
                    <a:pt x="178" y="156"/>
                  </a:lnTo>
                  <a:lnTo>
                    <a:pt x="177" y="155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36" y="172"/>
                  </a:lnTo>
                  <a:lnTo>
                    <a:pt x="235" y="172"/>
                  </a:lnTo>
                  <a:lnTo>
                    <a:pt x="267" y="178"/>
                  </a:lnTo>
                  <a:lnTo>
                    <a:pt x="266" y="178"/>
                  </a:lnTo>
                  <a:lnTo>
                    <a:pt x="299" y="182"/>
                  </a:lnTo>
                  <a:lnTo>
                    <a:pt x="298" y="182"/>
                  </a:lnTo>
                  <a:lnTo>
                    <a:pt x="332" y="184"/>
                  </a:lnTo>
                  <a:lnTo>
                    <a:pt x="331" y="184"/>
                  </a:lnTo>
                  <a:lnTo>
                    <a:pt x="365" y="184"/>
                  </a:lnTo>
                  <a:lnTo>
                    <a:pt x="382" y="183"/>
                  </a:lnTo>
                  <a:lnTo>
                    <a:pt x="399" y="182"/>
                  </a:lnTo>
                  <a:lnTo>
                    <a:pt x="401" y="200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4128" name="Picture 28">
              <a:extLst>
                <a:ext uri="{FF2B5EF4-FFF2-40B4-BE49-F238E27FC236}">
                  <a16:creationId xmlns:a16="http://schemas.microsoft.com/office/drawing/2014/main" xmlns="" id="{F2A43211-727A-4043-98F0-4FE6176AD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1310"/>
              <a:ext cx="849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29">
              <a:extLst>
                <a:ext uri="{FF2B5EF4-FFF2-40B4-BE49-F238E27FC236}">
                  <a16:creationId xmlns:a16="http://schemas.microsoft.com/office/drawing/2014/main" xmlns="" id="{C1553C6D-080A-4D3D-AECF-492314269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1310"/>
              <a:ext cx="849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0" name="Oval 30">
              <a:extLst>
                <a:ext uri="{FF2B5EF4-FFF2-40B4-BE49-F238E27FC236}">
                  <a16:creationId xmlns:a16="http://schemas.microsoft.com/office/drawing/2014/main" xmlns="" id="{FA2D75C2-71F6-4BFB-83AF-0C660636F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1223"/>
              <a:ext cx="43" cy="44"/>
            </a:xfrm>
            <a:prstGeom prst="ellipse">
              <a:avLst/>
            </a:prstGeom>
            <a:solidFill>
              <a:srgbClr val="7F6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31" name="Freeform 31">
              <a:extLst>
                <a:ext uri="{FF2B5EF4-FFF2-40B4-BE49-F238E27FC236}">
                  <a16:creationId xmlns:a16="http://schemas.microsoft.com/office/drawing/2014/main" xmlns="" id="{938DBE95-1B55-4BB9-9587-0ACF61613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" y="1217"/>
              <a:ext cx="55" cy="56"/>
            </a:xfrm>
            <a:custGeom>
              <a:avLst/>
              <a:gdLst>
                <a:gd name="T0" fmla="*/ 55 w 55"/>
                <a:gd name="T1" fmla="*/ 22 h 56"/>
                <a:gd name="T2" fmla="*/ 51 w 55"/>
                <a:gd name="T3" fmla="*/ 12 h 56"/>
                <a:gd name="T4" fmla="*/ 43 w 55"/>
                <a:gd name="T5" fmla="*/ 5 h 56"/>
                <a:gd name="T6" fmla="*/ 33 w 55"/>
                <a:gd name="T7" fmla="*/ 1 h 56"/>
                <a:gd name="T8" fmla="*/ 22 w 55"/>
                <a:gd name="T9" fmla="*/ 1 h 56"/>
                <a:gd name="T10" fmla="*/ 12 w 55"/>
                <a:gd name="T11" fmla="*/ 5 h 56"/>
                <a:gd name="T12" fmla="*/ 4 w 55"/>
                <a:gd name="T13" fmla="*/ 12 h 56"/>
                <a:gd name="T14" fmla="*/ 0 w 55"/>
                <a:gd name="T15" fmla="*/ 22 h 56"/>
                <a:gd name="T16" fmla="*/ 0 w 55"/>
                <a:gd name="T17" fmla="*/ 33 h 56"/>
                <a:gd name="T18" fmla="*/ 4 w 55"/>
                <a:gd name="T19" fmla="*/ 43 h 56"/>
                <a:gd name="T20" fmla="*/ 12 w 55"/>
                <a:gd name="T21" fmla="*/ 51 h 56"/>
                <a:gd name="T22" fmla="*/ 22 w 55"/>
                <a:gd name="T23" fmla="*/ 55 h 56"/>
                <a:gd name="T24" fmla="*/ 33 w 55"/>
                <a:gd name="T25" fmla="*/ 55 h 56"/>
                <a:gd name="T26" fmla="*/ 43 w 55"/>
                <a:gd name="T27" fmla="*/ 51 h 56"/>
                <a:gd name="T28" fmla="*/ 51 w 55"/>
                <a:gd name="T29" fmla="*/ 43 h 56"/>
                <a:gd name="T30" fmla="*/ 55 w 55"/>
                <a:gd name="T31" fmla="*/ 33 h 56"/>
                <a:gd name="T32" fmla="*/ 43 w 55"/>
                <a:gd name="T33" fmla="*/ 32 h 56"/>
                <a:gd name="T34" fmla="*/ 42 w 55"/>
                <a:gd name="T35" fmla="*/ 35 h 56"/>
                <a:gd name="T36" fmla="*/ 40 w 55"/>
                <a:gd name="T37" fmla="*/ 37 h 56"/>
                <a:gd name="T38" fmla="*/ 38 w 55"/>
                <a:gd name="T39" fmla="*/ 40 h 56"/>
                <a:gd name="T40" fmla="*/ 36 w 55"/>
                <a:gd name="T41" fmla="*/ 41 h 56"/>
                <a:gd name="T42" fmla="*/ 33 w 55"/>
                <a:gd name="T43" fmla="*/ 43 h 56"/>
                <a:gd name="T44" fmla="*/ 30 w 55"/>
                <a:gd name="T45" fmla="*/ 43 h 56"/>
                <a:gd name="T46" fmla="*/ 27 w 55"/>
                <a:gd name="T47" fmla="*/ 44 h 56"/>
                <a:gd name="T48" fmla="*/ 24 w 55"/>
                <a:gd name="T49" fmla="*/ 43 h 56"/>
                <a:gd name="T50" fmla="*/ 21 w 55"/>
                <a:gd name="T51" fmla="*/ 42 h 56"/>
                <a:gd name="T52" fmla="*/ 18 w 55"/>
                <a:gd name="T53" fmla="*/ 41 h 56"/>
                <a:gd name="T54" fmla="*/ 16 w 55"/>
                <a:gd name="T55" fmla="*/ 39 h 56"/>
                <a:gd name="T56" fmla="*/ 14 w 55"/>
                <a:gd name="T57" fmla="*/ 36 h 56"/>
                <a:gd name="T58" fmla="*/ 13 w 55"/>
                <a:gd name="T59" fmla="*/ 33 h 56"/>
                <a:gd name="T60" fmla="*/ 12 w 55"/>
                <a:gd name="T61" fmla="*/ 30 h 56"/>
                <a:gd name="T62" fmla="*/ 12 w 55"/>
                <a:gd name="T63" fmla="*/ 27 h 56"/>
                <a:gd name="T64" fmla="*/ 12 w 55"/>
                <a:gd name="T65" fmla="*/ 24 h 56"/>
                <a:gd name="T66" fmla="*/ 13 w 55"/>
                <a:gd name="T67" fmla="*/ 21 h 56"/>
                <a:gd name="T68" fmla="*/ 15 w 55"/>
                <a:gd name="T69" fmla="*/ 19 h 56"/>
                <a:gd name="T70" fmla="*/ 17 w 55"/>
                <a:gd name="T71" fmla="*/ 17 h 56"/>
                <a:gd name="T72" fmla="*/ 19 w 55"/>
                <a:gd name="T73" fmla="*/ 14 h 56"/>
                <a:gd name="T74" fmla="*/ 22 w 55"/>
                <a:gd name="T75" fmla="*/ 13 h 56"/>
                <a:gd name="T76" fmla="*/ 25 w 55"/>
                <a:gd name="T77" fmla="*/ 12 h 56"/>
                <a:gd name="T78" fmla="*/ 28 w 55"/>
                <a:gd name="T79" fmla="*/ 12 h 56"/>
                <a:gd name="T80" fmla="*/ 31 w 55"/>
                <a:gd name="T81" fmla="*/ 13 h 56"/>
                <a:gd name="T82" fmla="*/ 34 w 55"/>
                <a:gd name="T83" fmla="*/ 14 h 56"/>
                <a:gd name="T84" fmla="*/ 37 w 55"/>
                <a:gd name="T85" fmla="*/ 15 h 56"/>
                <a:gd name="T86" fmla="*/ 39 w 55"/>
                <a:gd name="T87" fmla="*/ 17 h 56"/>
                <a:gd name="T88" fmla="*/ 41 w 55"/>
                <a:gd name="T89" fmla="*/ 20 h 56"/>
                <a:gd name="T90" fmla="*/ 42 w 55"/>
                <a:gd name="T91" fmla="*/ 22 h 56"/>
                <a:gd name="T92" fmla="*/ 43 w 55"/>
                <a:gd name="T93" fmla="*/ 25 h 56"/>
                <a:gd name="T94" fmla="*/ 43 w 55"/>
                <a:gd name="T95" fmla="*/ 29 h 56"/>
                <a:gd name="T96" fmla="*/ 43 w 55"/>
                <a:gd name="T97" fmla="*/ 32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" h="56">
                  <a:moveTo>
                    <a:pt x="55" y="28"/>
                  </a:moveTo>
                  <a:lnTo>
                    <a:pt x="55" y="22"/>
                  </a:lnTo>
                  <a:lnTo>
                    <a:pt x="53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3" y="51"/>
                  </a:lnTo>
                  <a:lnTo>
                    <a:pt x="47" y="48"/>
                  </a:lnTo>
                  <a:lnTo>
                    <a:pt x="51" y="43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8"/>
                  </a:lnTo>
                  <a:close/>
                  <a:moveTo>
                    <a:pt x="43" y="32"/>
                  </a:moveTo>
                  <a:lnTo>
                    <a:pt x="43" y="30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4" y="36"/>
                  </a:lnTo>
                  <a:lnTo>
                    <a:pt x="15" y="37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4" y="14"/>
                  </a:lnTo>
                  <a:lnTo>
                    <a:pt x="33" y="13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32" name="Freeform 32">
              <a:extLst>
                <a:ext uri="{FF2B5EF4-FFF2-40B4-BE49-F238E27FC236}">
                  <a16:creationId xmlns:a16="http://schemas.microsoft.com/office/drawing/2014/main" xmlns="" id="{7C661EA9-0B43-4AFF-AAA6-C3768CB5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1221"/>
              <a:ext cx="600" cy="187"/>
            </a:xfrm>
            <a:custGeom>
              <a:avLst/>
              <a:gdLst>
                <a:gd name="T0" fmla="*/ 55 w 600"/>
                <a:gd name="T1" fmla="*/ 0 h 187"/>
                <a:gd name="T2" fmla="*/ 160 w 600"/>
                <a:gd name="T3" fmla="*/ 4 h 187"/>
                <a:gd name="T4" fmla="*/ 260 w 600"/>
                <a:gd name="T5" fmla="*/ 13 h 187"/>
                <a:gd name="T6" fmla="*/ 307 w 600"/>
                <a:gd name="T7" fmla="*/ 21 h 187"/>
                <a:gd name="T8" fmla="*/ 351 w 600"/>
                <a:gd name="T9" fmla="*/ 29 h 187"/>
                <a:gd name="T10" fmla="*/ 393 w 600"/>
                <a:gd name="T11" fmla="*/ 39 h 187"/>
                <a:gd name="T12" fmla="*/ 432 w 600"/>
                <a:gd name="T13" fmla="*/ 51 h 187"/>
                <a:gd name="T14" fmla="*/ 467 w 600"/>
                <a:gd name="T15" fmla="*/ 63 h 187"/>
                <a:gd name="T16" fmla="*/ 499 w 600"/>
                <a:gd name="T17" fmla="*/ 77 h 187"/>
                <a:gd name="T18" fmla="*/ 527 w 600"/>
                <a:gd name="T19" fmla="*/ 92 h 187"/>
                <a:gd name="T20" fmla="*/ 551 w 600"/>
                <a:gd name="T21" fmla="*/ 108 h 187"/>
                <a:gd name="T22" fmla="*/ 571 w 600"/>
                <a:gd name="T23" fmla="*/ 125 h 187"/>
                <a:gd name="T24" fmla="*/ 586 w 600"/>
                <a:gd name="T25" fmla="*/ 144 h 187"/>
                <a:gd name="T26" fmla="*/ 596 w 600"/>
                <a:gd name="T27" fmla="*/ 164 h 187"/>
                <a:gd name="T28" fmla="*/ 600 w 600"/>
                <a:gd name="T29" fmla="*/ 185 h 187"/>
                <a:gd name="T30" fmla="*/ 581 w 600"/>
                <a:gd name="T31" fmla="*/ 177 h 187"/>
                <a:gd name="T32" fmla="*/ 579 w 600"/>
                <a:gd name="T33" fmla="*/ 169 h 187"/>
                <a:gd name="T34" fmla="*/ 575 w 600"/>
                <a:gd name="T35" fmla="*/ 161 h 187"/>
                <a:gd name="T36" fmla="*/ 571 w 600"/>
                <a:gd name="T37" fmla="*/ 153 h 187"/>
                <a:gd name="T38" fmla="*/ 565 w 600"/>
                <a:gd name="T39" fmla="*/ 145 h 187"/>
                <a:gd name="T40" fmla="*/ 558 w 600"/>
                <a:gd name="T41" fmla="*/ 137 h 187"/>
                <a:gd name="T42" fmla="*/ 550 w 600"/>
                <a:gd name="T43" fmla="*/ 130 h 187"/>
                <a:gd name="T44" fmla="*/ 540 w 600"/>
                <a:gd name="T45" fmla="*/ 122 h 187"/>
                <a:gd name="T46" fmla="*/ 530 w 600"/>
                <a:gd name="T47" fmla="*/ 115 h 187"/>
                <a:gd name="T48" fmla="*/ 518 w 600"/>
                <a:gd name="T49" fmla="*/ 107 h 187"/>
                <a:gd name="T50" fmla="*/ 505 w 600"/>
                <a:gd name="T51" fmla="*/ 100 h 187"/>
                <a:gd name="T52" fmla="*/ 491 w 600"/>
                <a:gd name="T53" fmla="*/ 93 h 187"/>
                <a:gd name="T54" fmla="*/ 476 w 600"/>
                <a:gd name="T55" fmla="*/ 86 h 187"/>
                <a:gd name="T56" fmla="*/ 460 w 600"/>
                <a:gd name="T57" fmla="*/ 80 h 187"/>
                <a:gd name="T58" fmla="*/ 444 w 600"/>
                <a:gd name="T59" fmla="*/ 74 h 187"/>
                <a:gd name="T60" fmla="*/ 426 w 600"/>
                <a:gd name="T61" fmla="*/ 68 h 187"/>
                <a:gd name="T62" fmla="*/ 408 w 600"/>
                <a:gd name="T63" fmla="*/ 62 h 187"/>
                <a:gd name="T64" fmla="*/ 388 w 600"/>
                <a:gd name="T65" fmla="*/ 57 h 187"/>
                <a:gd name="T66" fmla="*/ 368 w 600"/>
                <a:gd name="T67" fmla="*/ 52 h 187"/>
                <a:gd name="T68" fmla="*/ 347 w 600"/>
                <a:gd name="T69" fmla="*/ 47 h 187"/>
                <a:gd name="T70" fmla="*/ 326 w 600"/>
                <a:gd name="T71" fmla="*/ 43 h 187"/>
                <a:gd name="T72" fmla="*/ 304 w 600"/>
                <a:gd name="T73" fmla="*/ 38 h 187"/>
                <a:gd name="T74" fmla="*/ 281 w 600"/>
                <a:gd name="T75" fmla="*/ 35 h 187"/>
                <a:gd name="T76" fmla="*/ 258 w 600"/>
                <a:gd name="T77" fmla="*/ 31 h 187"/>
                <a:gd name="T78" fmla="*/ 209 w 600"/>
                <a:gd name="T79" fmla="*/ 26 h 187"/>
                <a:gd name="T80" fmla="*/ 159 w 600"/>
                <a:gd name="T81" fmla="*/ 22 h 187"/>
                <a:gd name="T82" fmla="*/ 108 w 600"/>
                <a:gd name="T83" fmla="*/ 19 h 187"/>
                <a:gd name="T84" fmla="*/ 55 w 600"/>
                <a:gd name="T85" fmla="*/ 19 h 187"/>
                <a:gd name="T86" fmla="*/ 0 w 600"/>
                <a:gd name="T87" fmla="*/ 2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0" h="187">
                  <a:moveTo>
                    <a:pt x="0" y="2"/>
                  </a:moveTo>
                  <a:lnTo>
                    <a:pt x="55" y="0"/>
                  </a:lnTo>
                  <a:lnTo>
                    <a:pt x="108" y="1"/>
                  </a:lnTo>
                  <a:lnTo>
                    <a:pt x="160" y="4"/>
                  </a:lnTo>
                  <a:lnTo>
                    <a:pt x="211" y="8"/>
                  </a:lnTo>
                  <a:lnTo>
                    <a:pt x="260" y="13"/>
                  </a:lnTo>
                  <a:lnTo>
                    <a:pt x="284" y="17"/>
                  </a:lnTo>
                  <a:lnTo>
                    <a:pt x="307" y="21"/>
                  </a:lnTo>
                  <a:lnTo>
                    <a:pt x="329" y="25"/>
                  </a:lnTo>
                  <a:lnTo>
                    <a:pt x="351" y="29"/>
                  </a:lnTo>
                  <a:lnTo>
                    <a:pt x="373" y="34"/>
                  </a:lnTo>
                  <a:lnTo>
                    <a:pt x="393" y="39"/>
                  </a:lnTo>
                  <a:lnTo>
                    <a:pt x="413" y="45"/>
                  </a:lnTo>
                  <a:lnTo>
                    <a:pt x="432" y="51"/>
                  </a:lnTo>
                  <a:lnTo>
                    <a:pt x="450" y="57"/>
                  </a:lnTo>
                  <a:lnTo>
                    <a:pt x="467" y="63"/>
                  </a:lnTo>
                  <a:lnTo>
                    <a:pt x="484" y="70"/>
                  </a:lnTo>
                  <a:lnTo>
                    <a:pt x="499" y="77"/>
                  </a:lnTo>
                  <a:lnTo>
                    <a:pt x="514" y="84"/>
                  </a:lnTo>
                  <a:lnTo>
                    <a:pt x="527" y="92"/>
                  </a:lnTo>
                  <a:lnTo>
                    <a:pt x="540" y="100"/>
                  </a:lnTo>
                  <a:lnTo>
                    <a:pt x="551" y="108"/>
                  </a:lnTo>
                  <a:lnTo>
                    <a:pt x="562" y="116"/>
                  </a:lnTo>
                  <a:lnTo>
                    <a:pt x="571" y="125"/>
                  </a:lnTo>
                  <a:lnTo>
                    <a:pt x="579" y="134"/>
                  </a:lnTo>
                  <a:lnTo>
                    <a:pt x="586" y="144"/>
                  </a:lnTo>
                  <a:lnTo>
                    <a:pt x="592" y="153"/>
                  </a:lnTo>
                  <a:lnTo>
                    <a:pt x="596" y="164"/>
                  </a:lnTo>
                  <a:lnTo>
                    <a:pt x="599" y="175"/>
                  </a:lnTo>
                  <a:lnTo>
                    <a:pt x="600" y="185"/>
                  </a:lnTo>
                  <a:lnTo>
                    <a:pt x="582" y="187"/>
                  </a:lnTo>
                  <a:lnTo>
                    <a:pt x="581" y="177"/>
                  </a:lnTo>
                  <a:lnTo>
                    <a:pt x="581" y="179"/>
                  </a:lnTo>
                  <a:lnTo>
                    <a:pt x="579" y="169"/>
                  </a:lnTo>
                  <a:lnTo>
                    <a:pt x="579" y="170"/>
                  </a:lnTo>
                  <a:lnTo>
                    <a:pt x="575" y="161"/>
                  </a:lnTo>
                  <a:lnTo>
                    <a:pt x="576" y="162"/>
                  </a:lnTo>
                  <a:lnTo>
                    <a:pt x="571" y="153"/>
                  </a:lnTo>
                  <a:lnTo>
                    <a:pt x="571" y="154"/>
                  </a:lnTo>
                  <a:lnTo>
                    <a:pt x="565" y="145"/>
                  </a:lnTo>
                  <a:lnTo>
                    <a:pt x="565" y="146"/>
                  </a:lnTo>
                  <a:lnTo>
                    <a:pt x="558" y="137"/>
                  </a:lnTo>
                  <a:lnTo>
                    <a:pt x="558" y="138"/>
                  </a:lnTo>
                  <a:lnTo>
                    <a:pt x="550" y="130"/>
                  </a:lnTo>
                  <a:lnTo>
                    <a:pt x="540" y="122"/>
                  </a:lnTo>
                  <a:lnTo>
                    <a:pt x="541" y="123"/>
                  </a:lnTo>
                  <a:lnTo>
                    <a:pt x="530" y="115"/>
                  </a:lnTo>
                  <a:lnTo>
                    <a:pt x="518" y="107"/>
                  </a:lnTo>
                  <a:lnTo>
                    <a:pt x="505" y="100"/>
                  </a:lnTo>
                  <a:lnTo>
                    <a:pt x="491" y="93"/>
                  </a:lnTo>
                  <a:lnTo>
                    <a:pt x="476" y="86"/>
                  </a:lnTo>
                  <a:lnTo>
                    <a:pt x="477" y="87"/>
                  </a:lnTo>
                  <a:lnTo>
                    <a:pt x="460" y="80"/>
                  </a:lnTo>
                  <a:lnTo>
                    <a:pt x="461" y="80"/>
                  </a:lnTo>
                  <a:lnTo>
                    <a:pt x="444" y="74"/>
                  </a:lnTo>
                  <a:lnTo>
                    <a:pt x="426" y="68"/>
                  </a:lnTo>
                  <a:lnTo>
                    <a:pt x="408" y="62"/>
                  </a:lnTo>
                  <a:lnTo>
                    <a:pt x="388" y="57"/>
                  </a:lnTo>
                  <a:lnTo>
                    <a:pt x="389" y="57"/>
                  </a:lnTo>
                  <a:lnTo>
                    <a:pt x="368" y="52"/>
                  </a:lnTo>
                  <a:lnTo>
                    <a:pt x="347" y="47"/>
                  </a:lnTo>
                  <a:lnTo>
                    <a:pt x="348" y="47"/>
                  </a:lnTo>
                  <a:lnTo>
                    <a:pt x="326" y="43"/>
                  </a:lnTo>
                  <a:lnTo>
                    <a:pt x="304" y="38"/>
                  </a:lnTo>
                  <a:lnTo>
                    <a:pt x="281" y="35"/>
                  </a:lnTo>
                  <a:lnTo>
                    <a:pt x="258" y="31"/>
                  </a:lnTo>
                  <a:lnTo>
                    <a:pt x="209" y="26"/>
                  </a:lnTo>
                  <a:lnTo>
                    <a:pt x="159" y="22"/>
                  </a:lnTo>
                  <a:lnTo>
                    <a:pt x="108" y="19"/>
                  </a:lnTo>
                  <a:lnTo>
                    <a:pt x="55" y="19"/>
                  </a:lnTo>
                  <a:lnTo>
                    <a:pt x="0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33" name="Freeform 33">
              <a:extLst>
                <a:ext uri="{FF2B5EF4-FFF2-40B4-BE49-F238E27FC236}">
                  <a16:creationId xmlns:a16="http://schemas.microsoft.com/office/drawing/2014/main" xmlns="" id="{80E41F32-23AF-4C80-A17F-00F64792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363"/>
              <a:ext cx="401" cy="202"/>
            </a:xfrm>
            <a:custGeom>
              <a:avLst/>
              <a:gdLst>
                <a:gd name="T0" fmla="*/ 383 w 401"/>
                <a:gd name="T1" fmla="*/ 201 h 202"/>
                <a:gd name="T2" fmla="*/ 331 w 401"/>
                <a:gd name="T3" fmla="*/ 202 h 202"/>
                <a:gd name="T4" fmla="*/ 264 w 401"/>
                <a:gd name="T5" fmla="*/ 196 h 202"/>
                <a:gd name="T6" fmla="*/ 201 w 401"/>
                <a:gd name="T7" fmla="*/ 182 h 202"/>
                <a:gd name="T8" fmla="*/ 143 w 401"/>
                <a:gd name="T9" fmla="*/ 161 h 202"/>
                <a:gd name="T10" fmla="*/ 105 w 401"/>
                <a:gd name="T11" fmla="*/ 141 h 202"/>
                <a:gd name="T12" fmla="*/ 82 w 401"/>
                <a:gd name="T13" fmla="*/ 126 h 202"/>
                <a:gd name="T14" fmla="*/ 62 w 401"/>
                <a:gd name="T15" fmla="*/ 110 h 202"/>
                <a:gd name="T16" fmla="*/ 43 w 401"/>
                <a:gd name="T17" fmla="*/ 91 h 202"/>
                <a:gd name="T18" fmla="*/ 28 w 401"/>
                <a:gd name="T19" fmla="*/ 72 h 202"/>
                <a:gd name="T20" fmla="*/ 16 w 401"/>
                <a:gd name="T21" fmla="*/ 52 h 202"/>
                <a:gd name="T22" fmla="*/ 7 w 401"/>
                <a:gd name="T23" fmla="*/ 30 h 202"/>
                <a:gd name="T24" fmla="*/ 0 w 401"/>
                <a:gd name="T25" fmla="*/ 4 h 202"/>
                <a:gd name="T26" fmla="*/ 21 w 401"/>
                <a:gd name="T27" fmla="*/ 15 h 202"/>
                <a:gd name="T28" fmla="*/ 24 w 401"/>
                <a:gd name="T29" fmla="*/ 24 h 202"/>
                <a:gd name="T30" fmla="*/ 28 w 401"/>
                <a:gd name="T31" fmla="*/ 34 h 202"/>
                <a:gd name="T32" fmla="*/ 32 w 401"/>
                <a:gd name="T33" fmla="*/ 44 h 202"/>
                <a:gd name="T34" fmla="*/ 37 w 401"/>
                <a:gd name="T35" fmla="*/ 53 h 202"/>
                <a:gd name="T36" fmla="*/ 43 w 401"/>
                <a:gd name="T37" fmla="*/ 62 h 202"/>
                <a:gd name="T38" fmla="*/ 50 w 401"/>
                <a:gd name="T39" fmla="*/ 71 h 202"/>
                <a:gd name="T40" fmla="*/ 57 w 401"/>
                <a:gd name="T41" fmla="*/ 80 h 202"/>
                <a:gd name="T42" fmla="*/ 65 w 401"/>
                <a:gd name="T43" fmla="*/ 88 h 202"/>
                <a:gd name="T44" fmla="*/ 74 w 401"/>
                <a:gd name="T45" fmla="*/ 96 h 202"/>
                <a:gd name="T46" fmla="*/ 83 w 401"/>
                <a:gd name="T47" fmla="*/ 104 h 202"/>
                <a:gd name="T48" fmla="*/ 93 w 401"/>
                <a:gd name="T49" fmla="*/ 112 h 202"/>
                <a:gd name="T50" fmla="*/ 103 w 401"/>
                <a:gd name="T51" fmla="*/ 119 h 202"/>
                <a:gd name="T52" fmla="*/ 114 w 401"/>
                <a:gd name="T53" fmla="*/ 126 h 202"/>
                <a:gd name="T54" fmla="*/ 126 w 401"/>
                <a:gd name="T55" fmla="*/ 132 h 202"/>
                <a:gd name="T56" fmla="*/ 151 w 401"/>
                <a:gd name="T57" fmla="*/ 145 h 202"/>
                <a:gd name="T58" fmla="*/ 178 w 401"/>
                <a:gd name="T59" fmla="*/ 156 h 202"/>
                <a:gd name="T60" fmla="*/ 206 w 401"/>
                <a:gd name="T61" fmla="*/ 165 h 202"/>
                <a:gd name="T62" fmla="*/ 236 w 401"/>
                <a:gd name="T63" fmla="*/ 172 h 202"/>
                <a:gd name="T64" fmla="*/ 267 w 401"/>
                <a:gd name="T65" fmla="*/ 178 h 202"/>
                <a:gd name="T66" fmla="*/ 299 w 401"/>
                <a:gd name="T67" fmla="*/ 182 h 202"/>
                <a:gd name="T68" fmla="*/ 332 w 401"/>
                <a:gd name="T69" fmla="*/ 184 h 202"/>
                <a:gd name="T70" fmla="*/ 365 w 401"/>
                <a:gd name="T71" fmla="*/ 184 h 202"/>
                <a:gd name="T72" fmla="*/ 382 w 401"/>
                <a:gd name="T73" fmla="*/ 183 h 202"/>
                <a:gd name="T74" fmla="*/ 399 w 401"/>
                <a:gd name="T75" fmla="*/ 18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1" h="202">
                  <a:moveTo>
                    <a:pt x="401" y="200"/>
                  </a:moveTo>
                  <a:lnTo>
                    <a:pt x="383" y="201"/>
                  </a:lnTo>
                  <a:lnTo>
                    <a:pt x="365" y="202"/>
                  </a:lnTo>
                  <a:lnTo>
                    <a:pt x="331" y="202"/>
                  </a:lnTo>
                  <a:lnTo>
                    <a:pt x="297" y="200"/>
                  </a:lnTo>
                  <a:lnTo>
                    <a:pt x="264" y="196"/>
                  </a:lnTo>
                  <a:lnTo>
                    <a:pt x="232" y="190"/>
                  </a:lnTo>
                  <a:lnTo>
                    <a:pt x="201" y="182"/>
                  </a:lnTo>
                  <a:lnTo>
                    <a:pt x="171" y="172"/>
                  </a:lnTo>
                  <a:lnTo>
                    <a:pt x="143" y="161"/>
                  </a:lnTo>
                  <a:lnTo>
                    <a:pt x="117" y="148"/>
                  </a:lnTo>
                  <a:lnTo>
                    <a:pt x="105" y="141"/>
                  </a:lnTo>
                  <a:lnTo>
                    <a:pt x="93" y="134"/>
                  </a:lnTo>
                  <a:lnTo>
                    <a:pt x="82" y="126"/>
                  </a:lnTo>
                  <a:lnTo>
                    <a:pt x="71" y="118"/>
                  </a:lnTo>
                  <a:lnTo>
                    <a:pt x="62" y="110"/>
                  </a:lnTo>
                  <a:lnTo>
                    <a:pt x="52" y="101"/>
                  </a:lnTo>
                  <a:lnTo>
                    <a:pt x="43" y="91"/>
                  </a:lnTo>
                  <a:lnTo>
                    <a:pt x="35" y="82"/>
                  </a:lnTo>
                  <a:lnTo>
                    <a:pt x="28" y="72"/>
                  </a:lnTo>
                  <a:lnTo>
                    <a:pt x="22" y="62"/>
                  </a:lnTo>
                  <a:lnTo>
                    <a:pt x="16" y="52"/>
                  </a:lnTo>
                  <a:lnTo>
                    <a:pt x="11" y="41"/>
                  </a:lnTo>
                  <a:lnTo>
                    <a:pt x="7" y="30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43" y="62"/>
                  </a:lnTo>
                  <a:lnTo>
                    <a:pt x="50" y="71"/>
                  </a:lnTo>
                  <a:lnTo>
                    <a:pt x="57" y="80"/>
                  </a:lnTo>
                  <a:lnTo>
                    <a:pt x="57" y="79"/>
                  </a:lnTo>
                  <a:lnTo>
                    <a:pt x="65" y="88"/>
                  </a:lnTo>
                  <a:lnTo>
                    <a:pt x="74" y="96"/>
                  </a:lnTo>
                  <a:lnTo>
                    <a:pt x="73" y="96"/>
                  </a:lnTo>
                  <a:lnTo>
                    <a:pt x="83" y="104"/>
                  </a:lnTo>
                  <a:lnTo>
                    <a:pt x="93" y="112"/>
                  </a:lnTo>
                  <a:lnTo>
                    <a:pt x="93" y="111"/>
                  </a:lnTo>
                  <a:lnTo>
                    <a:pt x="103" y="119"/>
                  </a:lnTo>
                  <a:lnTo>
                    <a:pt x="114" y="126"/>
                  </a:lnTo>
                  <a:lnTo>
                    <a:pt x="126" y="132"/>
                  </a:lnTo>
                  <a:lnTo>
                    <a:pt x="151" y="145"/>
                  </a:lnTo>
                  <a:lnTo>
                    <a:pt x="150" y="145"/>
                  </a:lnTo>
                  <a:lnTo>
                    <a:pt x="178" y="156"/>
                  </a:lnTo>
                  <a:lnTo>
                    <a:pt x="177" y="155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36" y="172"/>
                  </a:lnTo>
                  <a:lnTo>
                    <a:pt x="235" y="172"/>
                  </a:lnTo>
                  <a:lnTo>
                    <a:pt x="267" y="178"/>
                  </a:lnTo>
                  <a:lnTo>
                    <a:pt x="266" y="178"/>
                  </a:lnTo>
                  <a:lnTo>
                    <a:pt x="299" y="182"/>
                  </a:lnTo>
                  <a:lnTo>
                    <a:pt x="298" y="182"/>
                  </a:lnTo>
                  <a:lnTo>
                    <a:pt x="332" y="184"/>
                  </a:lnTo>
                  <a:lnTo>
                    <a:pt x="331" y="184"/>
                  </a:lnTo>
                  <a:lnTo>
                    <a:pt x="365" y="184"/>
                  </a:lnTo>
                  <a:lnTo>
                    <a:pt x="382" y="183"/>
                  </a:lnTo>
                  <a:lnTo>
                    <a:pt x="399" y="182"/>
                  </a:lnTo>
                  <a:lnTo>
                    <a:pt x="401" y="200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4134" name="Picture 34">
              <a:extLst>
                <a:ext uri="{FF2B5EF4-FFF2-40B4-BE49-F238E27FC236}">
                  <a16:creationId xmlns:a16="http://schemas.microsoft.com/office/drawing/2014/main" xmlns="" id="{3C2FD975-0438-4134-AC05-0EF5B7406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1310"/>
              <a:ext cx="85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35">
              <a:extLst>
                <a:ext uri="{FF2B5EF4-FFF2-40B4-BE49-F238E27FC236}">
                  <a16:creationId xmlns:a16="http://schemas.microsoft.com/office/drawing/2014/main" xmlns="" id="{68BB19D5-21BE-40F6-B367-C4D6FF27A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1310"/>
              <a:ext cx="85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Oval 36">
              <a:extLst>
                <a:ext uri="{FF2B5EF4-FFF2-40B4-BE49-F238E27FC236}">
                  <a16:creationId xmlns:a16="http://schemas.microsoft.com/office/drawing/2014/main" xmlns="" id="{210871B5-CFD6-43C8-81A5-F3EAB97D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1223"/>
              <a:ext cx="43" cy="44"/>
            </a:xfrm>
            <a:prstGeom prst="ellipse">
              <a:avLst/>
            </a:prstGeom>
            <a:solidFill>
              <a:srgbClr val="7F6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37" name="Freeform 37">
              <a:extLst>
                <a:ext uri="{FF2B5EF4-FFF2-40B4-BE49-F238E27FC236}">
                  <a16:creationId xmlns:a16="http://schemas.microsoft.com/office/drawing/2014/main" xmlns="" id="{F4FEA65A-A5A1-4C1E-B5A5-8AD8AF8F4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217"/>
              <a:ext cx="55" cy="56"/>
            </a:xfrm>
            <a:custGeom>
              <a:avLst/>
              <a:gdLst>
                <a:gd name="T0" fmla="*/ 55 w 55"/>
                <a:gd name="T1" fmla="*/ 22 h 56"/>
                <a:gd name="T2" fmla="*/ 51 w 55"/>
                <a:gd name="T3" fmla="*/ 12 h 56"/>
                <a:gd name="T4" fmla="*/ 43 w 55"/>
                <a:gd name="T5" fmla="*/ 5 h 56"/>
                <a:gd name="T6" fmla="*/ 33 w 55"/>
                <a:gd name="T7" fmla="*/ 1 h 56"/>
                <a:gd name="T8" fmla="*/ 22 w 55"/>
                <a:gd name="T9" fmla="*/ 1 h 56"/>
                <a:gd name="T10" fmla="*/ 12 w 55"/>
                <a:gd name="T11" fmla="*/ 5 h 56"/>
                <a:gd name="T12" fmla="*/ 4 w 55"/>
                <a:gd name="T13" fmla="*/ 12 h 56"/>
                <a:gd name="T14" fmla="*/ 0 w 55"/>
                <a:gd name="T15" fmla="*/ 22 h 56"/>
                <a:gd name="T16" fmla="*/ 0 w 55"/>
                <a:gd name="T17" fmla="*/ 33 h 56"/>
                <a:gd name="T18" fmla="*/ 4 w 55"/>
                <a:gd name="T19" fmla="*/ 43 h 56"/>
                <a:gd name="T20" fmla="*/ 12 w 55"/>
                <a:gd name="T21" fmla="*/ 51 h 56"/>
                <a:gd name="T22" fmla="*/ 22 w 55"/>
                <a:gd name="T23" fmla="*/ 55 h 56"/>
                <a:gd name="T24" fmla="*/ 33 w 55"/>
                <a:gd name="T25" fmla="*/ 55 h 56"/>
                <a:gd name="T26" fmla="*/ 43 w 55"/>
                <a:gd name="T27" fmla="*/ 51 h 56"/>
                <a:gd name="T28" fmla="*/ 51 w 55"/>
                <a:gd name="T29" fmla="*/ 43 h 56"/>
                <a:gd name="T30" fmla="*/ 55 w 55"/>
                <a:gd name="T31" fmla="*/ 33 h 56"/>
                <a:gd name="T32" fmla="*/ 43 w 55"/>
                <a:gd name="T33" fmla="*/ 32 h 56"/>
                <a:gd name="T34" fmla="*/ 42 w 55"/>
                <a:gd name="T35" fmla="*/ 35 h 56"/>
                <a:gd name="T36" fmla="*/ 40 w 55"/>
                <a:gd name="T37" fmla="*/ 37 h 56"/>
                <a:gd name="T38" fmla="*/ 38 w 55"/>
                <a:gd name="T39" fmla="*/ 40 h 56"/>
                <a:gd name="T40" fmla="*/ 36 w 55"/>
                <a:gd name="T41" fmla="*/ 41 h 56"/>
                <a:gd name="T42" fmla="*/ 33 w 55"/>
                <a:gd name="T43" fmla="*/ 43 h 56"/>
                <a:gd name="T44" fmla="*/ 30 w 55"/>
                <a:gd name="T45" fmla="*/ 43 h 56"/>
                <a:gd name="T46" fmla="*/ 27 w 55"/>
                <a:gd name="T47" fmla="*/ 44 h 56"/>
                <a:gd name="T48" fmla="*/ 24 w 55"/>
                <a:gd name="T49" fmla="*/ 43 h 56"/>
                <a:gd name="T50" fmla="*/ 21 w 55"/>
                <a:gd name="T51" fmla="*/ 42 h 56"/>
                <a:gd name="T52" fmla="*/ 18 w 55"/>
                <a:gd name="T53" fmla="*/ 41 h 56"/>
                <a:gd name="T54" fmla="*/ 16 w 55"/>
                <a:gd name="T55" fmla="*/ 39 h 56"/>
                <a:gd name="T56" fmla="*/ 14 w 55"/>
                <a:gd name="T57" fmla="*/ 36 h 56"/>
                <a:gd name="T58" fmla="*/ 13 w 55"/>
                <a:gd name="T59" fmla="*/ 33 h 56"/>
                <a:gd name="T60" fmla="*/ 12 w 55"/>
                <a:gd name="T61" fmla="*/ 31 h 56"/>
                <a:gd name="T62" fmla="*/ 12 w 55"/>
                <a:gd name="T63" fmla="*/ 27 h 56"/>
                <a:gd name="T64" fmla="*/ 12 w 55"/>
                <a:gd name="T65" fmla="*/ 24 h 56"/>
                <a:gd name="T66" fmla="*/ 13 w 55"/>
                <a:gd name="T67" fmla="*/ 21 h 56"/>
                <a:gd name="T68" fmla="*/ 15 w 55"/>
                <a:gd name="T69" fmla="*/ 19 h 56"/>
                <a:gd name="T70" fmla="*/ 17 w 55"/>
                <a:gd name="T71" fmla="*/ 17 h 56"/>
                <a:gd name="T72" fmla="*/ 19 w 55"/>
                <a:gd name="T73" fmla="*/ 14 h 56"/>
                <a:gd name="T74" fmla="*/ 22 w 55"/>
                <a:gd name="T75" fmla="*/ 13 h 56"/>
                <a:gd name="T76" fmla="*/ 25 w 55"/>
                <a:gd name="T77" fmla="*/ 12 h 56"/>
                <a:gd name="T78" fmla="*/ 28 w 55"/>
                <a:gd name="T79" fmla="*/ 12 h 56"/>
                <a:gd name="T80" fmla="*/ 31 w 55"/>
                <a:gd name="T81" fmla="*/ 13 h 56"/>
                <a:gd name="T82" fmla="*/ 34 w 55"/>
                <a:gd name="T83" fmla="*/ 14 h 56"/>
                <a:gd name="T84" fmla="*/ 37 w 55"/>
                <a:gd name="T85" fmla="*/ 15 h 56"/>
                <a:gd name="T86" fmla="*/ 39 w 55"/>
                <a:gd name="T87" fmla="*/ 17 h 56"/>
                <a:gd name="T88" fmla="*/ 41 w 55"/>
                <a:gd name="T89" fmla="*/ 20 h 56"/>
                <a:gd name="T90" fmla="*/ 42 w 55"/>
                <a:gd name="T91" fmla="*/ 22 h 56"/>
                <a:gd name="T92" fmla="*/ 43 w 55"/>
                <a:gd name="T93" fmla="*/ 25 h 56"/>
                <a:gd name="T94" fmla="*/ 43 w 55"/>
                <a:gd name="T95" fmla="*/ 29 h 56"/>
                <a:gd name="T96" fmla="*/ 43 w 55"/>
                <a:gd name="T97" fmla="*/ 32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" h="56">
                  <a:moveTo>
                    <a:pt x="55" y="28"/>
                  </a:moveTo>
                  <a:lnTo>
                    <a:pt x="55" y="22"/>
                  </a:lnTo>
                  <a:lnTo>
                    <a:pt x="53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7" y="56"/>
                  </a:lnTo>
                  <a:lnTo>
                    <a:pt x="33" y="55"/>
                  </a:lnTo>
                  <a:lnTo>
                    <a:pt x="38" y="54"/>
                  </a:lnTo>
                  <a:lnTo>
                    <a:pt x="43" y="51"/>
                  </a:lnTo>
                  <a:lnTo>
                    <a:pt x="47" y="48"/>
                  </a:lnTo>
                  <a:lnTo>
                    <a:pt x="51" y="43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8"/>
                  </a:lnTo>
                  <a:close/>
                  <a:moveTo>
                    <a:pt x="43" y="32"/>
                  </a:moveTo>
                  <a:lnTo>
                    <a:pt x="43" y="31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14" y="36"/>
                  </a:lnTo>
                  <a:lnTo>
                    <a:pt x="15" y="37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4" y="14"/>
                  </a:lnTo>
                  <a:lnTo>
                    <a:pt x="33" y="13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38" name="Freeform 38">
              <a:extLst>
                <a:ext uri="{FF2B5EF4-FFF2-40B4-BE49-F238E27FC236}">
                  <a16:creationId xmlns:a16="http://schemas.microsoft.com/office/drawing/2014/main" xmlns="" id="{AC4FF1A5-F1F5-4040-BD98-608D6CA85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64"/>
              <a:ext cx="599" cy="187"/>
            </a:xfrm>
            <a:custGeom>
              <a:avLst/>
              <a:gdLst>
                <a:gd name="T0" fmla="*/ 54 w 599"/>
                <a:gd name="T1" fmla="*/ 0 h 187"/>
                <a:gd name="T2" fmla="*/ 160 w 599"/>
                <a:gd name="T3" fmla="*/ 4 h 187"/>
                <a:gd name="T4" fmla="*/ 260 w 599"/>
                <a:gd name="T5" fmla="*/ 13 h 187"/>
                <a:gd name="T6" fmla="*/ 307 w 599"/>
                <a:gd name="T7" fmla="*/ 21 h 187"/>
                <a:gd name="T8" fmla="*/ 351 w 599"/>
                <a:gd name="T9" fmla="*/ 29 h 187"/>
                <a:gd name="T10" fmla="*/ 393 w 599"/>
                <a:gd name="T11" fmla="*/ 39 h 187"/>
                <a:gd name="T12" fmla="*/ 431 w 599"/>
                <a:gd name="T13" fmla="*/ 51 h 187"/>
                <a:gd name="T14" fmla="*/ 467 w 599"/>
                <a:gd name="T15" fmla="*/ 63 h 187"/>
                <a:gd name="T16" fmla="*/ 499 w 599"/>
                <a:gd name="T17" fmla="*/ 77 h 187"/>
                <a:gd name="T18" fmla="*/ 527 w 599"/>
                <a:gd name="T19" fmla="*/ 92 h 187"/>
                <a:gd name="T20" fmla="*/ 551 w 599"/>
                <a:gd name="T21" fmla="*/ 108 h 187"/>
                <a:gd name="T22" fmla="*/ 571 w 599"/>
                <a:gd name="T23" fmla="*/ 125 h 187"/>
                <a:gd name="T24" fmla="*/ 586 w 599"/>
                <a:gd name="T25" fmla="*/ 144 h 187"/>
                <a:gd name="T26" fmla="*/ 596 w 599"/>
                <a:gd name="T27" fmla="*/ 164 h 187"/>
                <a:gd name="T28" fmla="*/ 599 w 599"/>
                <a:gd name="T29" fmla="*/ 186 h 187"/>
                <a:gd name="T30" fmla="*/ 581 w 599"/>
                <a:gd name="T31" fmla="*/ 177 h 187"/>
                <a:gd name="T32" fmla="*/ 578 w 599"/>
                <a:gd name="T33" fmla="*/ 169 h 187"/>
                <a:gd name="T34" fmla="*/ 575 w 599"/>
                <a:gd name="T35" fmla="*/ 161 h 187"/>
                <a:gd name="T36" fmla="*/ 570 w 599"/>
                <a:gd name="T37" fmla="*/ 153 h 187"/>
                <a:gd name="T38" fmla="*/ 565 w 599"/>
                <a:gd name="T39" fmla="*/ 145 h 187"/>
                <a:gd name="T40" fmla="*/ 558 w 599"/>
                <a:gd name="T41" fmla="*/ 137 h 187"/>
                <a:gd name="T42" fmla="*/ 549 w 599"/>
                <a:gd name="T43" fmla="*/ 130 h 187"/>
                <a:gd name="T44" fmla="*/ 540 w 599"/>
                <a:gd name="T45" fmla="*/ 122 h 187"/>
                <a:gd name="T46" fmla="*/ 529 w 599"/>
                <a:gd name="T47" fmla="*/ 115 h 187"/>
                <a:gd name="T48" fmla="*/ 517 w 599"/>
                <a:gd name="T49" fmla="*/ 107 h 187"/>
                <a:gd name="T50" fmla="*/ 505 w 599"/>
                <a:gd name="T51" fmla="*/ 100 h 187"/>
                <a:gd name="T52" fmla="*/ 491 w 599"/>
                <a:gd name="T53" fmla="*/ 93 h 187"/>
                <a:gd name="T54" fmla="*/ 476 w 599"/>
                <a:gd name="T55" fmla="*/ 86 h 187"/>
                <a:gd name="T56" fmla="*/ 460 w 599"/>
                <a:gd name="T57" fmla="*/ 80 h 187"/>
                <a:gd name="T58" fmla="*/ 443 w 599"/>
                <a:gd name="T59" fmla="*/ 74 h 187"/>
                <a:gd name="T60" fmla="*/ 426 w 599"/>
                <a:gd name="T61" fmla="*/ 68 h 187"/>
                <a:gd name="T62" fmla="*/ 407 w 599"/>
                <a:gd name="T63" fmla="*/ 62 h 187"/>
                <a:gd name="T64" fmla="*/ 388 w 599"/>
                <a:gd name="T65" fmla="*/ 57 h 187"/>
                <a:gd name="T66" fmla="*/ 368 w 599"/>
                <a:gd name="T67" fmla="*/ 52 h 187"/>
                <a:gd name="T68" fmla="*/ 347 w 599"/>
                <a:gd name="T69" fmla="*/ 47 h 187"/>
                <a:gd name="T70" fmla="*/ 325 w 599"/>
                <a:gd name="T71" fmla="*/ 43 h 187"/>
                <a:gd name="T72" fmla="*/ 303 w 599"/>
                <a:gd name="T73" fmla="*/ 38 h 187"/>
                <a:gd name="T74" fmla="*/ 280 w 599"/>
                <a:gd name="T75" fmla="*/ 35 h 187"/>
                <a:gd name="T76" fmla="*/ 257 w 599"/>
                <a:gd name="T77" fmla="*/ 31 h 187"/>
                <a:gd name="T78" fmla="*/ 209 w 599"/>
                <a:gd name="T79" fmla="*/ 26 h 187"/>
                <a:gd name="T80" fmla="*/ 159 w 599"/>
                <a:gd name="T81" fmla="*/ 22 h 187"/>
                <a:gd name="T82" fmla="*/ 107 w 599"/>
                <a:gd name="T83" fmla="*/ 19 h 187"/>
                <a:gd name="T84" fmla="*/ 54 w 599"/>
                <a:gd name="T85" fmla="*/ 19 h 187"/>
                <a:gd name="T86" fmla="*/ 0 w 599"/>
                <a:gd name="T87" fmla="*/ 2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9" h="187">
                  <a:moveTo>
                    <a:pt x="0" y="2"/>
                  </a:moveTo>
                  <a:lnTo>
                    <a:pt x="54" y="0"/>
                  </a:lnTo>
                  <a:lnTo>
                    <a:pt x="108" y="1"/>
                  </a:lnTo>
                  <a:lnTo>
                    <a:pt x="160" y="4"/>
                  </a:lnTo>
                  <a:lnTo>
                    <a:pt x="211" y="8"/>
                  </a:lnTo>
                  <a:lnTo>
                    <a:pt x="260" y="13"/>
                  </a:lnTo>
                  <a:lnTo>
                    <a:pt x="283" y="17"/>
                  </a:lnTo>
                  <a:lnTo>
                    <a:pt x="307" y="21"/>
                  </a:lnTo>
                  <a:lnTo>
                    <a:pt x="329" y="25"/>
                  </a:lnTo>
                  <a:lnTo>
                    <a:pt x="351" y="29"/>
                  </a:lnTo>
                  <a:lnTo>
                    <a:pt x="372" y="34"/>
                  </a:lnTo>
                  <a:lnTo>
                    <a:pt x="393" y="39"/>
                  </a:lnTo>
                  <a:lnTo>
                    <a:pt x="412" y="45"/>
                  </a:lnTo>
                  <a:lnTo>
                    <a:pt x="431" y="51"/>
                  </a:lnTo>
                  <a:lnTo>
                    <a:pt x="450" y="57"/>
                  </a:lnTo>
                  <a:lnTo>
                    <a:pt x="467" y="63"/>
                  </a:lnTo>
                  <a:lnTo>
                    <a:pt x="483" y="70"/>
                  </a:lnTo>
                  <a:lnTo>
                    <a:pt x="499" y="77"/>
                  </a:lnTo>
                  <a:lnTo>
                    <a:pt x="513" y="84"/>
                  </a:lnTo>
                  <a:lnTo>
                    <a:pt x="527" y="92"/>
                  </a:lnTo>
                  <a:lnTo>
                    <a:pt x="540" y="100"/>
                  </a:lnTo>
                  <a:lnTo>
                    <a:pt x="551" y="108"/>
                  </a:lnTo>
                  <a:lnTo>
                    <a:pt x="561" y="116"/>
                  </a:lnTo>
                  <a:lnTo>
                    <a:pt x="571" y="125"/>
                  </a:lnTo>
                  <a:lnTo>
                    <a:pt x="579" y="134"/>
                  </a:lnTo>
                  <a:lnTo>
                    <a:pt x="586" y="144"/>
                  </a:lnTo>
                  <a:lnTo>
                    <a:pt x="591" y="153"/>
                  </a:lnTo>
                  <a:lnTo>
                    <a:pt x="596" y="164"/>
                  </a:lnTo>
                  <a:lnTo>
                    <a:pt x="599" y="175"/>
                  </a:lnTo>
                  <a:lnTo>
                    <a:pt x="599" y="186"/>
                  </a:lnTo>
                  <a:lnTo>
                    <a:pt x="581" y="187"/>
                  </a:lnTo>
                  <a:lnTo>
                    <a:pt x="581" y="177"/>
                  </a:lnTo>
                  <a:lnTo>
                    <a:pt x="581" y="179"/>
                  </a:lnTo>
                  <a:lnTo>
                    <a:pt x="578" y="169"/>
                  </a:lnTo>
                  <a:lnTo>
                    <a:pt x="579" y="170"/>
                  </a:lnTo>
                  <a:lnTo>
                    <a:pt x="575" y="161"/>
                  </a:lnTo>
                  <a:lnTo>
                    <a:pt x="575" y="162"/>
                  </a:lnTo>
                  <a:lnTo>
                    <a:pt x="570" y="153"/>
                  </a:lnTo>
                  <a:lnTo>
                    <a:pt x="571" y="154"/>
                  </a:lnTo>
                  <a:lnTo>
                    <a:pt x="565" y="145"/>
                  </a:lnTo>
                  <a:lnTo>
                    <a:pt x="565" y="146"/>
                  </a:lnTo>
                  <a:lnTo>
                    <a:pt x="558" y="137"/>
                  </a:lnTo>
                  <a:lnTo>
                    <a:pt x="558" y="138"/>
                  </a:lnTo>
                  <a:lnTo>
                    <a:pt x="549" y="130"/>
                  </a:lnTo>
                  <a:lnTo>
                    <a:pt x="550" y="130"/>
                  </a:lnTo>
                  <a:lnTo>
                    <a:pt x="540" y="122"/>
                  </a:lnTo>
                  <a:lnTo>
                    <a:pt x="540" y="123"/>
                  </a:lnTo>
                  <a:lnTo>
                    <a:pt x="529" y="115"/>
                  </a:lnTo>
                  <a:lnTo>
                    <a:pt x="530" y="115"/>
                  </a:lnTo>
                  <a:lnTo>
                    <a:pt x="517" y="107"/>
                  </a:lnTo>
                  <a:lnTo>
                    <a:pt x="518" y="108"/>
                  </a:lnTo>
                  <a:lnTo>
                    <a:pt x="505" y="100"/>
                  </a:lnTo>
                  <a:lnTo>
                    <a:pt x="491" y="93"/>
                  </a:lnTo>
                  <a:lnTo>
                    <a:pt x="476" y="86"/>
                  </a:lnTo>
                  <a:lnTo>
                    <a:pt x="476" y="87"/>
                  </a:lnTo>
                  <a:lnTo>
                    <a:pt x="460" y="80"/>
                  </a:lnTo>
                  <a:lnTo>
                    <a:pt x="443" y="74"/>
                  </a:lnTo>
                  <a:lnTo>
                    <a:pt x="444" y="74"/>
                  </a:lnTo>
                  <a:lnTo>
                    <a:pt x="426" y="68"/>
                  </a:lnTo>
                  <a:lnTo>
                    <a:pt x="407" y="62"/>
                  </a:lnTo>
                  <a:lnTo>
                    <a:pt x="388" y="57"/>
                  </a:lnTo>
                  <a:lnTo>
                    <a:pt x="368" y="52"/>
                  </a:lnTo>
                  <a:lnTo>
                    <a:pt x="347" y="47"/>
                  </a:lnTo>
                  <a:lnTo>
                    <a:pt x="325" y="43"/>
                  </a:lnTo>
                  <a:lnTo>
                    <a:pt x="326" y="43"/>
                  </a:lnTo>
                  <a:lnTo>
                    <a:pt x="303" y="38"/>
                  </a:lnTo>
                  <a:lnTo>
                    <a:pt x="304" y="38"/>
                  </a:lnTo>
                  <a:lnTo>
                    <a:pt x="280" y="35"/>
                  </a:lnTo>
                  <a:lnTo>
                    <a:pt x="281" y="35"/>
                  </a:lnTo>
                  <a:lnTo>
                    <a:pt x="257" y="31"/>
                  </a:lnTo>
                  <a:lnTo>
                    <a:pt x="209" y="26"/>
                  </a:lnTo>
                  <a:lnTo>
                    <a:pt x="159" y="22"/>
                  </a:lnTo>
                  <a:lnTo>
                    <a:pt x="107" y="19"/>
                  </a:lnTo>
                  <a:lnTo>
                    <a:pt x="54" y="19"/>
                  </a:lnTo>
                  <a:lnTo>
                    <a:pt x="0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39" name="Freeform 39">
              <a:extLst>
                <a:ext uri="{FF2B5EF4-FFF2-40B4-BE49-F238E27FC236}">
                  <a16:creationId xmlns:a16="http://schemas.microsoft.com/office/drawing/2014/main" xmlns="" id="{D3ECCD36-4C5D-4703-8025-04E21FF47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06"/>
              <a:ext cx="400" cy="202"/>
            </a:xfrm>
            <a:custGeom>
              <a:avLst/>
              <a:gdLst>
                <a:gd name="T0" fmla="*/ 383 w 400"/>
                <a:gd name="T1" fmla="*/ 202 h 202"/>
                <a:gd name="T2" fmla="*/ 330 w 400"/>
                <a:gd name="T3" fmla="*/ 202 h 202"/>
                <a:gd name="T4" fmla="*/ 263 w 400"/>
                <a:gd name="T5" fmla="*/ 196 h 202"/>
                <a:gd name="T6" fmla="*/ 200 w 400"/>
                <a:gd name="T7" fmla="*/ 182 h 202"/>
                <a:gd name="T8" fmla="*/ 143 w 400"/>
                <a:gd name="T9" fmla="*/ 161 h 202"/>
                <a:gd name="T10" fmla="*/ 105 w 400"/>
                <a:gd name="T11" fmla="*/ 141 h 202"/>
                <a:gd name="T12" fmla="*/ 82 w 400"/>
                <a:gd name="T13" fmla="*/ 126 h 202"/>
                <a:gd name="T14" fmla="*/ 61 w 400"/>
                <a:gd name="T15" fmla="*/ 110 h 202"/>
                <a:gd name="T16" fmla="*/ 43 w 400"/>
                <a:gd name="T17" fmla="*/ 91 h 202"/>
                <a:gd name="T18" fmla="*/ 28 w 400"/>
                <a:gd name="T19" fmla="*/ 72 h 202"/>
                <a:gd name="T20" fmla="*/ 15 w 400"/>
                <a:gd name="T21" fmla="*/ 52 h 202"/>
                <a:gd name="T22" fmla="*/ 6 w 400"/>
                <a:gd name="T23" fmla="*/ 30 h 202"/>
                <a:gd name="T24" fmla="*/ 0 w 400"/>
                <a:gd name="T25" fmla="*/ 4 h 202"/>
                <a:gd name="T26" fmla="*/ 21 w 400"/>
                <a:gd name="T27" fmla="*/ 15 h 202"/>
                <a:gd name="T28" fmla="*/ 23 w 400"/>
                <a:gd name="T29" fmla="*/ 24 h 202"/>
                <a:gd name="T30" fmla="*/ 27 w 400"/>
                <a:gd name="T31" fmla="*/ 34 h 202"/>
                <a:gd name="T32" fmla="*/ 32 w 400"/>
                <a:gd name="T33" fmla="*/ 44 h 202"/>
                <a:gd name="T34" fmla="*/ 37 w 400"/>
                <a:gd name="T35" fmla="*/ 53 h 202"/>
                <a:gd name="T36" fmla="*/ 43 w 400"/>
                <a:gd name="T37" fmla="*/ 62 h 202"/>
                <a:gd name="T38" fmla="*/ 49 w 400"/>
                <a:gd name="T39" fmla="*/ 71 h 202"/>
                <a:gd name="T40" fmla="*/ 57 w 400"/>
                <a:gd name="T41" fmla="*/ 80 h 202"/>
                <a:gd name="T42" fmla="*/ 65 w 400"/>
                <a:gd name="T43" fmla="*/ 88 h 202"/>
                <a:gd name="T44" fmla="*/ 73 w 400"/>
                <a:gd name="T45" fmla="*/ 96 h 202"/>
                <a:gd name="T46" fmla="*/ 83 w 400"/>
                <a:gd name="T47" fmla="*/ 104 h 202"/>
                <a:gd name="T48" fmla="*/ 93 w 400"/>
                <a:gd name="T49" fmla="*/ 112 h 202"/>
                <a:gd name="T50" fmla="*/ 103 w 400"/>
                <a:gd name="T51" fmla="*/ 119 h 202"/>
                <a:gd name="T52" fmla="*/ 114 w 400"/>
                <a:gd name="T53" fmla="*/ 126 h 202"/>
                <a:gd name="T54" fmla="*/ 126 w 400"/>
                <a:gd name="T55" fmla="*/ 132 h 202"/>
                <a:gd name="T56" fmla="*/ 151 w 400"/>
                <a:gd name="T57" fmla="*/ 145 h 202"/>
                <a:gd name="T58" fmla="*/ 177 w 400"/>
                <a:gd name="T59" fmla="*/ 156 h 202"/>
                <a:gd name="T60" fmla="*/ 206 w 400"/>
                <a:gd name="T61" fmla="*/ 165 h 202"/>
                <a:gd name="T62" fmla="*/ 235 w 400"/>
                <a:gd name="T63" fmla="*/ 172 h 202"/>
                <a:gd name="T64" fmla="*/ 266 w 400"/>
                <a:gd name="T65" fmla="*/ 178 h 202"/>
                <a:gd name="T66" fmla="*/ 298 w 400"/>
                <a:gd name="T67" fmla="*/ 182 h 202"/>
                <a:gd name="T68" fmla="*/ 331 w 400"/>
                <a:gd name="T69" fmla="*/ 184 h 202"/>
                <a:gd name="T70" fmla="*/ 365 w 400"/>
                <a:gd name="T71" fmla="*/ 184 h 202"/>
                <a:gd name="T72" fmla="*/ 382 w 400"/>
                <a:gd name="T73" fmla="*/ 183 h 202"/>
                <a:gd name="T74" fmla="*/ 399 w 400"/>
                <a:gd name="T75" fmla="*/ 18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0" h="202">
                  <a:moveTo>
                    <a:pt x="400" y="200"/>
                  </a:moveTo>
                  <a:lnTo>
                    <a:pt x="383" y="202"/>
                  </a:lnTo>
                  <a:lnTo>
                    <a:pt x="365" y="202"/>
                  </a:lnTo>
                  <a:lnTo>
                    <a:pt x="330" y="202"/>
                  </a:lnTo>
                  <a:lnTo>
                    <a:pt x="296" y="200"/>
                  </a:lnTo>
                  <a:lnTo>
                    <a:pt x="263" y="196"/>
                  </a:lnTo>
                  <a:lnTo>
                    <a:pt x="231" y="190"/>
                  </a:lnTo>
                  <a:lnTo>
                    <a:pt x="200" y="182"/>
                  </a:lnTo>
                  <a:lnTo>
                    <a:pt x="171" y="172"/>
                  </a:lnTo>
                  <a:lnTo>
                    <a:pt x="143" y="161"/>
                  </a:lnTo>
                  <a:lnTo>
                    <a:pt x="117" y="148"/>
                  </a:lnTo>
                  <a:lnTo>
                    <a:pt x="105" y="141"/>
                  </a:lnTo>
                  <a:lnTo>
                    <a:pt x="93" y="134"/>
                  </a:lnTo>
                  <a:lnTo>
                    <a:pt x="82" y="126"/>
                  </a:lnTo>
                  <a:lnTo>
                    <a:pt x="71" y="118"/>
                  </a:lnTo>
                  <a:lnTo>
                    <a:pt x="61" y="110"/>
                  </a:lnTo>
                  <a:lnTo>
                    <a:pt x="52" y="101"/>
                  </a:lnTo>
                  <a:lnTo>
                    <a:pt x="43" y="91"/>
                  </a:lnTo>
                  <a:lnTo>
                    <a:pt x="35" y="82"/>
                  </a:lnTo>
                  <a:lnTo>
                    <a:pt x="28" y="72"/>
                  </a:lnTo>
                  <a:lnTo>
                    <a:pt x="21" y="62"/>
                  </a:lnTo>
                  <a:lnTo>
                    <a:pt x="15" y="52"/>
                  </a:lnTo>
                  <a:lnTo>
                    <a:pt x="10" y="41"/>
                  </a:lnTo>
                  <a:lnTo>
                    <a:pt x="6" y="30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3" y="24"/>
                  </a:lnTo>
                  <a:lnTo>
                    <a:pt x="27" y="3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43" y="62"/>
                  </a:lnTo>
                  <a:lnTo>
                    <a:pt x="49" y="71"/>
                  </a:lnTo>
                  <a:lnTo>
                    <a:pt x="57" y="80"/>
                  </a:lnTo>
                  <a:lnTo>
                    <a:pt x="56" y="79"/>
                  </a:lnTo>
                  <a:lnTo>
                    <a:pt x="65" y="88"/>
                  </a:lnTo>
                  <a:lnTo>
                    <a:pt x="64" y="88"/>
                  </a:lnTo>
                  <a:lnTo>
                    <a:pt x="73" y="9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93" y="112"/>
                  </a:lnTo>
                  <a:lnTo>
                    <a:pt x="92" y="111"/>
                  </a:lnTo>
                  <a:lnTo>
                    <a:pt x="103" y="119"/>
                  </a:lnTo>
                  <a:lnTo>
                    <a:pt x="114" y="126"/>
                  </a:lnTo>
                  <a:lnTo>
                    <a:pt x="126" y="132"/>
                  </a:lnTo>
                  <a:lnTo>
                    <a:pt x="125" y="132"/>
                  </a:lnTo>
                  <a:lnTo>
                    <a:pt x="151" y="145"/>
                  </a:lnTo>
                  <a:lnTo>
                    <a:pt x="150" y="145"/>
                  </a:lnTo>
                  <a:lnTo>
                    <a:pt x="177" y="156"/>
                  </a:lnTo>
                  <a:lnTo>
                    <a:pt x="177" y="155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35" y="172"/>
                  </a:lnTo>
                  <a:lnTo>
                    <a:pt x="266" y="178"/>
                  </a:lnTo>
                  <a:lnTo>
                    <a:pt x="298" y="182"/>
                  </a:lnTo>
                  <a:lnTo>
                    <a:pt x="331" y="184"/>
                  </a:lnTo>
                  <a:lnTo>
                    <a:pt x="365" y="184"/>
                  </a:lnTo>
                  <a:lnTo>
                    <a:pt x="364" y="184"/>
                  </a:lnTo>
                  <a:lnTo>
                    <a:pt x="382" y="183"/>
                  </a:lnTo>
                  <a:lnTo>
                    <a:pt x="381" y="183"/>
                  </a:lnTo>
                  <a:lnTo>
                    <a:pt x="399" y="182"/>
                  </a:lnTo>
                  <a:lnTo>
                    <a:pt x="400" y="200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4140" name="Picture 40">
              <a:extLst>
                <a:ext uri="{FF2B5EF4-FFF2-40B4-BE49-F238E27FC236}">
                  <a16:creationId xmlns:a16="http://schemas.microsoft.com/office/drawing/2014/main" xmlns="" id="{328C729B-5FA7-4CB5-8E12-6F51B24B8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2352"/>
              <a:ext cx="849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41">
              <a:extLst>
                <a:ext uri="{FF2B5EF4-FFF2-40B4-BE49-F238E27FC236}">
                  <a16:creationId xmlns:a16="http://schemas.microsoft.com/office/drawing/2014/main" xmlns="" id="{CE220C26-88AF-4300-9F24-BFDD55324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2352"/>
              <a:ext cx="849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2" name="Oval 42">
              <a:extLst>
                <a:ext uri="{FF2B5EF4-FFF2-40B4-BE49-F238E27FC236}">
                  <a16:creationId xmlns:a16="http://schemas.microsoft.com/office/drawing/2014/main" xmlns="" id="{488851E4-2C47-4833-9E3D-F87BACABF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2266"/>
              <a:ext cx="44" cy="44"/>
            </a:xfrm>
            <a:prstGeom prst="ellipse">
              <a:avLst/>
            </a:prstGeom>
            <a:solidFill>
              <a:srgbClr val="7F6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43" name="Freeform 43">
              <a:extLst>
                <a:ext uri="{FF2B5EF4-FFF2-40B4-BE49-F238E27FC236}">
                  <a16:creationId xmlns:a16="http://schemas.microsoft.com/office/drawing/2014/main" xmlns="" id="{5FC63DC9-6D52-40A1-AE8E-464F0537E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7" y="2260"/>
              <a:ext cx="56" cy="56"/>
            </a:xfrm>
            <a:custGeom>
              <a:avLst/>
              <a:gdLst>
                <a:gd name="T0" fmla="*/ 55 w 56"/>
                <a:gd name="T1" fmla="*/ 22 h 56"/>
                <a:gd name="T2" fmla="*/ 51 w 56"/>
                <a:gd name="T3" fmla="*/ 12 h 56"/>
                <a:gd name="T4" fmla="*/ 44 w 56"/>
                <a:gd name="T5" fmla="*/ 5 h 56"/>
                <a:gd name="T6" fmla="*/ 34 w 56"/>
                <a:gd name="T7" fmla="*/ 1 h 56"/>
                <a:gd name="T8" fmla="*/ 22 w 56"/>
                <a:gd name="T9" fmla="*/ 1 h 56"/>
                <a:gd name="T10" fmla="*/ 12 w 56"/>
                <a:gd name="T11" fmla="*/ 5 h 56"/>
                <a:gd name="T12" fmla="*/ 5 w 56"/>
                <a:gd name="T13" fmla="*/ 12 h 56"/>
                <a:gd name="T14" fmla="*/ 1 w 56"/>
                <a:gd name="T15" fmla="*/ 22 h 56"/>
                <a:gd name="T16" fmla="*/ 1 w 56"/>
                <a:gd name="T17" fmla="*/ 34 h 56"/>
                <a:gd name="T18" fmla="*/ 5 w 56"/>
                <a:gd name="T19" fmla="*/ 43 h 56"/>
                <a:gd name="T20" fmla="*/ 12 w 56"/>
                <a:gd name="T21" fmla="*/ 51 h 56"/>
                <a:gd name="T22" fmla="*/ 22 w 56"/>
                <a:gd name="T23" fmla="*/ 55 h 56"/>
                <a:gd name="T24" fmla="*/ 34 w 56"/>
                <a:gd name="T25" fmla="*/ 55 h 56"/>
                <a:gd name="T26" fmla="*/ 44 w 56"/>
                <a:gd name="T27" fmla="*/ 51 h 56"/>
                <a:gd name="T28" fmla="*/ 51 w 56"/>
                <a:gd name="T29" fmla="*/ 43 h 56"/>
                <a:gd name="T30" fmla="*/ 55 w 56"/>
                <a:gd name="T31" fmla="*/ 34 h 56"/>
                <a:gd name="T32" fmla="*/ 43 w 56"/>
                <a:gd name="T33" fmla="*/ 32 h 56"/>
                <a:gd name="T34" fmla="*/ 42 w 56"/>
                <a:gd name="T35" fmla="*/ 35 h 56"/>
                <a:gd name="T36" fmla="*/ 41 w 56"/>
                <a:gd name="T37" fmla="*/ 37 h 56"/>
                <a:gd name="T38" fmla="*/ 39 w 56"/>
                <a:gd name="T39" fmla="*/ 40 h 56"/>
                <a:gd name="T40" fmla="*/ 36 w 56"/>
                <a:gd name="T41" fmla="*/ 41 h 56"/>
                <a:gd name="T42" fmla="*/ 34 w 56"/>
                <a:gd name="T43" fmla="*/ 43 h 56"/>
                <a:gd name="T44" fmla="*/ 31 w 56"/>
                <a:gd name="T45" fmla="*/ 43 h 56"/>
                <a:gd name="T46" fmla="*/ 27 w 56"/>
                <a:gd name="T47" fmla="*/ 44 h 56"/>
                <a:gd name="T48" fmla="*/ 24 w 56"/>
                <a:gd name="T49" fmla="*/ 43 h 56"/>
                <a:gd name="T50" fmla="*/ 21 w 56"/>
                <a:gd name="T51" fmla="*/ 42 h 56"/>
                <a:gd name="T52" fmla="*/ 19 w 56"/>
                <a:gd name="T53" fmla="*/ 41 h 56"/>
                <a:gd name="T54" fmla="*/ 17 w 56"/>
                <a:gd name="T55" fmla="*/ 39 h 56"/>
                <a:gd name="T56" fmla="*/ 15 w 56"/>
                <a:gd name="T57" fmla="*/ 36 h 56"/>
                <a:gd name="T58" fmla="*/ 13 w 56"/>
                <a:gd name="T59" fmla="*/ 34 h 56"/>
                <a:gd name="T60" fmla="*/ 12 w 56"/>
                <a:gd name="T61" fmla="*/ 31 h 56"/>
                <a:gd name="T62" fmla="*/ 12 w 56"/>
                <a:gd name="T63" fmla="*/ 27 h 56"/>
                <a:gd name="T64" fmla="*/ 13 w 56"/>
                <a:gd name="T65" fmla="*/ 24 h 56"/>
                <a:gd name="T66" fmla="*/ 14 w 56"/>
                <a:gd name="T67" fmla="*/ 21 h 56"/>
                <a:gd name="T68" fmla="*/ 15 w 56"/>
                <a:gd name="T69" fmla="*/ 19 h 56"/>
                <a:gd name="T70" fmla="*/ 17 w 56"/>
                <a:gd name="T71" fmla="*/ 17 h 56"/>
                <a:gd name="T72" fmla="*/ 20 w 56"/>
                <a:gd name="T73" fmla="*/ 14 h 56"/>
                <a:gd name="T74" fmla="*/ 22 w 56"/>
                <a:gd name="T75" fmla="*/ 13 h 56"/>
                <a:gd name="T76" fmla="*/ 25 w 56"/>
                <a:gd name="T77" fmla="*/ 12 h 56"/>
                <a:gd name="T78" fmla="*/ 29 w 56"/>
                <a:gd name="T79" fmla="*/ 12 h 56"/>
                <a:gd name="T80" fmla="*/ 32 w 56"/>
                <a:gd name="T81" fmla="*/ 13 h 56"/>
                <a:gd name="T82" fmla="*/ 35 w 56"/>
                <a:gd name="T83" fmla="*/ 14 h 56"/>
                <a:gd name="T84" fmla="*/ 37 w 56"/>
                <a:gd name="T85" fmla="*/ 15 h 56"/>
                <a:gd name="T86" fmla="*/ 40 w 56"/>
                <a:gd name="T87" fmla="*/ 17 h 56"/>
                <a:gd name="T88" fmla="*/ 41 w 56"/>
                <a:gd name="T89" fmla="*/ 20 h 56"/>
                <a:gd name="T90" fmla="*/ 43 w 56"/>
                <a:gd name="T91" fmla="*/ 22 h 56"/>
                <a:gd name="T92" fmla="*/ 44 w 56"/>
                <a:gd name="T93" fmla="*/ 25 h 56"/>
                <a:gd name="T94" fmla="*/ 44 w 56"/>
                <a:gd name="T95" fmla="*/ 29 h 56"/>
                <a:gd name="T96" fmla="*/ 43 w 56"/>
                <a:gd name="T97" fmla="*/ 32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lnTo>
                    <a:pt x="55" y="22"/>
                  </a:lnTo>
                  <a:lnTo>
                    <a:pt x="54" y="17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9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4" y="55"/>
                  </a:lnTo>
                  <a:lnTo>
                    <a:pt x="39" y="54"/>
                  </a:lnTo>
                  <a:lnTo>
                    <a:pt x="44" y="51"/>
                  </a:lnTo>
                  <a:lnTo>
                    <a:pt x="48" y="48"/>
                  </a:lnTo>
                  <a:lnTo>
                    <a:pt x="51" y="43"/>
                  </a:lnTo>
                  <a:lnTo>
                    <a:pt x="54" y="39"/>
                  </a:lnTo>
                  <a:lnTo>
                    <a:pt x="55" y="34"/>
                  </a:lnTo>
                  <a:lnTo>
                    <a:pt x="56" y="28"/>
                  </a:lnTo>
                  <a:close/>
                  <a:moveTo>
                    <a:pt x="43" y="32"/>
                  </a:moveTo>
                  <a:lnTo>
                    <a:pt x="44" y="31"/>
                  </a:lnTo>
                  <a:lnTo>
                    <a:pt x="42" y="35"/>
                  </a:lnTo>
                  <a:lnTo>
                    <a:pt x="43" y="34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39" y="40"/>
                  </a:lnTo>
                  <a:lnTo>
                    <a:pt x="40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4" y="43"/>
                  </a:lnTo>
                  <a:lnTo>
                    <a:pt x="35" y="42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3" y="34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3" y="32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3" y="24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4" y="13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40" y="17"/>
                  </a:lnTo>
                  <a:lnTo>
                    <a:pt x="39" y="16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4" y="25"/>
                  </a:lnTo>
                  <a:lnTo>
                    <a:pt x="43" y="24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44" name="Freeform 44">
              <a:extLst>
                <a:ext uri="{FF2B5EF4-FFF2-40B4-BE49-F238E27FC236}">
                  <a16:creationId xmlns:a16="http://schemas.microsoft.com/office/drawing/2014/main" xmlns="" id="{C33FBE5F-0E1C-46F8-B6F9-AA8C5D7BA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2264"/>
              <a:ext cx="600" cy="187"/>
            </a:xfrm>
            <a:custGeom>
              <a:avLst/>
              <a:gdLst>
                <a:gd name="T0" fmla="*/ 55 w 600"/>
                <a:gd name="T1" fmla="*/ 0 h 187"/>
                <a:gd name="T2" fmla="*/ 161 w 600"/>
                <a:gd name="T3" fmla="*/ 4 h 187"/>
                <a:gd name="T4" fmla="*/ 260 w 600"/>
                <a:gd name="T5" fmla="*/ 13 h 187"/>
                <a:gd name="T6" fmla="*/ 307 w 600"/>
                <a:gd name="T7" fmla="*/ 21 h 187"/>
                <a:gd name="T8" fmla="*/ 351 w 600"/>
                <a:gd name="T9" fmla="*/ 29 h 187"/>
                <a:gd name="T10" fmla="*/ 393 w 600"/>
                <a:gd name="T11" fmla="*/ 39 h 187"/>
                <a:gd name="T12" fmla="*/ 432 w 600"/>
                <a:gd name="T13" fmla="*/ 51 h 187"/>
                <a:gd name="T14" fmla="*/ 467 w 600"/>
                <a:gd name="T15" fmla="*/ 63 h 187"/>
                <a:gd name="T16" fmla="*/ 499 w 600"/>
                <a:gd name="T17" fmla="*/ 77 h 187"/>
                <a:gd name="T18" fmla="*/ 527 w 600"/>
                <a:gd name="T19" fmla="*/ 92 h 187"/>
                <a:gd name="T20" fmla="*/ 552 w 600"/>
                <a:gd name="T21" fmla="*/ 108 h 187"/>
                <a:gd name="T22" fmla="*/ 571 w 600"/>
                <a:gd name="T23" fmla="*/ 125 h 187"/>
                <a:gd name="T24" fmla="*/ 586 w 600"/>
                <a:gd name="T25" fmla="*/ 144 h 187"/>
                <a:gd name="T26" fmla="*/ 596 w 600"/>
                <a:gd name="T27" fmla="*/ 164 h 187"/>
                <a:gd name="T28" fmla="*/ 600 w 600"/>
                <a:gd name="T29" fmla="*/ 186 h 187"/>
                <a:gd name="T30" fmla="*/ 581 w 600"/>
                <a:gd name="T31" fmla="*/ 177 h 187"/>
                <a:gd name="T32" fmla="*/ 579 w 600"/>
                <a:gd name="T33" fmla="*/ 169 h 187"/>
                <a:gd name="T34" fmla="*/ 575 w 600"/>
                <a:gd name="T35" fmla="*/ 161 h 187"/>
                <a:gd name="T36" fmla="*/ 571 w 600"/>
                <a:gd name="T37" fmla="*/ 153 h 187"/>
                <a:gd name="T38" fmla="*/ 565 w 600"/>
                <a:gd name="T39" fmla="*/ 145 h 187"/>
                <a:gd name="T40" fmla="*/ 558 w 600"/>
                <a:gd name="T41" fmla="*/ 137 h 187"/>
                <a:gd name="T42" fmla="*/ 550 w 600"/>
                <a:gd name="T43" fmla="*/ 130 h 187"/>
                <a:gd name="T44" fmla="*/ 540 w 600"/>
                <a:gd name="T45" fmla="*/ 122 h 187"/>
                <a:gd name="T46" fmla="*/ 530 w 600"/>
                <a:gd name="T47" fmla="*/ 115 h 187"/>
                <a:gd name="T48" fmla="*/ 518 w 600"/>
                <a:gd name="T49" fmla="*/ 107 h 187"/>
                <a:gd name="T50" fmla="*/ 505 w 600"/>
                <a:gd name="T51" fmla="*/ 100 h 187"/>
                <a:gd name="T52" fmla="*/ 491 w 600"/>
                <a:gd name="T53" fmla="*/ 93 h 187"/>
                <a:gd name="T54" fmla="*/ 476 w 600"/>
                <a:gd name="T55" fmla="*/ 86 h 187"/>
                <a:gd name="T56" fmla="*/ 461 w 600"/>
                <a:gd name="T57" fmla="*/ 80 h 187"/>
                <a:gd name="T58" fmla="*/ 444 w 600"/>
                <a:gd name="T59" fmla="*/ 74 h 187"/>
                <a:gd name="T60" fmla="*/ 426 w 600"/>
                <a:gd name="T61" fmla="*/ 68 h 187"/>
                <a:gd name="T62" fmla="*/ 408 w 600"/>
                <a:gd name="T63" fmla="*/ 62 h 187"/>
                <a:gd name="T64" fmla="*/ 388 w 600"/>
                <a:gd name="T65" fmla="*/ 57 h 187"/>
                <a:gd name="T66" fmla="*/ 368 w 600"/>
                <a:gd name="T67" fmla="*/ 52 h 187"/>
                <a:gd name="T68" fmla="*/ 347 w 600"/>
                <a:gd name="T69" fmla="*/ 47 h 187"/>
                <a:gd name="T70" fmla="*/ 326 w 600"/>
                <a:gd name="T71" fmla="*/ 42 h 187"/>
                <a:gd name="T72" fmla="*/ 304 w 600"/>
                <a:gd name="T73" fmla="*/ 38 h 187"/>
                <a:gd name="T74" fmla="*/ 281 w 600"/>
                <a:gd name="T75" fmla="*/ 35 h 187"/>
                <a:gd name="T76" fmla="*/ 258 w 600"/>
                <a:gd name="T77" fmla="*/ 31 h 187"/>
                <a:gd name="T78" fmla="*/ 209 w 600"/>
                <a:gd name="T79" fmla="*/ 26 h 187"/>
                <a:gd name="T80" fmla="*/ 159 w 600"/>
                <a:gd name="T81" fmla="*/ 22 h 187"/>
                <a:gd name="T82" fmla="*/ 108 w 600"/>
                <a:gd name="T83" fmla="*/ 19 h 187"/>
                <a:gd name="T84" fmla="*/ 55 w 600"/>
                <a:gd name="T85" fmla="*/ 19 h 187"/>
                <a:gd name="T86" fmla="*/ 1 w 600"/>
                <a:gd name="T87" fmla="*/ 2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0" h="187">
                  <a:moveTo>
                    <a:pt x="0" y="1"/>
                  </a:moveTo>
                  <a:lnTo>
                    <a:pt x="55" y="0"/>
                  </a:lnTo>
                  <a:lnTo>
                    <a:pt x="108" y="1"/>
                  </a:lnTo>
                  <a:lnTo>
                    <a:pt x="161" y="4"/>
                  </a:lnTo>
                  <a:lnTo>
                    <a:pt x="211" y="8"/>
                  </a:lnTo>
                  <a:lnTo>
                    <a:pt x="260" y="13"/>
                  </a:lnTo>
                  <a:lnTo>
                    <a:pt x="284" y="17"/>
                  </a:lnTo>
                  <a:lnTo>
                    <a:pt x="307" y="21"/>
                  </a:lnTo>
                  <a:lnTo>
                    <a:pt x="330" y="25"/>
                  </a:lnTo>
                  <a:lnTo>
                    <a:pt x="351" y="29"/>
                  </a:lnTo>
                  <a:lnTo>
                    <a:pt x="373" y="34"/>
                  </a:lnTo>
                  <a:lnTo>
                    <a:pt x="393" y="39"/>
                  </a:lnTo>
                  <a:lnTo>
                    <a:pt x="413" y="45"/>
                  </a:lnTo>
                  <a:lnTo>
                    <a:pt x="432" y="51"/>
                  </a:lnTo>
                  <a:lnTo>
                    <a:pt x="450" y="57"/>
                  </a:lnTo>
                  <a:lnTo>
                    <a:pt x="467" y="63"/>
                  </a:lnTo>
                  <a:lnTo>
                    <a:pt x="484" y="70"/>
                  </a:lnTo>
                  <a:lnTo>
                    <a:pt x="499" y="77"/>
                  </a:lnTo>
                  <a:lnTo>
                    <a:pt x="514" y="84"/>
                  </a:lnTo>
                  <a:lnTo>
                    <a:pt x="527" y="92"/>
                  </a:lnTo>
                  <a:lnTo>
                    <a:pt x="540" y="100"/>
                  </a:lnTo>
                  <a:lnTo>
                    <a:pt x="552" y="108"/>
                  </a:lnTo>
                  <a:lnTo>
                    <a:pt x="562" y="116"/>
                  </a:lnTo>
                  <a:lnTo>
                    <a:pt x="571" y="125"/>
                  </a:lnTo>
                  <a:lnTo>
                    <a:pt x="579" y="134"/>
                  </a:lnTo>
                  <a:lnTo>
                    <a:pt x="586" y="144"/>
                  </a:lnTo>
                  <a:lnTo>
                    <a:pt x="592" y="153"/>
                  </a:lnTo>
                  <a:lnTo>
                    <a:pt x="596" y="164"/>
                  </a:lnTo>
                  <a:lnTo>
                    <a:pt x="599" y="175"/>
                  </a:lnTo>
                  <a:lnTo>
                    <a:pt x="600" y="186"/>
                  </a:lnTo>
                  <a:lnTo>
                    <a:pt x="582" y="187"/>
                  </a:lnTo>
                  <a:lnTo>
                    <a:pt x="581" y="177"/>
                  </a:lnTo>
                  <a:lnTo>
                    <a:pt x="581" y="179"/>
                  </a:lnTo>
                  <a:lnTo>
                    <a:pt x="579" y="169"/>
                  </a:lnTo>
                  <a:lnTo>
                    <a:pt x="579" y="170"/>
                  </a:lnTo>
                  <a:lnTo>
                    <a:pt x="575" y="161"/>
                  </a:lnTo>
                  <a:lnTo>
                    <a:pt x="576" y="162"/>
                  </a:lnTo>
                  <a:lnTo>
                    <a:pt x="571" y="153"/>
                  </a:lnTo>
                  <a:lnTo>
                    <a:pt x="571" y="154"/>
                  </a:lnTo>
                  <a:lnTo>
                    <a:pt x="565" y="145"/>
                  </a:lnTo>
                  <a:lnTo>
                    <a:pt x="566" y="146"/>
                  </a:lnTo>
                  <a:lnTo>
                    <a:pt x="558" y="137"/>
                  </a:lnTo>
                  <a:lnTo>
                    <a:pt x="558" y="138"/>
                  </a:lnTo>
                  <a:lnTo>
                    <a:pt x="550" y="130"/>
                  </a:lnTo>
                  <a:lnTo>
                    <a:pt x="540" y="122"/>
                  </a:lnTo>
                  <a:lnTo>
                    <a:pt x="541" y="122"/>
                  </a:lnTo>
                  <a:lnTo>
                    <a:pt x="530" y="115"/>
                  </a:lnTo>
                  <a:lnTo>
                    <a:pt x="518" y="107"/>
                  </a:lnTo>
                  <a:lnTo>
                    <a:pt x="518" y="108"/>
                  </a:lnTo>
                  <a:lnTo>
                    <a:pt x="505" y="100"/>
                  </a:lnTo>
                  <a:lnTo>
                    <a:pt x="506" y="100"/>
                  </a:lnTo>
                  <a:lnTo>
                    <a:pt x="491" y="93"/>
                  </a:lnTo>
                  <a:lnTo>
                    <a:pt x="492" y="93"/>
                  </a:lnTo>
                  <a:lnTo>
                    <a:pt x="476" y="86"/>
                  </a:lnTo>
                  <a:lnTo>
                    <a:pt x="477" y="87"/>
                  </a:lnTo>
                  <a:lnTo>
                    <a:pt x="461" y="80"/>
                  </a:lnTo>
                  <a:lnTo>
                    <a:pt x="444" y="74"/>
                  </a:lnTo>
                  <a:lnTo>
                    <a:pt x="426" y="68"/>
                  </a:lnTo>
                  <a:lnTo>
                    <a:pt x="408" y="62"/>
                  </a:lnTo>
                  <a:lnTo>
                    <a:pt x="388" y="57"/>
                  </a:lnTo>
                  <a:lnTo>
                    <a:pt x="389" y="57"/>
                  </a:lnTo>
                  <a:lnTo>
                    <a:pt x="368" y="52"/>
                  </a:lnTo>
                  <a:lnTo>
                    <a:pt x="347" y="47"/>
                  </a:lnTo>
                  <a:lnTo>
                    <a:pt x="348" y="47"/>
                  </a:lnTo>
                  <a:lnTo>
                    <a:pt x="326" y="42"/>
                  </a:lnTo>
                  <a:lnTo>
                    <a:pt x="326" y="43"/>
                  </a:lnTo>
                  <a:lnTo>
                    <a:pt x="304" y="38"/>
                  </a:lnTo>
                  <a:lnTo>
                    <a:pt x="281" y="35"/>
                  </a:lnTo>
                  <a:lnTo>
                    <a:pt x="258" y="31"/>
                  </a:lnTo>
                  <a:lnTo>
                    <a:pt x="209" y="26"/>
                  </a:lnTo>
                  <a:lnTo>
                    <a:pt x="210" y="26"/>
                  </a:lnTo>
                  <a:lnTo>
                    <a:pt x="159" y="22"/>
                  </a:lnTo>
                  <a:lnTo>
                    <a:pt x="160" y="22"/>
                  </a:lnTo>
                  <a:lnTo>
                    <a:pt x="108" y="19"/>
                  </a:lnTo>
                  <a:lnTo>
                    <a:pt x="55" y="19"/>
                  </a:lnTo>
                  <a:lnTo>
                    <a:pt x="1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45" name="Freeform 45">
              <a:extLst>
                <a:ext uri="{FF2B5EF4-FFF2-40B4-BE49-F238E27FC236}">
                  <a16:creationId xmlns:a16="http://schemas.microsoft.com/office/drawing/2014/main" xmlns="" id="{3C3466BD-F77A-43D9-82B0-6DA796BD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2406"/>
              <a:ext cx="401" cy="202"/>
            </a:xfrm>
            <a:custGeom>
              <a:avLst/>
              <a:gdLst>
                <a:gd name="T0" fmla="*/ 383 w 401"/>
                <a:gd name="T1" fmla="*/ 201 h 202"/>
                <a:gd name="T2" fmla="*/ 331 w 401"/>
                <a:gd name="T3" fmla="*/ 202 h 202"/>
                <a:gd name="T4" fmla="*/ 264 w 401"/>
                <a:gd name="T5" fmla="*/ 196 h 202"/>
                <a:gd name="T6" fmla="*/ 201 w 401"/>
                <a:gd name="T7" fmla="*/ 182 h 202"/>
                <a:gd name="T8" fmla="*/ 143 w 401"/>
                <a:gd name="T9" fmla="*/ 161 h 202"/>
                <a:gd name="T10" fmla="*/ 105 w 401"/>
                <a:gd name="T11" fmla="*/ 141 h 202"/>
                <a:gd name="T12" fmla="*/ 82 w 401"/>
                <a:gd name="T13" fmla="*/ 126 h 202"/>
                <a:gd name="T14" fmla="*/ 62 w 401"/>
                <a:gd name="T15" fmla="*/ 109 h 202"/>
                <a:gd name="T16" fmla="*/ 43 w 401"/>
                <a:gd name="T17" fmla="*/ 91 h 202"/>
                <a:gd name="T18" fmla="*/ 28 w 401"/>
                <a:gd name="T19" fmla="*/ 72 h 202"/>
                <a:gd name="T20" fmla="*/ 16 w 401"/>
                <a:gd name="T21" fmla="*/ 52 h 202"/>
                <a:gd name="T22" fmla="*/ 7 w 401"/>
                <a:gd name="T23" fmla="*/ 30 h 202"/>
                <a:gd name="T24" fmla="*/ 0 w 401"/>
                <a:gd name="T25" fmla="*/ 4 h 202"/>
                <a:gd name="T26" fmla="*/ 21 w 401"/>
                <a:gd name="T27" fmla="*/ 15 h 202"/>
                <a:gd name="T28" fmla="*/ 24 w 401"/>
                <a:gd name="T29" fmla="*/ 24 h 202"/>
                <a:gd name="T30" fmla="*/ 28 w 401"/>
                <a:gd name="T31" fmla="*/ 34 h 202"/>
                <a:gd name="T32" fmla="*/ 32 w 401"/>
                <a:gd name="T33" fmla="*/ 44 h 202"/>
                <a:gd name="T34" fmla="*/ 37 w 401"/>
                <a:gd name="T35" fmla="*/ 53 h 202"/>
                <a:gd name="T36" fmla="*/ 43 w 401"/>
                <a:gd name="T37" fmla="*/ 62 h 202"/>
                <a:gd name="T38" fmla="*/ 50 w 401"/>
                <a:gd name="T39" fmla="*/ 71 h 202"/>
                <a:gd name="T40" fmla="*/ 57 w 401"/>
                <a:gd name="T41" fmla="*/ 80 h 202"/>
                <a:gd name="T42" fmla="*/ 65 w 401"/>
                <a:gd name="T43" fmla="*/ 88 h 202"/>
                <a:gd name="T44" fmla="*/ 74 w 401"/>
                <a:gd name="T45" fmla="*/ 96 h 202"/>
                <a:gd name="T46" fmla="*/ 83 w 401"/>
                <a:gd name="T47" fmla="*/ 104 h 202"/>
                <a:gd name="T48" fmla="*/ 93 w 401"/>
                <a:gd name="T49" fmla="*/ 112 h 202"/>
                <a:gd name="T50" fmla="*/ 104 w 401"/>
                <a:gd name="T51" fmla="*/ 119 h 202"/>
                <a:gd name="T52" fmla="*/ 115 w 401"/>
                <a:gd name="T53" fmla="*/ 126 h 202"/>
                <a:gd name="T54" fmla="*/ 126 w 401"/>
                <a:gd name="T55" fmla="*/ 132 h 202"/>
                <a:gd name="T56" fmla="*/ 151 w 401"/>
                <a:gd name="T57" fmla="*/ 145 h 202"/>
                <a:gd name="T58" fmla="*/ 178 w 401"/>
                <a:gd name="T59" fmla="*/ 156 h 202"/>
                <a:gd name="T60" fmla="*/ 206 w 401"/>
                <a:gd name="T61" fmla="*/ 165 h 202"/>
                <a:gd name="T62" fmla="*/ 236 w 401"/>
                <a:gd name="T63" fmla="*/ 172 h 202"/>
                <a:gd name="T64" fmla="*/ 267 w 401"/>
                <a:gd name="T65" fmla="*/ 178 h 202"/>
                <a:gd name="T66" fmla="*/ 299 w 401"/>
                <a:gd name="T67" fmla="*/ 182 h 202"/>
                <a:gd name="T68" fmla="*/ 332 w 401"/>
                <a:gd name="T69" fmla="*/ 184 h 202"/>
                <a:gd name="T70" fmla="*/ 365 w 401"/>
                <a:gd name="T71" fmla="*/ 184 h 202"/>
                <a:gd name="T72" fmla="*/ 382 w 401"/>
                <a:gd name="T73" fmla="*/ 183 h 202"/>
                <a:gd name="T74" fmla="*/ 399 w 401"/>
                <a:gd name="T75" fmla="*/ 18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1" h="202">
                  <a:moveTo>
                    <a:pt x="401" y="200"/>
                  </a:moveTo>
                  <a:lnTo>
                    <a:pt x="383" y="201"/>
                  </a:lnTo>
                  <a:lnTo>
                    <a:pt x="366" y="202"/>
                  </a:lnTo>
                  <a:lnTo>
                    <a:pt x="331" y="202"/>
                  </a:lnTo>
                  <a:lnTo>
                    <a:pt x="297" y="200"/>
                  </a:lnTo>
                  <a:lnTo>
                    <a:pt x="264" y="196"/>
                  </a:lnTo>
                  <a:lnTo>
                    <a:pt x="232" y="190"/>
                  </a:lnTo>
                  <a:lnTo>
                    <a:pt x="201" y="182"/>
                  </a:lnTo>
                  <a:lnTo>
                    <a:pt x="171" y="172"/>
                  </a:lnTo>
                  <a:lnTo>
                    <a:pt x="143" y="161"/>
                  </a:lnTo>
                  <a:lnTo>
                    <a:pt x="118" y="148"/>
                  </a:lnTo>
                  <a:lnTo>
                    <a:pt x="105" y="141"/>
                  </a:lnTo>
                  <a:lnTo>
                    <a:pt x="93" y="134"/>
                  </a:lnTo>
                  <a:lnTo>
                    <a:pt x="82" y="126"/>
                  </a:lnTo>
                  <a:lnTo>
                    <a:pt x="72" y="118"/>
                  </a:lnTo>
                  <a:lnTo>
                    <a:pt x="62" y="109"/>
                  </a:lnTo>
                  <a:lnTo>
                    <a:pt x="52" y="101"/>
                  </a:lnTo>
                  <a:lnTo>
                    <a:pt x="43" y="91"/>
                  </a:lnTo>
                  <a:lnTo>
                    <a:pt x="36" y="82"/>
                  </a:lnTo>
                  <a:lnTo>
                    <a:pt x="28" y="72"/>
                  </a:lnTo>
                  <a:lnTo>
                    <a:pt x="22" y="62"/>
                  </a:lnTo>
                  <a:lnTo>
                    <a:pt x="16" y="52"/>
                  </a:lnTo>
                  <a:lnTo>
                    <a:pt x="11" y="41"/>
                  </a:lnTo>
                  <a:lnTo>
                    <a:pt x="7" y="30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43" y="62"/>
                  </a:lnTo>
                  <a:lnTo>
                    <a:pt x="50" y="71"/>
                  </a:lnTo>
                  <a:lnTo>
                    <a:pt x="50" y="70"/>
                  </a:lnTo>
                  <a:lnTo>
                    <a:pt x="57" y="80"/>
                  </a:lnTo>
                  <a:lnTo>
                    <a:pt x="57" y="79"/>
                  </a:lnTo>
                  <a:lnTo>
                    <a:pt x="65" y="88"/>
                  </a:lnTo>
                  <a:lnTo>
                    <a:pt x="74" y="96"/>
                  </a:lnTo>
                  <a:lnTo>
                    <a:pt x="83" y="104"/>
                  </a:lnTo>
                  <a:lnTo>
                    <a:pt x="93" y="112"/>
                  </a:lnTo>
                  <a:lnTo>
                    <a:pt x="93" y="111"/>
                  </a:lnTo>
                  <a:lnTo>
                    <a:pt x="104" y="119"/>
                  </a:lnTo>
                  <a:lnTo>
                    <a:pt x="103" y="119"/>
                  </a:lnTo>
                  <a:lnTo>
                    <a:pt x="115" y="126"/>
                  </a:lnTo>
                  <a:lnTo>
                    <a:pt x="114" y="126"/>
                  </a:lnTo>
                  <a:lnTo>
                    <a:pt x="126" y="132"/>
                  </a:lnTo>
                  <a:lnTo>
                    <a:pt x="151" y="145"/>
                  </a:lnTo>
                  <a:lnTo>
                    <a:pt x="178" y="156"/>
                  </a:lnTo>
                  <a:lnTo>
                    <a:pt x="177" y="155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36" y="172"/>
                  </a:lnTo>
                  <a:lnTo>
                    <a:pt x="235" y="172"/>
                  </a:lnTo>
                  <a:lnTo>
                    <a:pt x="267" y="178"/>
                  </a:lnTo>
                  <a:lnTo>
                    <a:pt x="266" y="178"/>
                  </a:lnTo>
                  <a:lnTo>
                    <a:pt x="299" y="182"/>
                  </a:lnTo>
                  <a:lnTo>
                    <a:pt x="298" y="182"/>
                  </a:lnTo>
                  <a:lnTo>
                    <a:pt x="332" y="184"/>
                  </a:lnTo>
                  <a:lnTo>
                    <a:pt x="331" y="184"/>
                  </a:lnTo>
                  <a:lnTo>
                    <a:pt x="365" y="184"/>
                  </a:lnTo>
                  <a:lnTo>
                    <a:pt x="382" y="183"/>
                  </a:lnTo>
                  <a:lnTo>
                    <a:pt x="399" y="182"/>
                  </a:lnTo>
                  <a:lnTo>
                    <a:pt x="401" y="200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4146" name="Picture 46">
              <a:extLst>
                <a:ext uri="{FF2B5EF4-FFF2-40B4-BE49-F238E27FC236}">
                  <a16:creationId xmlns:a16="http://schemas.microsoft.com/office/drawing/2014/main" xmlns="" id="{E297CFA2-F5CC-4A00-95D5-A564FFC6C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2352"/>
              <a:ext cx="849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47">
              <a:extLst>
                <a:ext uri="{FF2B5EF4-FFF2-40B4-BE49-F238E27FC236}">
                  <a16:creationId xmlns:a16="http://schemas.microsoft.com/office/drawing/2014/main" xmlns="" id="{A8D9CB3B-6C59-4258-9046-88AE02B8B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2352"/>
              <a:ext cx="849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8" name="Oval 48">
              <a:extLst>
                <a:ext uri="{FF2B5EF4-FFF2-40B4-BE49-F238E27FC236}">
                  <a16:creationId xmlns:a16="http://schemas.microsoft.com/office/drawing/2014/main" xmlns="" id="{7AFF47CB-9AC2-43AB-B789-32AD1707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2266"/>
              <a:ext cx="43" cy="44"/>
            </a:xfrm>
            <a:prstGeom prst="ellipse">
              <a:avLst/>
            </a:prstGeom>
            <a:solidFill>
              <a:srgbClr val="7F6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49" name="Freeform 49">
              <a:extLst>
                <a:ext uri="{FF2B5EF4-FFF2-40B4-BE49-F238E27FC236}">
                  <a16:creationId xmlns:a16="http://schemas.microsoft.com/office/drawing/2014/main" xmlns="" id="{A5C843B1-6607-4B79-A933-037C866EE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" y="2260"/>
              <a:ext cx="55" cy="56"/>
            </a:xfrm>
            <a:custGeom>
              <a:avLst/>
              <a:gdLst>
                <a:gd name="T0" fmla="*/ 55 w 55"/>
                <a:gd name="T1" fmla="*/ 22 h 56"/>
                <a:gd name="T2" fmla="*/ 51 w 55"/>
                <a:gd name="T3" fmla="*/ 12 h 56"/>
                <a:gd name="T4" fmla="*/ 43 w 55"/>
                <a:gd name="T5" fmla="*/ 5 h 56"/>
                <a:gd name="T6" fmla="*/ 33 w 55"/>
                <a:gd name="T7" fmla="*/ 1 h 56"/>
                <a:gd name="T8" fmla="*/ 22 w 55"/>
                <a:gd name="T9" fmla="*/ 1 h 56"/>
                <a:gd name="T10" fmla="*/ 12 w 55"/>
                <a:gd name="T11" fmla="*/ 5 h 56"/>
                <a:gd name="T12" fmla="*/ 4 w 55"/>
                <a:gd name="T13" fmla="*/ 12 h 56"/>
                <a:gd name="T14" fmla="*/ 0 w 55"/>
                <a:gd name="T15" fmla="*/ 22 h 56"/>
                <a:gd name="T16" fmla="*/ 0 w 55"/>
                <a:gd name="T17" fmla="*/ 34 h 56"/>
                <a:gd name="T18" fmla="*/ 4 w 55"/>
                <a:gd name="T19" fmla="*/ 43 h 56"/>
                <a:gd name="T20" fmla="*/ 12 w 55"/>
                <a:gd name="T21" fmla="*/ 51 h 56"/>
                <a:gd name="T22" fmla="*/ 22 w 55"/>
                <a:gd name="T23" fmla="*/ 55 h 56"/>
                <a:gd name="T24" fmla="*/ 33 w 55"/>
                <a:gd name="T25" fmla="*/ 55 h 56"/>
                <a:gd name="T26" fmla="*/ 43 w 55"/>
                <a:gd name="T27" fmla="*/ 51 h 56"/>
                <a:gd name="T28" fmla="*/ 51 w 55"/>
                <a:gd name="T29" fmla="*/ 43 h 56"/>
                <a:gd name="T30" fmla="*/ 55 w 55"/>
                <a:gd name="T31" fmla="*/ 34 h 56"/>
                <a:gd name="T32" fmla="*/ 43 w 55"/>
                <a:gd name="T33" fmla="*/ 32 h 56"/>
                <a:gd name="T34" fmla="*/ 42 w 55"/>
                <a:gd name="T35" fmla="*/ 35 h 56"/>
                <a:gd name="T36" fmla="*/ 40 w 55"/>
                <a:gd name="T37" fmla="*/ 37 h 56"/>
                <a:gd name="T38" fmla="*/ 38 w 55"/>
                <a:gd name="T39" fmla="*/ 40 h 56"/>
                <a:gd name="T40" fmla="*/ 36 w 55"/>
                <a:gd name="T41" fmla="*/ 41 h 56"/>
                <a:gd name="T42" fmla="*/ 33 w 55"/>
                <a:gd name="T43" fmla="*/ 43 h 56"/>
                <a:gd name="T44" fmla="*/ 30 w 55"/>
                <a:gd name="T45" fmla="*/ 43 h 56"/>
                <a:gd name="T46" fmla="*/ 27 w 55"/>
                <a:gd name="T47" fmla="*/ 44 h 56"/>
                <a:gd name="T48" fmla="*/ 24 w 55"/>
                <a:gd name="T49" fmla="*/ 43 h 56"/>
                <a:gd name="T50" fmla="*/ 21 w 55"/>
                <a:gd name="T51" fmla="*/ 42 h 56"/>
                <a:gd name="T52" fmla="*/ 18 w 55"/>
                <a:gd name="T53" fmla="*/ 41 h 56"/>
                <a:gd name="T54" fmla="*/ 16 w 55"/>
                <a:gd name="T55" fmla="*/ 39 h 56"/>
                <a:gd name="T56" fmla="*/ 14 w 55"/>
                <a:gd name="T57" fmla="*/ 36 h 56"/>
                <a:gd name="T58" fmla="*/ 13 w 55"/>
                <a:gd name="T59" fmla="*/ 34 h 56"/>
                <a:gd name="T60" fmla="*/ 12 w 55"/>
                <a:gd name="T61" fmla="*/ 31 h 56"/>
                <a:gd name="T62" fmla="*/ 12 w 55"/>
                <a:gd name="T63" fmla="*/ 27 h 56"/>
                <a:gd name="T64" fmla="*/ 12 w 55"/>
                <a:gd name="T65" fmla="*/ 24 h 56"/>
                <a:gd name="T66" fmla="*/ 13 w 55"/>
                <a:gd name="T67" fmla="*/ 21 h 56"/>
                <a:gd name="T68" fmla="*/ 15 w 55"/>
                <a:gd name="T69" fmla="*/ 19 h 56"/>
                <a:gd name="T70" fmla="*/ 17 w 55"/>
                <a:gd name="T71" fmla="*/ 17 h 56"/>
                <a:gd name="T72" fmla="*/ 19 w 55"/>
                <a:gd name="T73" fmla="*/ 14 h 56"/>
                <a:gd name="T74" fmla="*/ 22 w 55"/>
                <a:gd name="T75" fmla="*/ 13 h 56"/>
                <a:gd name="T76" fmla="*/ 25 w 55"/>
                <a:gd name="T77" fmla="*/ 12 h 56"/>
                <a:gd name="T78" fmla="*/ 28 w 55"/>
                <a:gd name="T79" fmla="*/ 12 h 56"/>
                <a:gd name="T80" fmla="*/ 31 w 55"/>
                <a:gd name="T81" fmla="*/ 13 h 56"/>
                <a:gd name="T82" fmla="*/ 34 w 55"/>
                <a:gd name="T83" fmla="*/ 14 h 56"/>
                <a:gd name="T84" fmla="*/ 37 w 55"/>
                <a:gd name="T85" fmla="*/ 15 h 56"/>
                <a:gd name="T86" fmla="*/ 39 w 55"/>
                <a:gd name="T87" fmla="*/ 17 h 56"/>
                <a:gd name="T88" fmla="*/ 41 w 55"/>
                <a:gd name="T89" fmla="*/ 20 h 56"/>
                <a:gd name="T90" fmla="*/ 42 w 55"/>
                <a:gd name="T91" fmla="*/ 22 h 56"/>
                <a:gd name="T92" fmla="*/ 43 w 55"/>
                <a:gd name="T93" fmla="*/ 25 h 56"/>
                <a:gd name="T94" fmla="*/ 43 w 55"/>
                <a:gd name="T95" fmla="*/ 29 h 56"/>
                <a:gd name="T96" fmla="*/ 43 w 55"/>
                <a:gd name="T97" fmla="*/ 32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" h="56">
                  <a:moveTo>
                    <a:pt x="55" y="28"/>
                  </a:moveTo>
                  <a:lnTo>
                    <a:pt x="55" y="22"/>
                  </a:lnTo>
                  <a:lnTo>
                    <a:pt x="53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9" y="2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8" y="56"/>
                  </a:lnTo>
                  <a:lnTo>
                    <a:pt x="33" y="55"/>
                  </a:lnTo>
                  <a:lnTo>
                    <a:pt x="39" y="54"/>
                  </a:lnTo>
                  <a:lnTo>
                    <a:pt x="43" y="51"/>
                  </a:lnTo>
                  <a:lnTo>
                    <a:pt x="47" y="48"/>
                  </a:lnTo>
                  <a:lnTo>
                    <a:pt x="51" y="43"/>
                  </a:lnTo>
                  <a:lnTo>
                    <a:pt x="53" y="39"/>
                  </a:lnTo>
                  <a:lnTo>
                    <a:pt x="55" y="34"/>
                  </a:lnTo>
                  <a:lnTo>
                    <a:pt x="55" y="28"/>
                  </a:lnTo>
                  <a:close/>
                  <a:moveTo>
                    <a:pt x="43" y="32"/>
                  </a:moveTo>
                  <a:lnTo>
                    <a:pt x="43" y="31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4" y="36"/>
                  </a:lnTo>
                  <a:lnTo>
                    <a:pt x="15" y="37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4" y="14"/>
                  </a:lnTo>
                  <a:lnTo>
                    <a:pt x="33" y="13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50" name="Freeform 50">
              <a:extLst>
                <a:ext uri="{FF2B5EF4-FFF2-40B4-BE49-F238E27FC236}">
                  <a16:creationId xmlns:a16="http://schemas.microsoft.com/office/drawing/2014/main" xmlns="" id="{9A00C8FE-0B57-4A3B-9C9E-367DAE769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264"/>
              <a:ext cx="600" cy="187"/>
            </a:xfrm>
            <a:custGeom>
              <a:avLst/>
              <a:gdLst>
                <a:gd name="T0" fmla="*/ 55 w 600"/>
                <a:gd name="T1" fmla="*/ 0 h 187"/>
                <a:gd name="T2" fmla="*/ 160 w 600"/>
                <a:gd name="T3" fmla="*/ 4 h 187"/>
                <a:gd name="T4" fmla="*/ 260 w 600"/>
                <a:gd name="T5" fmla="*/ 13 h 187"/>
                <a:gd name="T6" fmla="*/ 307 w 600"/>
                <a:gd name="T7" fmla="*/ 21 h 187"/>
                <a:gd name="T8" fmla="*/ 351 w 600"/>
                <a:gd name="T9" fmla="*/ 29 h 187"/>
                <a:gd name="T10" fmla="*/ 393 w 600"/>
                <a:gd name="T11" fmla="*/ 39 h 187"/>
                <a:gd name="T12" fmla="*/ 432 w 600"/>
                <a:gd name="T13" fmla="*/ 51 h 187"/>
                <a:gd name="T14" fmla="*/ 467 w 600"/>
                <a:gd name="T15" fmla="*/ 63 h 187"/>
                <a:gd name="T16" fmla="*/ 499 w 600"/>
                <a:gd name="T17" fmla="*/ 77 h 187"/>
                <a:gd name="T18" fmla="*/ 527 w 600"/>
                <a:gd name="T19" fmla="*/ 92 h 187"/>
                <a:gd name="T20" fmla="*/ 551 w 600"/>
                <a:gd name="T21" fmla="*/ 108 h 187"/>
                <a:gd name="T22" fmla="*/ 571 w 600"/>
                <a:gd name="T23" fmla="*/ 125 h 187"/>
                <a:gd name="T24" fmla="*/ 586 w 600"/>
                <a:gd name="T25" fmla="*/ 144 h 187"/>
                <a:gd name="T26" fmla="*/ 596 w 600"/>
                <a:gd name="T27" fmla="*/ 164 h 187"/>
                <a:gd name="T28" fmla="*/ 600 w 600"/>
                <a:gd name="T29" fmla="*/ 186 h 187"/>
                <a:gd name="T30" fmla="*/ 581 w 600"/>
                <a:gd name="T31" fmla="*/ 177 h 187"/>
                <a:gd name="T32" fmla="*/ 579 w 600"/>
                <a:gd name="T33" fmla="*/ 169 h 187"/>
                <a:gd name="T34" fmla="*/ 575 w 600"/>
                <a:gd name="T35" fmla="*/ 161 h 187"/>
                <a:gd name="T36" fmla="*/ 571 w 600"/>
                <a:gd name="T37" fmla="*/ 153 h 187"/>
                <a:gd name="T38" fmla="*/ 565 w 600"/>
                <a:gd name="T39" fmla="*/ 145 h 187"/>
                <a:gd name="T40" fmla="*/ 558 w 600"/>
                <a:gd name="T41" fmla="*/ 137 h 187"/>
                <a:gd name="T42" fmla="*/ 550 w 600"/>
                <a:gd name="T43" fmla="*/ 130 h 187"/>
                <a:gd name="T44" fmla="*/ 540 w 600"/>
                <a:gd name="T45" fmla="*/ 122 h 187"/>
                <a:gd name="T46" fmla="*/ 530 w 600"/>
                <a:gd name="T47" fmla="*/ 115 h 187"/>
                <a:gd name="T48" fmla="*/ 518 w 600"/>
                <a:gd name="T49" fmla="*/ 107 h 187"/>
                <a:gd name="T50" fmla="*/ 505 w 600"/>
                <a:gd name="T51" fmla="*/ 100 h 187"/>
                <a:gd name="T52" fmla="*/ 491 w 600"/>
                <a:gd name="T53" fmla="*/ 93 h 187"/>
                <a:gd name="T54" fmla="*/ 476 w 600"/>
                <a:gd name="T55" fmla="*/ 86 h 187"/>
                <a:gd name="T56" fmla="*/ 460 w 600"/>
                <a:gd name="T57" fmla="*/ 80 h 187"/>
                <a:gd name="T58" fmla="*/ 444 w 600"/>
                <a:gd name="T59" fmla="*/ 74 h 187"/>
                <a:gd name="T60" fmla="*/ 426 w 600"/>
                <a:gd name="T61" fmla="*/ 68 h 187"/>
                <a:gd name="T62" fmla="*/ 408 w 600"/>
                <a:gd name="T63" fmla="*/ 62 h 187"/>
                <a:gd name="T64" fmla="*/ 388 w 600"/>
                <a:gd name="T65" fmla="*/ 57 h 187"/>
                <a:gd name="T66" fmla="*/ 368 w 600"/>
                <a:gd name="T67" fmla="*/ 52 h 187"/>
                <a:gd name="T68" fmla="*/ 347 w 600"/>
                <a:gd name="T69" fmla="*/ 47 h 187"/>
                <a:gd name="T70" fmla="*/ 326 w 600"/>
                <a:gd name="T71" fmla="*/ 43 h 187"/>
                <a:gd name="T72" fmla="*/ 304 w 600"/>
                <a:gd name="T73" fmla="*/ 38 h 187"/>
                <a:gd name="T74" fmla="*/ 281 w 600"/>
                <a:gd name="T75" fmla="*/ 35 h 187"/>
                <a:gd name="T76" fmla="*/ 258 w 600"/>
                <a:gd name="T77" fmla="*/ 31 h 187"/>
                <a:gd name="T78" fmla="*/ 209 w 600"/>
                <a:gd name="T79" fmla="*/ 26 h 187"/>
                <a:gd name="T80" fmla="*/ 159 w 600"/>
                <a:gd name="T81" fmla="*/ 22 h 187"/>
                <a:gd name="T82" fmla="*/ 108 w 600"/>
                <a:gd name="T83" fmla="*/ 19 h 187"/>
                <a:gd name="T84" fmla="*/ 55 w 600"/>
                <a:gd name="T85" fmla="*/ 19 h 187"/>
                <a:gd name="T86" fmla="*/ 0 w 600"/>
                <a:gd name="T87" fmla="*/ 2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0" h="187">
                  <a:moveTo>
                    <a:pt x="0" y="2"/>
                  </a:moveTo>
                  <a:lnTo>
                    <a:pt x="55" y="0"/>
                  </a:lnTo>
                  <a:lnTo>
                    <a:pt x="108" y="1"/>
                  </a:lnTo>
                  <a:lnTo>
                    <a:pt x="160" y="4"/>
                  </a:lnTo>
                  <a:lnTo>
                    <a:pt x="211" y="8"/>
                  </a:lnTo>
                  <a:lnTo>
                    <a:pt x="260" y="13"/>
                  </a:lnTo>
                  <a:lnTo>
                    <a:pt x="284" y="17"/>
                  </a:lnTo>
                  <a:lnTo>
                    <a:pt x="307" y="21"/>
                  </a:lnTo>
                  <a:lnTo>
                    <a:pt x="329" y="25"/>
                  </a:lnTo>
                  <a:lnTo>
                    <a:pt x="351" y="29"/>
                  </a:lnTo>
                  <a:lnTo>
                    <a:pt x="373" y="34"/>
                  </a:lnTo>
                  <a:lnTo>
                    <a:pt x="393" y="39"/>
                  </a:lnTo>
                  <a:lnTo>
                    <a:pt x="413" y="45"/>
                  </a:lnTo>
                  <a:lnTo>
                    <a:pt x="432" y="51"/>
                  </a:lnTo>
                  <a:lnTo>
                    <a:pt x="450" y="57"/>
                  </a:lnTo>
                  <a:lnTo>
                    <a:pt x="467" y="63"/>
                  </a:lnTo>
                  <a:lnTo>
                    <a:pt x="484" y="70"/>
                  </a:lnTo>
                  <a:lnTo>
                    <a:pt x="499" y="77"/>
                  </a:lnTo>
                  <a:lnTo>
                    <a:pt x="514" y="84"/>
                  </a:lnTo>
                  <a:lnTo>
                    <a:pt x="527" y="92"/>
                  </a:lnTo>
                  <a:lnTo>
                    <a:pt x="540" y="100"/>
                  </a:lnTo>
                  <a:lnTo>
                    <a:pt x="551" y="108"/>
                  </a:lnTo>
                  <a:lnTo>
                    <a:pt x="562" y="116"/>
                  </a:lnTo>
                  <a:lnTo>
                    <a:pt x="571" y="125"/>
                  </a:lnTo>
                  <a:lnTo>
                    <a:pt x="579" y="134"/>
                  </a:lnTo>
                  <a:lnTo>
                    <a:pt x="586" y="144"/>
                  </a:lnTo>
                  <a:lnTo>
                    <a:pt x="592" y="153"/>
                  </a:lnTo>
                  <a:lnTo>
                    <a:pt x="596" y="164"/>
                  </a:lnTo>
                  <a:lnTo>
                    <a:pt x="599" y="175"/>
                  </a:lnTo>
                  <a:lnTo>
                    <a:pt x="600" y="186"/>
                  </a:lnTo>
                  <a:lnTo>
                    <a:pt x="582" y="187"/>
                  </a:lnTo>
                  <a:lnTo>
                    <a:pt x="581" y="177"/>
                  </a:lnTo>
                  <a:lnTo>
                    <a:pt x="581" y="179"/>
                  </a:lnTo>
                  <a:lnTo>
                    <a:pt x="579" y="169"/>
                  </a:lnTo>
                  <a:lnTo>
                    <a:pt x="579" y="170"/>
                  </a:lnTo>
                  <a:lnTo>
                    <a:pt x="575" y="161"/>
                  </a:lnTo>
                  <a:lnTo>
                    <a:pt x="576" y="162"/>
                  </a:lnTo>
                  <a:lnTo>
                    <a:pt x="571" y="153"/>
                  </a:lnTo>
                  <a:lnTo>
                    <a:pt x="571" y="154"/>
                  </a:lnTo>
                  <a:lnTo>
                    <a:pt x="565" y="145"/>
                  </a:lnTo>
                  <a:lnTo>
                    <a:pt x="565" y="146"/>
                  </a:lnTo>
                  <a:lnTo>
                    <a:pt x="558" y="137"/>
                  </a:lnTo>
                  <a:lnTo>
                    <a:pt x="558" y="138"/>
                  </a:lnTo>
                  <a:lnTo>
                    <a:pt x="550" y="130"/>
                  </a:lnTo>
                  <a:lnTo>
                    <a:pt x="540" y="122"/>
                  </a:lnTo>
                  <a:lnTo>
                    <a:pt x="541" y="123"/>
                  </a:lnTo>
                  <a:lnTo>
                    <a:pt x="530" y="115"/>
                  </a:lnTo>
                  <a:lnTo>
                    <a:pt x="518" y="107"/>
                  </a:lnTo>
                  <a:lnTo>
                    <a:pt x="518" y="108"/>
                  </a:lnTo>
                  <a:lnTo>
                    <a:pt x="505" y="100"/>
                  </a:lnTo>
                  <a:lnTo>
                    <a:pt x="491" y="93"/>
                  </a:lnTo>
                  <a:lnTo>
                    <a:pt x="476" y="86"/>
                  </a:lnTo>
                  <a:lnTo>
                    <a:pt x="477" y="87"/>
                  </a:lnTo>
                  <a:lnTo>
                    <a:pt x="460" y="80"/>
                  </a:lnTo>
                  <a:lnTo>
                    <a:pt x="461" y="80"/>
                  </a:lnTo>
                  <a:lnTo>
                    <a:pt x="444" y="74"/>
                  </a:lnTo>
                  <a:lnTo>
                    <a:pt x="426" y="68"/>
                  </a:lnTo>
                  <a:lnTo>
                    <a:pt x="408" y="62"/>
                  </a:lnTo>
                  <a:lnTo>
                    <a:pt x="388" y="57"/>
                  </a:lnTo>
                  <a:lnTo>
                    <a:pt x="389" y="57"/>
                  </a:lnTo>
                  <a:lnTo>
                    <a:pt x="368" y="52"/>
                  </a:lnTo>
                  <a:lnTo>
                    <a:pt x="347" y="47"/>
                  </a:lnTo>
                  <a:lnTo>
                    <a:pt x="348" y="47"/>
                  </a:lnTo>
                  <a:lnTo>
                    <a:pt x="326" y="43"/>
                  </a:lnTo>
                  <a:lnTo>
                    <a:pt x="304" y="38"/>
                  </a:lnTo>
                  <a:lnTo>
                    <a:pt x="281" y="35"/>
                  </a:lnTo>
                  <a:lnTo>
                    <a:pt x="258" y="31"/>
                  </a:lnTo>
                  <a:lnTo>
                    <a:pt x="209" y="26"/>
                  </a:lnTo>
                  <a:lnTo>
                    <a:pt x="159" y="22"/>
                  </a:lnTo>
                  <a:lnTo>
                    <a:pt x="108" y="19"/>
                  </a:lnTo>
                  <a:lnTo>
                    <a:pt x="55" y="19"/>
                  </a:lnTo>
                  <a:lnTo>
                    <a:pt x="0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51" name="Freeform 51">
              <a:extLst>
                <a:ext uri="{FF2B5EF4-FFF2-40B4-BE49-F238E27FC236}">
                  <a16:creationId xmlns:a16="http://schemas.microsoft.com/office/drawing/2014/main" xmlns="" id="{43CD657F-904D-4DB0-B5C5-9067C84E0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406"/>
              <a:ext cx="401" cy="202"/>
            </a:xfrm>
            <a:custGeom>
              <a:avLst/>
              <a:gdLst>
                <a:gd name="T0" fmla="*/ 383 w 401"/>
                <a:gd name="T1" fmla="*/ 202 h 202"/>
                <a:gd name="T2" fmla="*/ 331 w 401"/>
                <a:gd name="T3" fmla="*/ 202 h 202"/>
                <a:gd name="T4" fmla="*/ 264 w 401"/>
                <a:gd name="T5" fmla="*/ 196 h 202"/>
                <a:gd name="T6" fmla="*/ 201 w 401"/>
                <a:gd name="T7" fmla="*/ 182 h 202"/>
                <a:gd name="T8" fmla="*/ 143 w 401"/>
                <a:gd name="T9" fmla="*/ 161 h 202"/>
                <a:gd name="T10" fmla="*/ 105 w 401"/>
                <a:gd name="T11" fmla="*/ 141 h 202"/>
                <a:gd name="T12" fmla="*/ 82 w 401"/>
                <a:gd name="T13" fmla="*/ 126 h 202"/>
                <a:gd name="T14" fmla="*/ 62 w 401"/>
                <a:gd name="T15" fmla="*/ 110 h 202"/>
                <a:gd name="T16" fmla="*/ 43 w 401"/>
                <a:gd name="T17" fmla="*/ 91 h 202"/>
                <a:gd name="T18" fmla="*/ 28 w 401"/>
                <a:gd name="T19" fmla="*/ 72 h 202"/>
                <a:gd name="T20" fmla="*/ 16 w 401"/>
                <a:gd name="T21" fmla="*/ 52 h 202"/>
                <a:gd name="T22" fmla="*/ 7 w 401"/>
                <a:gd name="T23" fmla="*/ 30 h 202"/>
                <a:gd name="T24" fmla="*/ 0 w 401"/>
                <a:gd name="T25" fmla="*/ 4 h 202"/>
                <a:gd name="T26" fmla="*/ 21 w 401"/>
                <a:gd name="T27" fmla="*/ 15 h 202"/>
                <a:gd name="T28" fmla="*/ 24 w 401"/>
                <a:gd name="T29" fmla="*/ 24 h 202"/>
                <a:gd name="T30" fmla="*/ 28 w 401"/>
                <a:gd name="T31" fmla="*/ 34 h 202"/>
                <a:gd name="T32" fmla="*/ 32 w 401"/>
                <a:gd name="T33" fmla="*/ 44 h 202"/>
                <a:gd name="T34" fmla="*/ 37 w 401"/>
                <a:gd name="T35" fmla="*/ 53 h 202"/>
                <a:gd name="T36" fmla="*/ 43 w 401"/>
                <a:gd name="T37" fmla="*/ 62 h 202"/>
                <a:gd name="T38" fmla="*/ 50 w 401"/>
                <a:gd name="T39" fmla="*/ 71 h 202"/>
                <a:gd name="T40" fmla="*/ 57 w 401"/>
                <a:gd name="T41" fmla="*/ 80 h 202"/>
                <a:gd name="T42" fmla="*/ 65 w 401"/>
                <a:gd name="T43" fmla="*/ 88 h 202"/>
                <a:gd name="T44" fmla="*/ 74 w 401"/>
                <a:gd name="T45" fmla="*/ 96 h 202"/>
                <a:gd name="T46" fmla="*/ 83 w 401"/>
                <a:gd name="T47" fmla="*/ 104 h 202"/>
                <a:gd name="T48" fmla="*/ 93 w 401"/>
                <a:gd name="T49" fmla="*/ 112 h 202"/>
                <a:gd name="T50" fmla="*/ 103 w 401"/>
                <a:gd name="T51" fmla="*/ 119 h 202"/>
                <a:gd name="T52" fmla="*/ 114 w 401"/>
                <a:gd name="T53" fmla="*/ 126 h 202"/>
                <a:gd name="T54" fmla="*/ 126 w 401"/>
                <a:gd name="T55" fmla="*/ 132 h 202"/>
                <a:gd name="T56" fmla="*/ 151 w 401"/>
                <a:gd name="T57" fmla="*/ 145 h 202"/>
                <a:gd name="T58" fmla="*/ 178 w 401"/>
                <a:gd name="T59" fmla="*/ 156 h 202"/>
                <a:gd name="T60" fmla="*/ 206 w 401"/>
                <a:gd name="T61" fmla="*/ 165 h 202"/>
                <a:gd name="T62" fmla="*/ 236 w 401"/>
                <a:gd name="T63" fmla="*/ 172 h 202"/>
                <a:gd name="T64" fmla="*/ 267 w 401"/>
                <a:gd name="T65" fmla="*/ 178 h 202"/>
                <a:gd name="T66" fmla="*/ 299 w 401"/>
                <a:gd name="T67" fmla="*/ 182 h 202"/>
                <a:gd name="T68" fmla="*/ 332 w 401"/>
                <a:gd name="T69" fmla="*/ 184 h 202"/>
                <a:gd name="T70" fmla="*/ 365 w 401"/>
                <a:gd name="T71" fmla="*/ 184 h 202"/>
                <a:gd name="T72" fmla="*/ 382 w 401"/>
                <a:gd name="T73" fmla="*/ 183 h 202"/>
                <a:gd name="T74" fmla="*/ 399 w 401"/>
                <a:gd name="T75" fmla="*/ 18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1" h="202">
                  <a:moveTo>
                    <a:pt x="401" y="200"/>
                  </a:moveTo>
                  <a:lnTo>
                    <a:pt x="383" y="202"/>
                  </a:lnTo>
                  <a:lnTo>
                    <a:pt x="365" y="202"/>
                  </a:lnTo>
                  <a:lnTo>
                    <a:pt x="331" y="202"/>
                  </a:lnTo>
                  <a:lnTo>
                    <a:pt x="297" y="200"/>
                  </a:lnTo>
                  <a:lnTo>
                    <a:pt x="264" y="196"/>
                  </a:lnTo>
                  <a:lnTo>
                    <a:pt x="232" y="190"/>
                  </a:lnTo>
                  <a:lnTo>
                    <a:pt x="201" y="182"/>
                  </a:lnTo>
                  <a:lnTo>
                    <a:pt x="171" y="172"/>
                  </a:lnTo>
                  <a:lnTo>
                    <a:pt x="143" y="161"/>
                  </a:lnTo>
                  <a:lnTo>
                    <a:pt x="117" y="148"/>
                  </a:lnTo>
                  <a:lnTo>
                    <a:pt x="105" y="141"/>
                  </a:lnTo>
                  <a:lnTo>
                    <a:pt x="93" y="134"/>
                  </a:lnTo>
                  <a:lnTo>
                    <a:pt x="82" y="126"/>
                  </a:lnTo>
                  <a:lnTo>
                    <a:pt x="71" y="118"/>
                  </a:lnTo>
                  <a:lnTo>
                    <a:pt x="62" y="110"/>
                  </a:lnTo>
                  <a:lnTo>
                    <a:pt x="52" y="101"/>
                  </a:lnTo>
                  <a:lnTo>
                    <a:pt x="43" y="91"/>
                  </a:lnTo>
                  <a:lnTo>
                    <a:pt x="35" y="82"/>
                  </a:lnTo>
                  <a:lnTo>
                    <a:pt x="28" y="72"/>
                  </a:lnTo>
                  <a:lnTo>
                    <a:pt x="22" y="62"/>
                  </a:lnTo>
                  <a:lnTo>
                    <a:pt x="16" y="52"/>
                  </a:lnTo>
                  <a:lnTo>
                    <a:pt x="11" y="41"/>
                  </a:lnTo>
                  <a:lnTo>
                    <a:pt x="7" y="30"/>
                  </a:lnTo>
                  <a:lnTo>
                    <a:pt x="3" y="19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4" y="2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43" y="62"/>
                  </a:lnTo>
                  <a:lnTo>
                    <a:pt x="50" y="71"/>
                  </a:lnTo>
                  <a:lnTo>
                    <a:pt x="57" y="80"/>
                  </a:lnTo>
                  <a:lnTo>
                    <a:pt x="57" y="79"/>
                  </a:lnTo>
                  <a:lnTo>
                    <a:pt x="65" y="88"/>
                  </a:lnTo>
                  <a:lnTo>
                    <a:pt x="74" y="96"/>
                  </a:lnTo>
                  <a:lnTo>
                    <a:pt x="73" y="96"/>
                  </a:lnTo>
                  <a:lnTo>
                    <a:pt x="83" y="104"/>
                  </a:lnTo>
                  <a:lnTo>
                    <a:pt x="93" y="112"/>
                  </a:lnTo>
                  <a:lnTo>
                    <a:pt x="93" y="111"/>
                  </a:lnTo>
                  <a:lnTo>
                    <a:pt x="103" y="119"/>
                  </a:lnTo>
                  <a:lnTo>
                    <a:pt x="114" y="126"/>
                  </a:lnTo>
                  <a:lnTo>
                    <a:pt x="126" y="132"/>
                  </a:lnTo>
                  <a:lnTo>
                    <a:pt x="151" y="145"/>
                  </a:lnTo>
                  <a:lnTo>
                    <a:pt x="150" y="145"/>
                  </a:lnTo>
                  <a:lnTo>
                    <a:pt x="178" y="156"/>
                  </a:lnTo>
                  <a:lnTo>
                    <a:pt x="177" y="155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36" y="172"/>
                  </a:lnTo>
                  <a:lnTo>
                    <a:pt x="235" y="172"/>
                  </a:lnTo>
                  <a:lnTo>
                    <a:pt x="267" y="178"/>
                  </a:lnTo>
                  <a:lnTo>
                    <a:pt x="266" y="178"/>
                  </a:lnTo>
                  <a:lnTo>
                    <a:pt x="299" y="182"/>
                  </a:lnTo>
                  <a:lnTo>
                    <a:pt x="298" y="182"/>
                  </a:lnTo>
                  <a:lnTo>
                    <a:pt x="332" y="184"/>
                  </a:lnTo>
                  <a:lnTo>
                    <a:pt x="331" y="184"/>
                  </a:lnTo>
                  <a:lnTo>
                    <a:pt x="365" y="184"/>
                  </a:lnTo>
                  <a:lnTo>
                    <a:pt x="382" y="183"/>
                  </a:lnTo>
                  <a:lnTo>
                    <a:pt x="399" y="182"/>
                  </a:lnTo>
                  <a:lnTo>
                    <a:pt x="401" y="200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pic>
          <p:nvPicPr>
            <p:cNvPr id="4152" name="Picture 52">
              <a:extLst>
                <a:ext uri="{FF2B5EF4-FFF2-40B4-BE49-F238E27FC236}">
                  <a16:creationId xmlns:a16="http://schemas.microsoft.com/office/drawing/2014/main" xmlns="" id="{C10D55F5-9E9A-4A11-BEB9-302C740CE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2352"/>
              <a:ext cx="85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3" name="Picture 53">
              <a:extLst>
                <a:ext uri="{FF2B5EF4-FFF2-40B4-BE49-F238E27FC236}">
                  <a16:creationId xmlns:a16="http://schemas.microsoft.com/office/drawing/2014/main" xmlns="" id="{6D0566B5-722C-44E8-BA7B-5EC434821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2352"/>
              <a:ext cx="85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4" name="Oval 54">
              <a:extLst>
                <a:ext uri="{FF2B5EF4-FFF2-40B4-BE49-F238E27FC236}">
                  <a16:creationId xmlns:a16="http://schemas.microsoft.com/office/drawing/2014/main" xmlns="" id="{7092D062-A6E9-4D6E-B13A-B8B39133D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66"/>
              <a:ext cx="43" cy="44"/>
            </a:xfrm>
            <a:prstGeom prst="ellipse">
              <a:avLst/>
            </a:prstGeom>
            <a:solidFill>
              <a:srgbClr val="7F6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55" name="Freeform 55">
              <a:extLst>
                <a:ext uri="{FF2B5EF4-FFF2-40B4-BE49-F238E27FC236}">
                  <a16:creationId xmlns:a16="http://schemas.microsoft.com/office/drawing/2014/main" xmlns="" id="{B83A3FB6-78A0-4B6A-AD86-F9642FF1F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2260"/>
              <a:ext cx="55" cy="56"/>
            </a:xfrm>
            <a:custGeom>
              <a:avLst/>
              <a:gdLst>
                <a:gd name="T0" fmla="*/ 55 w 55"/>
                <a:gd name="T1" fmla="*/ 22 h 56"/>
                <a:gd name="T2" fmla="*/ 51 w 55"/>
                <a:gd name="T3" fmla="*/ 12 h 56"/>
                <a:gd name="T4" fmla="*/ 43 w 55"/>
                <a:gd name="T5" fmla="*/ 5 h 56"/>
                <a:gd name="T6" fmla="*/ 33 w 55"/>
                <a:gd name="T7" fmla="*/ 1 h 56"/>
                <a:gd name="T8" fmla="*/ 22 w 55"/>
                <a:gd name="T9" fmla="*/ 1 h 56"/>
                <a:gd name="T10" fmla="*/ 12 w 55"/>
                <a:gd name="T11" fmla="*/ 5 h 56"/>
                <a:gd name="T12" fmla="*/ 4 w 55"/>
                <a:gd name="T13" fmla="*/ 12 h 56"/>
                <a:gd name="T14" fmla="*/ 0 w 55"/>
                <a:gd name="T15" fmla="*/ 22 h 56"/>
                <a:gd name="T16" fmla="*/ 0 w 55"/>
                <a:gd name="T17" fmla="*/ 34 h 56"/>
                <a:gd name="T18" fmla="*/ 4 w 55"/>
                <a:gd name="T19" fmla="*/ 43 h 56"/>
                <a:gd name="T20" fmla="*/ 12 w 55"/>
                <a:gd name="T21" fmla="*/ 51 h 56"/>
                <a:gd name="T22" fmla="*/ 22 w 55"/>
                <a:gd name="T23" fmla="*/ 55 h 56"/>
                <a:gd name="T24" fmla="*/ 33 w 55"/>
                <a:gd name="T25" fmla="*/ 55 h 56"/>
                <a:gd name="T26" fmla="*/ 43 w 55"/>
                <a:gd name="T27" fmla="*/ 51 h 56"/>
                <a:gd name="T28" fmla="*/ 51 w 55"/>
                <a:gd name="T29" fmla="*/ 43 h 56"/>
                <a:gd name="T30" fmla="*/ 55 w 55"/>
                <a:gd name="T31" fmla="*/ 34 h 56"/>
                <a:gd name="T32" fmla="*/ 43 w 55"/>
                <a:gd name="T33" fmla="*/ 32 h 56"/>
                <a:gd name="T34" fmla="*/ 42 w 55"/>
                <a:gd name="T35" fmla="*/ 35 h 56"/>
                <a:gd name="T36" fmla="*/ 40 w 55"/>
                <a:gd name="T37" fmla="*/ 37 h 56"/>
                <a:gd name="T38" fmla="*/ 38 w 55"/>
                <a:gd name="T39" fmla="*/ 40 h 56"/>
                <a:gd name="T40" fmla="*/ 36 w 55"/>
                <a:gd name="T41" fmla="*/ 41 h 56"/>
                <a:gd name="T42" fmla="*/ 33 w 55"/>
                <a:gd name="T43" fmla="*/ 43 h 56"/>
                <a:gd name="T44" fmla="*/ 30 w 55"/>
                <a:gd name="T45" fmla="*/ 43 h 56"/>
                <a:gd name="T46" fmla="*/ 27 w 55"/>
                <a:gd name="T47" fmla="*/ 44 h 56"/>
                <a:gd name="T48" fmla="*/ 24 w 55"/>
                <a:gd name="T49" fmla="*/ 43 h 56"/>
                <a:gd name="T50" fmla="*/ 21 w 55"/>
                <a:gd name="T51" fmla="*/ 42 h 56"/>
                <a:gd name="T52" fmla="*/ 18 w 55"/>
                <a:gd name="T53" fmla="*/ 41 h 56"/>
                <a:gd name="T54" fmla="*/ 16 w 55"/>
                <a:gd name="T55" fmla="*/ 39 h 56"/>
                <a:gd name="T56" fmla="*/ 14 w 55"/>
                <a:gd name="T57" fmla="*/ 36 h 56"/>
                <a:gd name="T58" fmla="*/ 13 w 55"/>
                <a:gd name="T59" fmla="*/ 34 h 56"/>
                <a:gd name="T60" fmla="*/ 12 w 55"/>
                <a:gd name="T61" fmla="*/ 31 h 56"/>
                <a:gd name="T62" fmla="*/ 12 w 55"/>
                <a:gd name="T63" fmla="*/ 27 h 56"/>
                <a:gd name="T64" fmla="*/ 12 w 55"/>
                <a:gd name="T65" fmla="*/ 24 h 56"/>
                <a:gd name="T66" fmla="*/ 13 w 55"/>
                <a:gd name="T67" fmla="*/ 21 h 56"/>
                <a:gd name="T68" fmla="*/ 15 w 55"/>
                <a:gd name="T69" fmla="*/ 19 h 56"/>
                <a:gd name="T70" fmla="*/ 17 w 55"/>
                <a:gd name="T71" fmla="*/ 17 h 56"/>
                <a:gd name="T72" fmla="*/ 19 w 55"/>
                <a:gd name="T73" fmla="*/ 14 h 56"/>
                <a:gd name="T74" fmla="*/ 22 w 55"/>
                <a:gd name="T75" fmla="*/ 13 h 56"/>
                <a:gd name="T76" fmla="*/ 25 w 55"/>
                <a:gd name="T77" fmla="*/ 12 h 56"/>
                <a:gd name="T78" fmla="*/ 28 w 55"/>
                <a:gd name="T79" fmla="*/ 12 h 56"/>
                <a:gd name="T80" fmla="*/ 31 w 55"/>
                <a:gd name="T81" fmla="*/ 13 h 56"/>
                <a:gd name="T82" fmla="*/ 34 w 55"/>
                <a:gd name="T83" fmla="*/ 14 h 56"/>
                <a:gd name="T84" fmla="*/ 37 w 55"/>
                <a:gd name="T85" fmla="*/ 15 h 56"/>
                <a:gd name="T86" fmla="*/ 39 w 55"/>
                <a:gd name="T87" fmla="*/ 17 h 56"/>
                <a:gd name="T88" fmla="*/ 41 w 55"/>
                <a:gd name="T89" fmla="*/ 20 h 56"/>
                <a:gd name="T90" fmla="*/ 42 w 55"/>
                <a:gd name="T91" fmla="*/ 22 h 56"/>
                <a:gd name="T92" fmla="*/ 43 w 55"/>
                <a:gd name="T93" fmla="*/ 25 h 56"/>
                <a:gd name="T94" fmla="*/ 43 w 55"/>
                <a:gd name="T95" fmla="*/ 29 h 56"/>
                <a:gd name="T96" fmla="*/ 43 w 55"/>
                <a:gd name="T97" fmla="*/ 32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" h="56">
                  <a:moveTo>
                    <a:pt x="55" y="28"/>
                  </a:moveTo>
                  <a:lnTo>
                    <a:pt x="55" y="22"/>
                  </a:lnTo>
                  <a:lnTo>
                    <a:pt x="53" y="17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39"/>
                  </a:lnTo>
                  <a:lnTo>
                    <a:pt x="4" y="43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7" y="54"/>
                  </a:lnTo>
                  <a:lnTo>
                    <a:pt x="22" y="55"/>
                  </a:lnTo>
                  <a:lnTo>
                    <a:pt x="27" y="56"/>
                  </a:lnTo>
                  <a:lnTo>
                    <a:pt x="33" y="55"/>
                  </a:lnTo>
                  <a:lnTo>
                    <a:pt x="38" y="54"/>
                  </a:lnTo>
                  <a:lnTo>
                    <a:pt x="43" y="51"/>
                  </a:lnTo>
                  <a:lnTo>
                    <a:pt x="47" y="48"/>
                  </a:lnTo>
                  <a:lnTo>
                    <a:pt x="51" y="43"/>
                  </a:lnTo>
                  <a:lnTo>
                    <a:pt x="53" y="39"/>
                  </a:lnTo>
                  <a:lnTo>
                    <a:pt x="55" y="34"/>
                  </a:lnTo>
                  <a:lnTo>
                    <a:pt x="55" y="28"/>
                  </a:lnTo>
                  <a:close/>
                  <a:moveTo>
                    <a:pt x="43" y="32"/>
                  </a:moveTo>
                  <a:lnTo>
                    <a:pt x="43" y="31"/>
                  </a:lnTo>
                  <a:lnTo>
                    <a:pt x="42" y="35"/>
                  </a:lnTo>
                  <a:lnTo>
                    <a:pt x="42" y="34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4" y="36"/>
                  </a:lnTo>
                  <a:lnTo>
                    <a:pt x="15" y="37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4" y="14"/>
                  </a:lnTo>
                  <a:lnTo>
                    <a:pt x="33" y="13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32"/>
                  </a:lnTo>
                  <a:close/>
                </a:path>
              </a:pathLst>
            </a:custGeom>
            <a:solidFill>
              <a:srgbClr val="7F6000"/>
            </a:solidFill>
            <a:ln w="0" cap="flat">
              <a:solidFill>
                <a:srgbClr val="7F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56" name="Oval 56">
              <a:extLst>
                <a:ext uri="{FF2B5EF4-FFF2-40B4-BE49-F238E27FC236}">
                  <a16:creationId xmlns:a16="http://schemas.microsoft.com/office/drawing/2014/main" xmlns="" id="{14C2D3BD-A624-49CA-BAB9-721051955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1055"/>
              <a:ext cx="236" cy="236"/>
            </a:xfrm>
            <a:prstGeom prst="ellipse">
              <a:avLst/>
            </a:prstGeom>
            <a:solidFill>
              <a:srgbClr val="FBE5D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57" name="Freeform 57">
              <a:extLst>
                <a:ext uri="{FF2B5EF4-FFF2-40B4-BE49-F238E27FC236}">
                  <a16:creationId xmlns:a16="http://schemas.microsoft.com/office/drawing/2014/main" xmlns="" id="{4664A937-FAA6-4B05-9480-18BE6EBB4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" y="1049"/>
              <a:ext cx="248" cy="248"/>
            </a:xfrm>
            <a:custGeom>
              <a:avLst/>
              <a:gdLst>
                <a:gd name="T0" fmla="*/ 5 w 248"/>
                <a:gd name="T1" fmla="*/ 87 h 248"/>
                <a:gd name="T2" fmla="*/ 28 w 248"/>
                <a:gd name="T3" fmla="*/ 45 h 248"/>
                <a:gd name="T4" fmla="*/ 65 w 248"/>
                <a:gd name="T5" fmla="*/ 15 h 248"/>
                <a:gd name="T6" fmla="*/ 111 w 248"/>
                <a:gd name="T7" fmla="*/ 1 h 248"/>
                <a:gd name="T8" fmla="*/ 161 w 248"/>
                <a:gd name="T9" fmla="*/ 6 h 248"/>
                <a:gd name="T10" fmla="*/ 203 w 248"/>
                <a:gd name="T11" fmla="*/ 28 h 248"/>
                <a:gd name="T12" fmla="*/ 233 w 248"/>
                <a:gd name="T13" fmla="*/ 65 h 248"/>
                <a:gd name="T14" fmla="*/ 247 w 248"/>
                <a:gd name="T15" fmla="*/ 111 h 248"/>
                <a:gd name="T16" fmla="*/ 242 w 248"/>
                <a:gd name="T17" fmla="*/ 161 h 248"/>
                <a:gd name="T18" fmla="*/ 219 w 248"/>
                <a:gd name="T19" fmla="*/ 203 h 248"/>
                <a:gd name="T20" fmla="*/ 183 w 248"/>
                <a:gd name="T21" fmla="*/ 233 h 248"/>
                <a:gd name="T22" fmla="*/ 136 w 248"/>
                <a:gd name="T23" fmla="*/ 247 h 248"/>
                <a:gd name="T24" fmla="*/ 87 w 248"/>
                <a:gd name="T25" fmla="*/ 242 h 248"/>
                <a:gd name="T26" fmla="*/ 45 w 248"/>
                <a:gd name="T27" fmla="*/ 220 h 248"/>
                <a:gd name="T28" fmla="*/ 15 w 248"/>
                <a:gd name="T29" fmla="*/ 183 h 248"/>
                <a:gd name="T30" fmla="*/ 0 w 248"/>
                <a:gd name="T31" fmla="*/ 137 h 248"/>
                <a:gd name="T32" fmla="*/ 14 w 248"/>
                <a:gd name="T33" fmla="*/ 147 h 248"/>
                <a:gd name="T34" fmla="*/ 21 w 248"/>
                <a:gd name="T35" fmla="*/ 168 h 248"/>
                <a:gd name="T36" fmla="*/ 31 w 248"/>
                <a:gd name="T37" fmla="*/ 187 h 248"/>
                <a:gd name="T38" fmla="*/ 45 w 248"/>
                <a:gd name="T39" fmla="*/ 203 h 248"/>
                <a:gd name="T40" fmla="*/ 62 w 248"/>
                <a:gd name="T41" fmla="*/ 217 h 248"/>
                <a:gd name="T42" fmla="*/ 81 w 248"/>
                <a:gd name="T43" fmla="*/ 227 h 248"/>
                <a:gd name="T44" fmla="*/ 102 w 248"/>
                <a:gd name="T45" fmla="*/ 234 h 248"/>
                <a:gd name="T46" fmla="*/ 124 w 248"/>
                <a:gd name="T47" fmla="*/ 236 h 248"/>
                <a:gd name="T48" fmla="*/ 147 w 248"/>
                <a:gd name="T49" fmla="*/ 234 h 248"/>
                <a:gd name="T50" fmla="*/ 168 w 248"/>
                <a:gd name="T51" fmla="*/ 227 h 248"/>
                <a:gd name="T52" fmla="*/ 187 w 248"/>
                <a:gd name="T53" fmla="*/ 217 h 248"/>
                <a:gd name="T54" fmla="*/ 203 w 248"/>
                <a:gd name="T55" fmla="*/ 203 h 248"/>
                <a:gd name="T56" fmla="*/ 217 w 248"/>
                <a:gd name="T57" fmla="*/ 186 h 248"/>
                <a:gd name="T58" fmla="*/ 227 w 248"/>
                <a:gd name="T59" fmla="*/ 167 h 248"/>
                <a:gd name="T60" fmla="*/ 234 w 248"/>
                <a:gd name="T61" fmla="*/ 146 h 248"/>
                <a:gd name="T62" fmla="*/ 236 w 248"/>
                <a:gd name="T63" fmla="*/ 124 h 248"/>
                <a:gd name="T64" fmla="*/ 233 w 248"/>
                <a:gd name="T65" fmla="*/ 101 h 248"/>
                <a:gd name="T66" fmla="*/ 227 w 248"/>
                <a:gd name="T67" fmla="*/ 80 h 248"/>
                <a:gd name="T68" fmla="*/ 216 w 248"/>
                <a:gd name="T69" fmla="*/ 61 h 248"/>
                <a:gd name="T70" fmla="*/ 203 w 248"/>
                <a:gd name="T71" fmla="*/ 45 h 248"/>
                <a:gd name="T72" fmla="*/ 186 w 248"/>
                <a:gd name="T73" fmla="*/ 31 h 248"/>
                <a:gd name="T74" fmla="*/ 167 w 248"/>
                <a:gd name="T75" fmla="*/ 21 h 248"/>
                <a:gd name="T76" fmla="*/ 146 w 248"/>
                <a:gd name="T77" fmla="*/ 14 h 248"/>
                <a:gd name="T78" fmla="*/ 124 w 248"/>
                <a:gd name="T79" fmla="*/ 12 h 248"/>
                <a:gd name="T80" fmla="*/ 101 w 248"/>
                <a:gd name="T81" fmla="*/ 14 h 248"/>
                <a:gd name="T82" fmla="*/ 80 w 248"/>
                <a:gd name="T83" fmla="*/ 21 h 248"/>
                <a:gd name="T84" fmla="*/ 61 w 248"/>
                <a:gd name="T85" fmla="*/ 31 h 248"/>
                <a:gd name="T86" fmla="*/ 44 w 248"/>
                <a:gd name="T87" fmla="*/ 45 h 248"/>
                <a:gd name="T88" fmla="*/ 31 w 248"/>
                <a:gd name="T89" fmla="*/ 62 h 248"/>
                <a:gd name="T90" fmla="*/ 21 w 248"/>
                <a:gd name="T91" fmla="*/ 81 h 248"/>
                <a:gd name="T92" fmla="*/ 14 w 248"/>
                <a:gd name="T93" fmla="*/ 102 h 248"/>
                <a:gd name="T94" fmla="*/ 12 w 248"/>
                <a:gd name="T95" fmla="*/ 124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8" h="248">
                  <a:moveTo>
                    <a:pt x="0" y="124"/>
                  </a:moveTo>
                  <a:lnTo>
                    <a:pt x="0" y="111"/>
                  </a:lnTo>
                  <a:lnTo>
                    <a:pt x="2" y="99"/>
                  </a:lnTo>
                  <a:lnTo>
                    <a:pt x="5" y="87"/>
                  </a:lnTo>
                  <a:lnTo>
                    <a:pt x="10" y="76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5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7" y="6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4" y="0"/>
                  </a:lnTo>
                  <a:lnTo>
                    <a:pt x="136" y="1"/>
                  </a:lnTo>
                  <a:lnTo>
                    <a:pt x="149" y="2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12" y="36"/>
                  </a:lnTo>
                  <a:lnTo>
                    <a:pt x="219" y="45"/>
                  </a:lnTo>
                  <a:lnTo>
                    <a:pt x="227" y="55"/>
                  </a:lnTo>
                  <a:lnTo>
                    <a:pt x="233" y="65"/>
                  </a:lnTo>
                  <a:lnTo>
                    <a:pt x="238" y="76"/>
                  </a:lnTo>
                  <a:lnTo>
                    <a:pt x="242" y="87"/>
                  </a:lnTo>
                  <a:lnTo>
                    <a:pt x="245" y="99"/>
                  </a:lnTo>
                  <a:lnTo>
                    <a:pt x="247" y="111"/>
                  </a:lnTo>
                  <a:lnTo>
                    <a:pt x="248" y="124"/>
                  </a:lnTo>
                  <a:lnTo>
                    <a:pt x="247" y="137"/>
                  </a:lnTo>
                  <a:lnTo>
                    <a:pt x="245" y="149"/>
                  </a:lnTo>
                  <a:lnTo>
                    <a:pt x="242" y="161"/>
                  </a:lnTo>
                  <a:lnTo>
                    <a:pt x="238" y="172"/>
                  </a:lnTo>
                  <a:lnTo>
                    <a:pt x="233" y="183"/>
                  </a:lnTo>
                  <a:lnTo>
                    <a:pt x="227" y="193"/>
                  </a:lnTo>
                  <a:lnTo>
                    <a:pt x="219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93" y="227"/>
                  </a:lnTo>
                  <a:lnTo>
                    <a:pt x="183" y="233"/>
                  </a:lnTo>
                  <a:lnTo>
                    <a:pt x="172" y="238"/>
                  </a:lnTo>
                  <a:lnTo>
                    <a:pt x="161" y="242"/>
                  </a:lnTo>
                  <a:lnTo>
                    <a:pt x="149" y="245"/>
                  </a:lnTo>
                  <a:lnTo>
                    <a:pt x="136" y="247"/>
                  </a:lnTo>
                  <a:lnTo>
                    <a:pt x="124" y="248"/>
                  </a:lnTo>
                  <a:lnTo>
                    <a:pt x="111" y="247"/>
                  </a:lnTo>
                  <a:lnTo>
                    <a:pt x="99" y="245"/>
                  </a:lnTo>
                  <a:lnTo>
                    <a:pt x="87" y="242"/>
                  </a:lnTo>
                  <a:lnTo>
                    <a:pt x="76" y="238"/>
                  </a:lnTo>
                  <a:lnTo>
                    <a:pt x="65" y="233"/>
                  </a:lnTo>
                  <a:lnTo>
                    <a:pt x="55" y="227"/>
                  </a:lnTo>
                  <a:lnTo>
                    <a:pt x="45" y="220"/>
                  </a:lnTo>
                  <a:lnTo>
                    <a:pt x="36" y="212"/>
                  </a:lnTo>
                  <a:lnTo>
                    <a:pt x="28" y="203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7"/>
                  </a:lnTo>
                  <a:lnTo>
                    <a:pt x="0" y="124"/>
                  </a:lnTo>
                  <a:close/>
                  <a:moveTo>
                    <a:pt x="13" y="136"/>
                  </a:moveTo>
                  <a:lnTo>
                    <a:pt x="12" y="135"/>
                  </a:lnTo>
                  <a:lnTo>
                    <a:pt x="14" y="147"/>
                  </a:lnTo>
                  <a:lnTo>
                    <a:pt x="14" y="146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21" y="168"/>
                  </a:lnTo>
                  <a:lnTo>
                    <a:pt x="21" y="167"/>
                  </a:lnTo>
                  <a:lnTo>
                    <a:pt x="26" y="178"/>
                  </a:lnTo>
                  <a:lnTo>
                    <a:pt x="25" y="177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8" y="195"/>
                  </a:lnTo>
                  <a:lnTo>
                    <a:pt x="37" y="195"/>
                  </a:lnTo>
                  <a:lnTo>
                    <a:pt x="45" y="203"/>
                  </a:lnTo>
                  <a:lnTo>
                    <a:pt x="44" y="203"/>
                  </a:lnTo>
                  <a:lnTo>
                    <a:pt x="53" y="210"/>
                  </a:lnTo>
                  <a:lnTo>
                    <a:pt x="52" y="210"/>
                  </a:lnTo>
                  <a:lnTo>
                    <a:pt x="62" y="217"/>
                  </a:lnTo>
                  <a:lnTo>
                    <a:pt x="61" y="217"/>
                  </a:lnTo>
                  <a:lnTo>
                    <a:pt x="71" y="222"/>
                  </a:lnTo>
                  <a:lnTo>
                    <a:pt x="70" y="222"/>
                  </a:lnTo>
                  <a:lnTo>
                    <a:pt x="81" y="227"/>
                  </a:lnTo>
                  <a:lnTo>
                    <a:pt x="80" y="227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102" y="234"/>
                  </a:lnTo>
                  <a:lnTo>
                    <a:pt x="101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24" y="236"/>
                  </a:lnTo>
                  <a:lnTo>
                    <a:pt x="136" y="235"/>
                  </a:lnTo>
                  <a:lnTo>
                    <a:pt x="135" y="235"/>
                  </a:lnTo>
                  <a:lnTo>
                    <a:pt x="147" y="234"/>
                  </a:lnTo>
                  <a:lnTo>
                    <a:pt x="146" y="234"/>
                  </a:lnTo>
                  <a:lnTo>
                    <a:pt x="157" y="231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77" y="222"/>
                  </a:lnTo>
                  <a:lnTo>
                    <a:pt x="187" y="217"/>
                  </a:lnTo>
                  <a:lnTo>
                    <a:pt x="186" y="217"/>
                  </a:lnTo>
                  <a:lnTo>
                    <a:pt x="195" y="210"/>
                  </a:lnTo>
                  <a:lnTo>
                    <a:pt x="203" y="203"/>
                  </a:lnTo>
                  <a:lnTo>
                    <a:pt x="210" y="195"/>
                  </a:lnTo>
                  <a:lnTo>
                    <a:pt x="217" y="186"/>
                  </a:lnTo>
                  <a:lnTo>
                    <a:pt x="216" y="187"/>
                  </a:lnTo>
                  <a:lnTo>
                    <a:pt x="222" y="177"/>
                  </a:lnTo>
                  <a:lnTo>
                    <a:pt x="222" y="178"/>
                  </a:lnTo>
                  <a:lnTo>
                    <a:pt x="227" y="167"/>
                  </a:lnTo>
                  <a:lnTo>
                    <a:pt x="227" y="168"/>
                  </a:lnTo>
                  <a:lnTo>
                    <a:pt x="231" y="157"/>
                  </a:lnTo>
                  <a:lnTo>
                    <a:pt x="231" y="158"/>
                  </a:lnTo>
                  <a:lnTo>
                    <a:pt x="234" y="146"/>
                  </a:lnTo>
                  <a:lnTo>
                    <a:pt x="233" y="147"/>
                  </a:lnTo>
                  <a:lnTo>
                    <a:pt x="235" y="135"/>
                  </a:lnTo>
                  <a:lnTo>
                    <a:pt x="235" y="136"/>
                  </a:lnTo>
                  <a:lnTo>
                    <a:pt x="236" y="124"/>
                  </a:lnTo>
                  <a:lnTo>
                    <a:pt x="235" y="112"/>
                  </a:lnTo>
                  <a:lnTo>
                    <a:pt x="235" y="113"/>
                  </a:lnTo>
                  <a:lnTo>
                    <a:pt x="233" y="101"/>
                  </a:lnTo>
                  <a:lnTo>
                    <a:pt x="234" y="102"/>
                  </a:lnTo>
                  <a:lnTo>
                    <a:pt x="231" y="90"/>
                  </a:lnTo>
                  <a:lnTo>
                    <a:pt x="231" y="91"/>
                  </a:lnTo>
                  <a:lnTo>
                    <a:pt x="227" y="80"/>
                  </a:lnTo>
                  <a:lnTo>
                    <a:pt x="227" y="81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16" y="61"/>
                  </a:lnTo>
                  <a:lnTo>
                    <a:pt x="217" y="62"/>
                  </a:lnTo>
                  <a:lnTo>
                    <a:pt x="210" y="53"/>
                  </a:lnTo>
                  <a:lnTo>
                    <a:pt x="203" y="45"/>
                  </a:lnTo>
                  <a:lnTo>
                    <a:pt x="195" y="38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57" y="17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24" y="12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70" y="26"/>
                  </a:lnTo>
                  <a:lnTo>
                    <a:pt x="71" y="25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44" y="45"/>
                  </a:lnTo>
                  <a:lnTo>
                    <a:pt x="45" y="45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25" y="71"/>
                  </a:lnTo>
                  <a:lnTo>
                    <a:pt x="26" y="70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2" y="124"/>
                  </a:lnTo>
                  <a:lnTo>
                    <a:pt x="13" y="136"/>
                  </a:lnTo>
                  <a:close/>
                </a:path>
              </a:pathLst>
            </a:custGeom>
            <a:solidFill>
              <a:srgbClr val="F4B183"/>
            </a:solidFill>
            <a:ln w="0" cap="flat">
              <a:solidFill>
                <a:srgbClr val="F4B1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58" name="Oval 58">
              <a:extLst>
                <a:ext uri="{FF2B5EF4-FFF2-40B4-BE49-F238E27FC236}">
                  <a16:creationId xmlns:a16="http://schemas.microsoft.com/office/drawing/2014/main" xmlns="" id="{C0CBA9DF-7A37-48A1-B687-B5CA8434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055"/>
              <a:ext cx="236" cy="236"/>
            </a:xfrm>
            <a:prstGeom prst="ellipse">
              <a:avLst/>
            </a:prstGeom>
            <a:solidFill>
              <a:srgbClr val="FBE5D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59" name="Freeform 59">
              <a:extLst>
                <a:ext uri="{FF2B5EF4-FFF2-40B4-BE49-F238E27FC236}">
                  <a16:creationId xmlns:a16="http://schemas.microsoft.com/office/drawing/2014/main" xmlns="" id="{7D8B918B-76E7-46E3-8E5F-494F392EF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4" y="1049"/>
              <a:ext cx="248" cy="248"/>
            </a:xfrm>
            <a:custGeom>
              <a:avLst/>
              <a:gdLst>
                <a:gd name="T0" fmla="*/ 6 w 248"/>
                <a:gd name="T1" fmla="*/ 87 h 248"/>
                <a:gd name="T2" fmla="*/ 28 w 248"/>
                <a:gd name="T3" fmla="*/ 45 h 248"/>
                <a:gd name="T4" fmla="*/ 65 w 248"/>
                <a:gd name="T5" fmla="*/ 15 h 248"/>
                <a:gd name="T6" fmla="*/ 111 w 248"/>
                <a:gd name="T7" fmla="*/ 1 h 248"/>
                <a:gd name="T8" fmla="*/ 161 w 248"/>
                <a:gd name="T9" fmla="*/ 6 h 248"/>
                <a:gd name="T10" fmla="*/ 203 w 248"/>
                <a:gd name="T11" fmla="*/ 28 h 248"/>
                <a:gd name="T12" fmla="*/ 233 w 248"/>
                <a:gd name="T13" fmla="*/ 65 h 248"/>
                <a:gd name="T14" fmla="*/ 247 w 248"/>
                <a:gd name="T15" fmla="*/ 111 h 248"/>
                <a:gd name="T16" fmla="*/ 243 w 248"/>
                <a:gd name="T17" fmla="*/ 161 h 248"/>
                <a:gd name="T18" fmla="*/ 220 w 248"/>
                <a:gd name="T19" fmla="*/ 203 h 248"/>
                <a:gd name="T20" fmla="*/ 183 w 248"/>
                <a:gd name="T21" fmla="*/ 233 h 248"/>
                <a:gd name="T22" fmla="*/ 137 w 248"/>
                <a:gd name="T23" fmla="*/ 247 h 248"/>
                <a:gd name="T24" fmla="*/ 87 w 248"/>
                <a:gd name="T25" fmla="*/ 242 h 248"/>
                <a:gd name="T26" fmla="*/ 45 w 248"/>
                <a:gd name="T27" fmla="*/ 220 h 248"/>
                <a:gd name="T28" fmla="*/ 15 w 248"/>
                <a:gd name="T29" fmla="*/ 183 h 248"/>
                <a:gd name="T30" fmla="*/ 1 w 248"/>
                <a:gd name="T31" fmla="*/ 137 h 248"/>
                <a:gd name="T32" fmla="*/ 14 w 248"/>
                <a:gd name="T33" fmla="*/ 147 h 248"/>
                <a:gd name="T34" fmla="*/ 21 w 248"/>
                <a:gd name="T35" fmla="*/ 168 h 248"/>
                <a:gd name="T36" fmla="*/ 31 w 248"/>
                <a:gd name="T37" fmla="*/ 187 h 248"/>
                <a:gd name="T38" fmla="*/ 45 w 248"/>
                <a:gd name="T39" fmla="*/ 203 h 248"/>
                <a:gd name="T40" fmla="*/ 62 w 248"/>
                <a:gd name="T41" fmla="*/ 217 h 248"/>
                <a:gd name="T42" fmla="*/ 81 w 248"/>
                <a:gd name="T43" fmla="*/ 227 h 248"/>
                <a:gd name="T44" fmla="*/ 102 w 248"/>
                <a:gd name="T45" fmla="*/ 234 h 248"/>
                <a:gd name="T46" fmla="*/ 124 w 248"/>
                <a:gd name="T47" fmla="*/ 236 h 248"/>
                <a:gd name="T48" fmla="*/ 147 w 248"/>
                <a:gd name="T49" fmla="*/ 234 h 248"/>
                <a:gd name="T50" fmla="*/ 168 w 248"/>
                <a:gd name="T51" fmla="*/ 227 h 248"/>
                <a:gd name="T52" fmla="*/ 187 w 248"/>
                <a:gd name="T53" fmla="*/ 217 h 248"/>
                <a:gd name="T54" fmla="*/ 203 w 248"/>
                <a:gd name="T55" fmla="*/ 203 h 248"/>
                <a:gd name="T56" fmla="*/ 217 w 248"/>
                <a:gd name="T57" fmla="*/ 186 h 248"/>
                <a:gd name="T58" fmla="*/ 227 w 248"/>
                <a:gd name="T59" fmla="*/ 167 h 248"/>
                <a:gd name="T60" fmla="*/ 234 w 248"/>
                <a:gd name="T61" fmla="*/ 146 h 248"/>
                <a:gd name="T62" fmla="*/ 236 w 248"/>
                <a:gd name="T63" fmla="*/ 124 h 248"/>
                <a:gd name="T64" fmla="*/ 234 w 248"/>
                <a:gd name="T65" fmla="*/ 101 h 248"/>
                <a:gd name="T66" fmla="*/ 227 w 248"/>
                <a:gd name="T67" fmla="*/ 80 h 248"/>
                <a:gd name="T68" fmla="*/ 217 w 248"/>
                <a:gd name="T69" fmla="*/ 61 h 248"/>
                <a:gd name="T70" fmla="*/ 203 w 248"/>
                <a:gd name="T71" fmla="*/ 45 h 248"/>
                <a:gd name="T72" fmla="*/ 186 w 248"/>
                <a:gd name="T73" fmla="*/ 31 h 248"/>
                <a:gd name="T74" fmla="*/ 167 w 248"/>
                <a:gd name="T75" fmla="*/ 21 h 248"/>
                <a:gd name="T76" fmla="*/ 146 w 248"/>
                <a:gd name="T77" fmla="*/ 14 h 248"/>
                <a:gd name="T78" fmla="*/ 124 w 248"/>
                <a:gd name="T79" fmla="*/ 12 h 248"/>
                <a:gd name="T80" fmla="*/ 101 w 248"/>
                <a:gd name="T81" fmla="*/ 14 h 248"/>
                <a:gd name="T82" fmla="*/ 80 w 248"/>
                <a:gd name="T83" fmla="*/ 21 h 248"/>
                <a:gd name="T84" fmla="*/ 61 w 248"/>
                <a:gd name="T85" fmla="*/ 31 h 248"/>
                <a:gd name="T86" fmla="*/ 45 w 248"/>
                <a:gd name="T87" fmla="*/ 45 h 248"/>
                <a:gd name="T88" fmla="*/ 31 w 248"/>
                <a:gd name="T89" fmla="*/ 62 h 248"/>
                <a:gd name="T90" fmla="*/ 21 w 248"/>
                <a:gd name="T91" fmla="*/ 81 h 248"/>
                <a:gd name="T92" fmla="*/ 14 w 248"/>
                <a:gd name="T93" fmla="*/ 102 h 248"/>
                <a:gd name="T94" fmla="*/ 12 w 248"/>
                <a:gd name="T95" fmla="*/ 124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8" h="248">
                  <a:moveTo>
                    <a:pt x="0" y="124"/>
                  </a:moveTo>
                  <a:lnTo>
                    <a:pt x="1" y="111"/>
                  </a:lnTo>
                  <a:lnTo>
                    <a:pt x="2" y="99"/>
                  </a:lnTo>
                  <a:lnTo>
                    <a:pt x="6" y="87"/>
                  </a:lnTo>
                  <a:lnTo>
                    <a:pt x="10" y="76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5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7" y="6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49" y="2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12" y="36"/>
                  </a:lnTo>
                  <a:lnTo>
                    <a:pt x="220" y="45"/>
                  </a:lnTo>
                  <a:lnTo>
                    <a:pt x="227" y="55"/>
                  </a:lnTo>
                  <a:lnTo>
                    <a:pt x="233" y="65"/>
                  </a:lnTo>
                  <a:lnTo>
                    <a:pt x="238" y="76"/>
                  </a:lnTo>
                  <a:lnTo>
                    <a:pt x="243" y="87"/>
                  </a:lnTo>
                  <a:lnTo>
                    <a:pt x="246" y="99"/>
                  </a:lnTo>
                  <a:lnTo>
                    <a:pt x="247" y="111"/>
                  </a:lnTo>
                  <a:lnTo>
                    <a:pt x="248" y="124"/>
                  </a:lnTo>
                  <a:lnTo>
                    <a:pt x="247" y="137"/>
                  </a:lnTo>
                  <a:lnTo>
                    <a:pt x="246" y="149"/>
                  </a:lnTo>
                  <a:lnTo>
                    <a:pt x="243" y="161"/>
                  </a:lnTo>
                  <a:lnTo>
                    <a:pt x="238" y="172"/>
                  </a:lnTo>
                  <a:lnTo>
                    <a:pt x="233" y="183"/>
                  </a:lnTo>
                  <a:lnTo>
                    <a:pt x="227" y="193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93" y="227"/>
                  </a:lnTo>
                  <a:lnTo>
                    <a:pt x="183" y="233"/>
                  </a:lnTo>
                  <a:lnTo>
                    <a:pt x="172" y="238"/>
                  </a:lnTo>
                  <a:lnTo>
                    <a:pt x="161" y="242"/>
                  </a:lnTo>
                  <a:lnTo>
                    <a:pt x="149" y="246"/>
                  </a:lnTo>
                  <a:lnTo>
                    <a:pt x="137" y="247"/>
                  </a:lnTo>
                  <a:lnTo>
                    <a:pt x="124" y="248"/>
                  </a:lnTo>
                  <a:lnTo>
                    <a:pt x="111" y="247"/>
                  </a:lnTo>
                  <a:lnTo>
                    <a:pt x="99" y="246"/>
                  </a:lnTo>
                  <a:lnTo>
                    <a:pt x="87" y="242"/>
                  </a:lnTo>
                  <a:lnTo>
                    <a:pt x="76" y="238"/>
                  </a:lnTo>
                  <a:lnTo>
                    <a:pt x="65" y="233"/>
                  </a:lnTo>
                  <a:lnTo>
                    <a:pt x="55" y="227"/>
                  </a:lnTo>
                  <a:lnTo>
                    <a:pt x="45" y="220"/>
                  </a:lnTo>
                  <a:lnTo>
                    <a:pt x="36" y="212"/>
                  </a:lnTo>
                  <a:lnTo>
                    <a:pt x="28" y="203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10" y="172"/>
                  </a:lnTo>
                  <a:lnTo>
                    <a:pt x="6" y="161"/>
                  </a:lnTo>
                  <a:lnTo>
                    <a:pt x="2" y="149"/>
                  </a:lnTo>
                  <a:lnTo>
                    <a:pt x="1" y="137"/>
                  </a:lnTo>
                  <a:lnTo>
                    <a:pt x="0" y="124"/>
                  </a:lnTo>
                  <a:close/>
                  <a:moveTo>
                    <a:pt x="13" y="136"/>
                  </a:moveTo>
                  <a:lnTo>
                    <a:pt x="13" y="135"/>
                  </a:lnTo>
                  <a:lnTo>
                    <a:pt x="14" y="147"/>
                  </a:lnTo>
                  <a:lnTo>
                    <a:pt x="14" y="146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21" y="168"/>
                  </a:lnTo>
                  <a:lnTo>
                    <a:pt x="21" y="167"/>
                  </a:lnTo>
                  <a:lnTo>
                    <a:pt x="26" y="178"/>
                  </a:lnTo>
                  <a:lnTo>
                    <a:pt x="26" y="177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8" y="195"/>
                  </a:lnTo>
                  <a:lnTo>
                    <a:pt x="45" y="203"/>
                  </a:lnTo>
                  <a:lnTo>
                    <a:pt x="53" y="211"/>
                  </a:lnTo>
                  <a:lnTo>
                    <a:pt x="53" y="210"/>
                  </a:lnTo>
                  <a:lnTo>
                    <a:pt x="62" y="217"/>
                  </a:lnTo>
                  <a:lnTo>
                    <a:pt x="61" y="217"/>
                  </a:lnTo>
                  <a:lnTo>
                    <a:pt x="71" y="223"/>
                  </a:lnTo>
                  <a:lnTo>
                    <a:pt x="70" y="222"/>
                  </a:lnTo>
                  <a:lnTo>
                    <a:pt x="81" y="227"/>
                  </a:lnTo>
                  <a:lnTo>
                    <a:pt x="80" y="227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102" y="234"/>
                  </a:lnTo>
                  <a:lnTo>
                    <a:pt x="101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24" y="236"/>
                  </a:lnTo>
                  <a:lnTo>
                    <a:pt x="136" y="235"/>
                  </a:lnTo>
                  <a:lnTo>
                    <a:pt x="135" y="235"/>
                  </a:lnTo>
                  <a:lnTo>
                    <a:pt x="147" y="234"/>
                  </a:lnTo>
                  <a:lnTo>
                    <a:pt x="146" y="234"/>
                  </a:lnTo>
                  <a:lnTo>
                    <a:pt x="158" y="231"/>
                  </a:lnTo>
                  <a:lnTo>
                    <a:pt x="157" y="231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78" y="222"/>
                  </a:lnTo>
                  <a:lnTo>
                    <a:pt x="177" y="223"/>
                  </a:lnTo>
                  <a:lnTo>
                    <a:pt x="187" y="217"/>
                  </a:lnTo>
                  <a:lnTo>
                    <a:pt x="186" y="217"/>
                  </a:lnTo>
                  <a:lnTo>
                    <a:pt x="195" y="210"/>
                  </a:lnTo>
                  <a:lnTo>
                    <a:pt x="195" y="211"/>
                  </a:lnTo>
                  <a:lnTo>
                    <a:pt x="203" y="203"/>
                  </a:lnTo>
                  <a:lnTo>
                    <a:pt x="211" y="195"/>
                  </a:lnTo>
                  <a:lnTo>
                    <a:pt x="210" y="195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23" y="177"/>
                  </a:lnTo>
                  <a:lnTo>
                    <a:pt x="222" y="178"/>
                  </a:lnTo>
                  <a:lnTo>
                    <a:pt x="227" y="167"/>
                  </a:lnTo>
                  <a:lnTo>
                    <a:pt x="227" y="168"/>
                  </a:lnTo>
                  <a:lnTo>
                    <a:pt x="231" y="157"/>
                  </a:lnTo>
                  <a:lnTo>
                    <a:pt x="231" y="158"/>
                  </a:lnTo>
                  <a:lnTo>
                    <a:pt x="234" y="146"/>
                  </a:lnTo>
                  <a:lnTo>
                    <a:pt x="234" y="147"/>
                  </a:lnTo>
                  <a:lnTo>
                    <a:pt x="235" y="135"/>
                  </a:lnTo>
                  <a:lnTo>
                    <a:pt x="235" y="136"/>
                  </a:lnTo>
                  <a:lnTo>
                    <a:pt x="236" y="124"/>
                  </a:lnTo>
                  <a:lnTo>
                    <a:pt x="235" y="112"/>
                  </a:lnTo>
                  <a:lnTo>
                    <a:pt x="235" y="113"/>
                  </a:lnTo>
                  <a:lnTo>
                    <a:pt x="234" y="101"/>
                  </a:lnTo>
                  <a:lnTo>
                    <a:pt x="234" y="102"/>
                  </a:lnTo>
                  <a:lnTo>
                    <a:pt x="231" y="90"/>
                  </a:lnTo>
                  <a:lnTo>
                    <a:pt x="231" y="91"/>
                  </a:lnTo>
                  <a:lnTo>
                    <a:pt x="227" y="80"/>
                  </a:lnTo>
                  <a:lnTo>
                    <a:pt x="227" y="81"/>
                  </a:lnTo>
                  <a:lnTo>
                    <a:pt x="222" y="70"/>
                  </a:lnTo>
                  <a:lnTo>
                    <a:pt x="223" y="7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0" y="53"/>
                  </a:lnTo>
                  <a:lnTo>
                    <a:pt x="211" y="53"/>
                  </a:lnTo>
                  <a:lnTo>
                    <a:pt x="203" y="45"/>
                  </a:lnTo>
                  <a:lnTo>
                    <a:pt x="195" y="38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77" y="26"/>
                  </a:lnTo>
                  <a:lnTo>
                    <a:pt x="178" y="26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57" y="17"/>
                  </a:lnTo>
                  <a:lnTo>
                    <a:pt x="158" y="17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24" y="12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53" y="38"/>
                  </a:lnTo>
                  <a:lnTo>
                    <a:pt x="45" y="45"/>
                  </a:lnTo>
                  <a:lnTo>
                    <a:pt x="38" y="53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2" y="124"/>
                  </a:lnTo>
                  <a:lnTo>
                    <a:pt x="13" y="136"/>
                  </a:lnTo>
                  <a:close/>
                </a:path>
              </a:pathLst>
            </a:custGeom>
            <a:solidFill>
              <a:srgbClr val="F4B183"/>
            </a:solidFill>
            <a:ln w="0" cap="flat">
              <a:solidFill>
                <a:srgbClr val="F4B1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60" name="Oval 60">
              <a:extLst>
                <a:ext uri="{FF2B5EF4-FFF2-40B4-BE49-F238E27FC236}">
                  <a16:creationId xmlns:a16="http://schemas.microsoft.com/office/drawing/2014/main" xmlns="" id="{091728CE-AE0D-461F-8C54-3FC74DCF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" y="1055"/>
              <a:ext cx="236" cy="236"/>
            </a:xfrm>
            <a:prstGeom prst="ellipse">
              <a:avLst/>
            </a:prstGeom>
            <a:solidFill>
              <a:srgbClr val="FBE5D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61" name="Freeform 61">
              <a:extLst>
                <a:ext uri="{FF2B5EF4-FFF2-40B4-BE49-F238E27FC236}">
                  <a16:creationId xmlns:a16="http://schemas.microsoft.com/office/drawing/2014/main" xmlns="" id="{490EC997-A874-4E57-A517-255DD9094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4" y="1049"/>
              <a:ext cx="248" cy="248"/>
            </a:xfrm>
            <a:custGeom>
              <a:avLst/>
              <a:gdLst>
                <a:gd name="T0" fmla="*/ 5 w 248"/>
                <a:gd name="T1" fmla="*/ 87 h 248"/>
                <a:gd name="T2" fmla="*/ 28 w 248"/>
                <a:gd name="T3" fmla="*/ 45 h 248"/>
                <a:gd name="T4" fmla="*/ 65 w 248"/>
                <a:gd name="T5" fmla="*/ 15 h 248"/>
                <a:gd name="T6" fmla="*/ 111 w 248"/>
                <a:gd name="T7" fmla="*/ 1 h 248"/>
                <a:gd name="T8" fmla="*/ 161 w 248"/>
                <a:gd name="T9" fmla="*/ 6 h 248"/>
                <a:gd name="T10" fmla="*/ 203 w 248"/>
                <a:gd name="T11" fmla="*/ 28 h 248"/>
                <a:gd name="T12" fmla="*/ 233 w 248"/>
                <a:gd name="T13" fmla="*/ 65 h 248"/>
                <a:gd name="T14" fmla="*/ 247 w 248"/>
                <a:gd name="T15" fmla="*/ 111 h 248"/>
                <a:gd name="T16" fmla="*/ 242 w 248"/>
                <a:gd name="T17" fmla="*/ 161 h 248"/>
                <a:gd name="T18" fmla="*/ 219 w 248"/>
                <a:gd name="T19" fmla="*/ 203 h 248"/>
                <a:gd name="T20" fmla="*/ 183 w 248"/>
                <a:gd name="T21" fmla="*/ 233 h 248"/>
                <a:gd name="T22" fmla="*/ 136 w 248"/>
                <a:gd name="T23" fmla="*/ 247 h 248"/>
                <a:gd name="T24" fmla="*/ 87 w 248"/>
                <a:gd name="T25" fmla="*/ 242 h 248"/>
                <a:gd name="T26" fmla="*/ 45 w 248"/>
                <a:gd name="T27" fmla="*/ 220 h 248"/>
                <a:gd name="T28" fmla="*/ 15 w 248"/>
                <a:gd name="T29" fmla="*/ 183 h 248"/>
                <a:gd name="T30" fmla="*/ 0 w 248"/>
                <a:gd name="T31" fmla="*/ 137 h 248"/>
                <a:gd name="T32" fmla="*/ 14 w 248"/>
                <a:gd name="T33" fmla="*/ 147 h 248"/>
                <a:gd name="T34" fmla="*/ 21 w 248"/>
                <a:gd name="T35" fmla="*/ 168 h 248"/>
                <a:gd name="T36" fmla="*/ 31 w 248"/>
                <a:gd name="T37" fmla="*/ 187 h 248"/>
                <a:gd name="T38" fmla="*/ 45 w 248"/>
                <a:gd name="T39" fmla="*/ 203 h 248"/>
                <a:gd name="T40" fmla="*/ 61 w 248"/>
                <a:gd name="T41" fmla="*/ 217 h 248"/>
                <a:gd name="T42" fmla="*/ 80 w 248"/>
                <a:gd name="T43" fmla="*/ 227 h 248"/>
                <a:gd name="T44" fmla="*/ 101 w 248"/>
                <a:gd name="T45" fmla="*/ 234 h 248"/>
                <a:gd name="T46" fmla="*/ 124 w 248"/>
                <a:gd name="T47" fmla="*/ 236 h 248"/>
                <a:gd name="T48" fmla="*/ 147 w 248"/>
                <a:gd name="T49" fmla="*/ 234 h 248"/>
                <a:gd name="T50" fmla="*/ 168 w 248"/>
                <a:gd name="T51" fmla="*/ 227 h 248"/>
                <a:gd name="T52" fmla="*/ 187 w 248"/>
                <a:gd name="T53" fmla="*/ 217 h 248"/>
                <a:gd name="T54" fmla="*/ 203 w 248"/>
                <a:gd name="T55" fmla="*/ 203 h 248"/>
                <a:gd name="T56" fmla="*/ 217 w 248"/>
                <a:gd name="T57" fmla="*/ 186 h 248"/>
                <a:gd name="T58" fmla="*/ 227 w 248"/>
                <a:gd name="T59" fmla="*/ 167 h 248"/>
                <a:gd name="T60" fmla="*/ 233 w 248"/>
                <a:gd name="T61" fmla="*/ 146 h 248"/>
                <a:gd name="T62" fmla="*/ 236 w 248"/>
                <a:gd name="T63" fmla="*/ 124 h 248"/>
                <a:gd name="T64" fmla="*/ 233 w 248"/>
                <a:gd name="T65" fmla="*/ 101 h 248"/>
                <a:gd name="T66" fmla="*/ 227 w 248"/>
                <a:gd name="T67" fmla="*/ 80 h 248"/>
                <a:gd name="T68" fmla="*/ 216 w 248"/>
                <a:gd name="T69" fmla="*/ 61 h 248"/>
                <a:gd name="T70" fmla="*/ 203 w 248"/>
                <a:gd name="T71" fmla="*/ 45 h 248"/>
                <a:gd name="T72" fmla="*/ 186 w 248"/>
                <a:gd name="T73" fmla="*/ 31 h 248"/>
                <a:gd name="T74" fmla="*/ 167 w 248"/>
                <a:gd name="T75" fmla="*/ 21 h 248"/>
                <a:gd name="T76" fmla="*/ 146 w 248"/>
                <a:gd name="T77" fmla="*/ 14 h 248"/>
                <a:gd name="T78" fmla="*/ 123 w 248"/>
                <a:gd name="T79" fmla="*/ 12 h 248"/>
                <a:gd name="T80" fmla="*/ 101 w 248"/>
                <a:gd name="T81" fmla="*/ 14 h 248"/>
                <a:gd name="T82" fmla="*/ 80 w 248"/>
                <a:gd name="T83" fmla="*/ 21 h 248"/>
                <a:gd name="T84" fmla="*/ 61 w 248"/>
                <a:gd name="T85" fmla="*/ 31 h 248"/>
                <a:gd name="T86" fmla="*/ 44 w 248"/>
                <a:gd name="T87" fmla="*/ 45 h 248"/>
                <a:gd name="T88" fmla="*/ 31 w 248"/>
                <a:gd name="T89" fmla="*/ 62 h 248"/>
                <a:gd name="T90" fmla="*/ 20 w 248"/>
                <a:gd name="T91" fmla="*/ 81 h 248"/>
                <a:gd name="T92" fmla="*/ 14 w 248"/>
                <a:gd name="T93" fmla="*/ 102 h 248"/>
                <a:gd name="T94" fmla="*/ 12 w 248"/>
                <a:gd name="T95" fmla="*/ 124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8" h="248">
                  <a:moveTo>
                    <a:pt x="0" y="124"/>
                  </a:moveTo>
                  <a:lnTo>
                    <a:pt x="0" y="111"/>
                  </a:lnTo>
                  <a:lnTo>
                    <a:pt x="2" y="99"/>
                  </a:lnTo>
                  <a:lnTo>
                    <a:pt x="5" y="87"/>
                  </a:lnTo>
                  <a:lnTo>
                    <a:pt x="9" y="76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5" y="15"/>
                  </a:lnTo>
                  <a:lnTo>
                    <a:pt x="75" y="10"/>
                  </a:lnTo>
                  <a:lnTo>
                    <a:pt x="87" y="6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4" y="0"/>
                  </a:lnTo>
                  <a:lnTo>
                    <a:pt x="136" y="1"/>
                  </a:lnTo>
                  <a:lnTo>
                    <a:pt x="149" y="2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11" y="36"/>
                  </a:lnTo>
                  <a:lnTo>
                    <a:pt x="219" y="45"/>
                  </a:lnTo>
                  <a:lnTo>
                    <a:pt x="226" y="55"/>
                  </a:lnTo>
                  <a:lnTo>
                    <a:pt x="233" y="65"/>
                  </a:lnTo>
                  <a:lnTo>
                    <a:pt x="238" y="76"/>
                  </a:lnTo>
                  <a:lnTo>
                    <a:pt x="242" y="87"/>
                  </a:lnTo>
                  <a:lnTo>
                    <a:pt x="245" y="99"/>
                  </a:lnTo>
                  <a:lnTo>
                    <a:pt x="247" y="111"/>
                  </a:lnTo>
                  <a:lnTo>
                    <a:pt x="248" y="124"/>
                  </a:lnTo>
                  <a:lnTo>
                    <a:pt x="247" y="137"/>
                  </a:lnTo>
                  <a:lnTo>
                    <a:pt x="245" y="149"/>
                  </a:lnTo>
                  <a:lnTo>
                    <a:pt x="242" y="161"/>
                  </a:lnTo>
                  <a:lnTo>
                    <a:pt x="238" y="172"/>
                  </a:lnTo>
                  <a:lnTo>
                    <a:pt x="233" y="183"/>
                  </a:lnTo>
                  <a:lnTo>
                    <a:pt x="226" y="193"/>
                  </a:lnTo>
                  <a:lnTo>
                    <a:pt x="219" y="203"/>
                  </a:lnTo>
                  <a:lnTo>
                    <a:pt x="211" y="212"/>
                  </a:lnTo>
                  <a:lnTo>
                    <a:pt x="203" y="220"/>
                  </a:lnTo>
                  <a:lnTo>
                    <a:pt x="193" y="227"/>
                  </a:lnTo>
                  <a:lnTo>
                    <a:pt x="183" y="233"/>
                  </a:lnTo>
                  <a:lnTo>
                    <a:pt x="172" y="238"/>
                  </a:lnTo>
                  <a:lnTo>
                    <a:pt x="161" y="242"/>
                  </a:lnTo>
                  <a:lnTo>
                    <a:pt x="149" y="246"/>
                  </a:lnTo>
                  <a:lnTo>
                    <a:pt x="136" y="247"/>
                  </a:lnTo>
                  <a:lnTo>
                    <a:pt x="124" y="248"/>
                  </a:lnTo>
                  <a:lnTo>
                    <a:pt x="111" y="247"/>
                  </a:lnTo>
                  <a:lnTo>
                    <a:pt x="99" y="246"/>
                  </a:lnTo>
                  <a:lnTo>
                    <a:pt x="87" y="242"/>
                  </a:lnTo>
                  <a:lnTo>
                    <a:pt x="75" y="238"/>
                  </a:lnTo>
                  <a:lnTo>
                    <a:pt x="65" y="233"/>
                  </a:lnTo>
                  <a:lnTo>
                    <a:pt x="54" y="227"/>
                  </a:lnTo>
                  <a:lnTo>
                    <a:pt x="45" y="220"/>
                  </a:lnTo>
                  <a:lnTo>
                    <a:pt x="36" y="212"/>
                  </a:lnTo>
                  <a:lnTo>
                    <a:pt x="28" y="203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9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7"/>
                  </a:lnTo>
                  <a:lnTo>
                    <a:pt x="0" y="124"/>
                  </a:lnTo>
                  <a:close/>
                  <a:moveTo>
                    <a:pt x="12" y="136"/>
                  </a:moveTo>
                  <a:lnTo>
                    <a:pt x="12" y="135"/>
                  </a:lnTo>
                  <a:lnTo>
                    <a:pt x="14" y="147"/>
                  </a:lnTo>
                  <a:lnTo>
                    <a:pt x="14" y="146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21" y="168"/>
                  </a:lnTo>
                  <a:lnTo>
                    <a:pt x="20" y="167"/>
                  </a:lnTo>
                  <a:lnTo>
                    <a:pt x="25" y="178"/>
                  </a:lnTo>
                  <a:lnTo>
                    <a:pt x="25" y="177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8" y="195"/>
                  </a:lnTo>
                  <a:lnTo>
                    <a:pt x="37" y="195"/>
                  </a:lnTo>
                  <a:lnTo>
                    <a:pt x="45" y="203"/>
                  </a:lnTo>
                  <a:lnTo>
                    <a:pt x="44" y="203"/>
                  </a:lnTo>
                  <a:lnTo>
                    <a:pt x="53" y="211"/>
                  </a:lnTo>
                  <a:lnTo>
                    <a:pt x="52" y="210"/>
                  </a:lnTo>
                  <a:lnTo>
                    <a:pt x="61" y="217"/>
                  </a:lnTo>
                  <a:lnTo>
                    <a:pt x="71" y="223"/>
                  </a:lnTo>
                  <a:lnTo>
                    <a:pt x="70" y="222"/>
                  </a:lnTo>
                  <a:lnTo>
                    <a:pt x="80" y="227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101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35" y="235"/>
                  </a:lnTo>
                  <a:lnTo>
                    <a:pt x="147" y="234"/>
                  </a:lnTo>
                  <a:lnTo>
                    <a:pt x="146" y="234"/>
                  </a:lnTo>
                  <a:lnTo>
                    <a:pt x="157" y="231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77" y="222"/>
                  </a:lnTo>
                  <a:lnTo>
                    <a:pt x="177" y="223"/>
                  </a:lnTo>
                  <a:lnTo>
                    <a:pt x="187" y="217"/>
                  </a:lnTo>
                  <a:lnTo>
                    <a:pt x="186" y="217"/>
                  </a:lnTo>
                  <a:lnTo>
                    <a:pt x="195" y="210"/>
                  </a:lnTo>
                  <a:lnTo>
                    <a:pt x="195" y="211"/>
                  </a:lnTo>
                  <a:lnTo>
                    <a:pt x="203" y="203"/>
                  </a:lnTo>
                  <a:lnTo>
                    <a:pt x="210" y="195"/>
                  </a:lnTo>
                  <a:lnTo>
                    <a:pt x="217" y="186"/>
                  </a:lnTo>
                  <a:lnTo>
                    <a:pt x="216" y="187"/>
                  </a:lnTo>
                  <a:lnTo>
                    <a:pt x="222" y="177"/>
                  </a:lnTo>
                  <a:lnTo>
                    <a:pt x="222" y="178"/>
                  </a:lnTo>
                  <a:lnTo>
                    <a:pt x="227" y="167"/>
                  </a:lnTo>
                  <a:lnTo>
                    <a:pt x="227" y="168"/>
                  </a:lnTo>
                  <a:lnTo>
                    <a:pt x="231" y="157"/>
                  </a:lnTo>
                  <a:lnTo>
                    <a:pt x="230" y="158"/>
                  </a:lnTo>
                  <a:lnTo>
                    <a:pt x="233" y="146"/>
                  </a:lnTo>
                  <a:lnTo>
                    <a:pt x="233" y="147"/>
                  </a:lnTo>
                  <a:lnTo>
                    <a:pt x="235" y="135"/>
                  </a:lnTo>
                  <a:lnTo>
                    <a:pt x="235" y="136"/>
                  </a:lnTo>
                  <a:lnTo>
                    <a:pt x="236" y="124"/>
                  </a:lnTo>
                  <a:lnTo>
                    <a:pt x="235" y="112"/>
                  </a:lnTo>
                  <a:lnTo>
                    <a:pt x="235" y="113"/>
                  </a:lnTo>
                  <a:lnTo>
                    <a:pt x="233" y="101"/>
                  </a:lnTo>
                  <a:lnTo>
                    <a:pt x="233" y="102"/>
                  </a:lnTo>
                  <a:lnTo>
                    <a:pt x="230" y="90"/>
                  </a:lnTo>
                  <a:lnTo>
                    <a:pt x="231" y="91"/>
                  </a:lnTo>
                  <a:lnTo>
                    <a:pt x="227" y="80"/>
                  </a:lnTo>
                  <a:lnTo>
                    <a:pt x="227" y="81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16" y="61"/>
                  </a:lnTo>
                  <a:lnTo>
                    <a:pt x="217" y="62"/>
                  </a:lnTo>
                  <a:lnTo>
                    <a:pt x="210" y="53"/>
                  </a:lnTo>
                  <a:lnTo>
                    <a:pt x="203" y="45"/>
                  </a:lnTo>
                  <a:lnTo>
                    <a:pt x="195" y="38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57" y="17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35" y="13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01" y="14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80" y="21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61" y="31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44" y="45"/>
                  </a:lnTo>
                  <a:lnTo>
                    <a:pt x="45" y="45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0" y="81"/>
                  </a:lnTo>
                  <a:lnTo>
                    <a:pt x="21" y="80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24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F4B183"/>
            </a:solidFill>
            <a:ln w="0" cap="flat">
              <a:solidFill>
                <a:srgbClr val="F4B1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62" name="Oval 62">
              <a:extLst>
                <a:ext uri="{FF2B5EF4-FFF2-40B4-BE49-F238E27FC236}">
                  <a16:creationId xmlns:a16="http://schemas.microsoft.com/office/drawing/2014/main" xmlns="" id="{6D745535-BCAA-40BE-8568-E53814319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2089"/>
              <a:ext cx="236" cy="236"/>
            </a:xfrm>
            <a:prstGeom prst="ellipse">
              <a:avLst/>
            </a:prstGeom>
            <a:solidFill>
              <a:srgbClr val="FBE5D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63" name="Freeform 63">
              <a:extLst>
                <a:ext uri="{FF2B5EF4-FFF2-40B4-BE49-F238E27FC236}">
                  <a16:creationId xmlns:a16="http://schemas.microsoft.com/office/drawing/2014/main" xmlns="" id="{462D0F84-1D4C-4660-BB04-FCADA5330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7" y="2083"/>
              <a:ext cx="248" cy="248"/>
            </a:xfrm>
            <a:custGeom>
              <a:avLst/>
              <a:gdLst>
                <a:gd name="T0" fmla="*/ 6 w 248"/>
                <a:gd name="T1" fmla="*/ 87 h 248"/>
                <a:gd name="T2" fmla="*/ 28 w 248"/>
                <a:gd name="T3" fmla="*/ 45 h 248"/>
                <a:gd name="T4" fmla="*/ 65 w 248"/>
                <a:gd name="T5" fmla="*/ 15 h 248"/>
                <a:gd name="T6" fmla="*/ 111 w 248"/>
                <a:gd name="T7" fmla="*/ 1 h 248"/>
                <a:gd name="T8" fmla="*/ 161 w 248"/>
                <a:gd name="T9" fmla="*/ 6 h 248"/>
                <a:gd name="T10" fmla="*/ 203 w 248"/>
                <a:gd name="T11" fmla="*/ 28 h 248"/>
                <a:gd name="T12" fmla="*/ 233 w 248"/>
                <a:gd name="T13" fmla="*/ 65 h 248"/>
                <a:gd name="T14" fmla="*/ 247 w 248"/>
                <a:gd name="T15" fmla="*/ 111 h 248"/>
                <a:gd name="T16" fmla="*/ 242 w 248"/>
                <a:gd name="T17" fmla="*/ 161 h 248"/>
                <a:gd name="T18" fmla="*/ 220 w 248"/>
                <a:gd name="T19" fmla="*/ 203 h 248"/>
                <a:gd name="T20" fmla="*/ 183 w 248"/>
                <a:gd name="T21" fmla="*/ 233 h 248"/>
                <a:gd name="T22" fmla="*/ 137 w 248"/>
                <a:gd name="T23" fmla="*/ 247 h 248"/>
                <a:gd name="T24" fmla="*/ 87 w 248"/>
                <a:gd name="T25" fmla="*/ 242 h 248"/>
                <a:gd name="T26" fmla="*/ 45 w 248"/>
                <a:gd name="T27" fmla="*/ 220 h 248"/>
                <a:gd name="T28" fmla="*/ 15 w 248"/>
                <a:gd name="T29" fmla="*/ 183 h 248"/>
                <a:gd name="T30" fmla="*/ 1 w 248"/>
                <a:gd name="T31" fmla="*/ 137 h 248"/>
                <a:gd name="T32" fmla="*/ 14 w 248"/>
                <a:gd name="T33" fmla="*/ 147 h 248"/>
                <a:gd name="T34" fmla="*/ 21 w 248"/>
                <a:gd name="T35" fmla="*/ 168 h 248"/>
                <a:gd name="T36" fmla="*/ 31 w 248"/>
                <a:gd name="T37" fmla="*/ 187 h 248"/>
                <a:gd name="T38" fmla="*/ 45 w 248"/>
                <a:gd name="T39" fmla="*/ 203 h 248"/>
                <a:gd name="T40" fmla="*/ 62 w 248"/>
                <a:gd name="T41" fmla="*/ 217 h 248"/>
                <a:gd name="T42" fmla="*/ 81 w 248"/>
                <a:gd name="T43" fmla="*/ 227 h 248"/>
                <a:gd name="T44" fmla="*/ 102 w 248"/>
                <a:gd name="T45" fmla="*/ 234 h 248"/>
                <a:gd name="T46" fmla="*/ 124 w 248"/>
                <a:gd name="T47" fmla="*/ 236 h 248"/>
                <a:gd name="T48" fmla="*/ 147 w 248"/>
                <a:gd name="T49" fmla="*/ 234 h 248"/>
                <a:gd name="T50" fmla="*/ 168 w 248"/>
                <a:gd name="T51" fmla="*/ 227 h 248"/>
                <a:gd name="T52" fmla="*/ 187 w 248"/>
                <a:gd name="T53" fmla="*/ 217 h 248"/>
                <a:gd name="T54" fmla="*/ 203 w 248"/>
                <a:gd name="T55" fmla="*/ 203 h 248"/>
                <a:gd name="T56" fmla="*/ 217 w 248"/>
                <a:gd name="T57" fmla="*/ 186 h 248"/>
                <a:gd name="T58" fmla="*/ 227 w 248"/>
                <a:gd name="T59" fmla="*/ 167 h 248"/>
                <a:gd name="T60" fmla="*/ 234 w 248"/>
                <a:gd name="T61" fmla="*/ 146 h 248"/>
                <a:gd name="T62" fmla="*/ 236 w 248"/>
                <a:gd name="T63" fmla="*/ 124 h 248"/>
                <a:gd name="T64" fmla="*/ 234 w 248"/>
                <a:gd name="T65" fmla="*/ 101 h 248"/>
                <a:gd name="T66" fmla="*/ 227 w 248"/>
                <a:gd name="T67" fmla="*/ 80 h 248"/>
                <a:gd name="T68" fmla="*/ 216 w 248"/>
                <a:gd name="T69" fmla="*/ 61 h 248"/>
                <a:gd name="T70" fmla="*/ 203 w 248"/>
                <a:gd name="T71" fmla="*/ 45 h 248"/>
                <a:gd name="T72" fmla="*/ 186 w 248"/>
                <a:gd name="T73" fmla="*/ 31 h 248"/>
                <a:gd name="T74" fmla="*/ 167 w 248"/>
                <a:gd name="T75" fmla="*/ 21 h 248"/>
                <a:gd name="T76" fmla="*/ 146 w 248"/>
                <a:gd name="T77" fmla="*/ 14 h 248"/>
                <a:gd name="T78" fmla="*/ 124 w 248"/>
                <a:gd name="T79" fmla="*/ 12 h 248"/>
                <a:gd name="T80" fmla="*/ 101 w 248"/>
                <a:gd name="T81" fmla="*/ 14 h 248"/>
                <a:gd name="T82" fmla="*/ 80 w 248"/>
                <a:gd name="T83" fmla="*/ 21 h 248"/>
                <a:gd name="T84" fmla="*/ 61 w 248"/>
                <a:gd name="T85" fmla="*/ 31 h 248"/>
                <a:gd name="T86" fmla="*/ 45 w 248"/>
                <a:gd name="T87" fmla="*/ 45 h 248"/>
                <a:gd name="T88" fmla="*/ 31 w 248"/>
                <a:gd name="T89" fmla="*/ 62 h 248"/>
                <a:gd name="T90" fmla="*/ 21 w 248"/>
                <a:gd name="T91" fmla="*/ 81 h 248"/>
                <a:gd name="T92" fmla="*/ 14 w 248"/>
                <a:gd name="T93" fmla="*/ 102 h 248"/>
                <a:gd name="T94" fmla="*/ 12 w 248"/>
                <a:gd name="T95" fmla="*/ 124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8" h="248">
                  <a:moveTo>
                    <a:pt x="0" y="124"/>
                  </a:moveTo>
                  <a:lnTo>
                    <a:pt x="1" y="111"/>
                  </a:lnTo>
                  <a:lnTo>
                    <a:pt x="2" y="99"/>
                  </a:lnTo>
                  <a:lnTo>
                    <a:pt x="6" y="87"/>
                  </a:lnTo>
                  <a:lnTo>
                    <a:pt x="10" y="76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5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7" y="6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49" y="2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12" y="36"/>
                  </a:lnTo>
                  <a:lnTo>
                    <a:pt x="220" y="45"/>
                  </a:lnTo>
                  <a:lnTo>
                    <a:pt x="227" y="55"/>
                  </a:lnTo>
                  <a:lnTo>
                    <a:pt x="233" y="65"/>
                  </a:lnTo>
                  <a:lnTo>
                    <a:pt x="238" y="76"/>
                  </a:lnTo>
                  <a:lnTo>
                    <a:pt x="242" y="87"/>
                  </a:lnTo>
                  <a:lnTo>
                    <a:pt x="245" y="99"/>
                  </a:lnTo>
                  <a:lnTo>
                    <a:pt x="247" y="111"/>
                  </a:lnTo>
                  <a:lnTo>
                    <a:pt x="248" y="124"/>
                  </a:lnTo>
                  <a:lnTo>
                    <a:pt x="247" y="137"/>
                  </a:lnTo>
                  <a:lnTo>
                    <a:pt x="245" y="149"/>
                  </a:lnTo>
                  <a:lnTo>
                    <a:pt x="242" y="161"/>
                  </a:lnTo>
                  <a:lnTo>
                    <a:pt x="238" y="172"/>
                  </a:lnTo>
                  <a:lnTo>
                    <a:pt x="233" y="183"/>
                  </a:lnTo>
                  <a:lnTo>
                    <a:pt x="227" y="193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93" y="227"/>
                  </a:lnTo>
                  <a:lnTo>
                    <a:pt x="183" y="233"/>
                  </a:lnTo>
                  <a:lnTo>
                    <a:pt x="172" y="238"/>
                  </a:lnTo>
                  <a:lnTo>
                    <a:pt x="161" y="242"/>
                  </a:lnTo>
                  <a:lnTo>
                    <a:pt x="149" y="245"/>
                  </a:lnTo>
                  <a:lnTo>
                    <a:pt x="137" y="247"/>
                  </a:lnTo>
                  <a:lnTo>
                    <a:pt x="124" y="248"/>
                  </a:lnTo>
                  <a:lnTo>
                    <a:pt x="111" y="247"/>
                  </a:lnTo>
                  <a:lnTo>
                    <a:pt x="99" y="245"/>
                  </a:lnTo>
                  <a:lnTo>
                    <a:pt x="87" y="242"/>
                  </a:lnTo>
                  <a:lnTo>
                    <a:pt x="76" y="238"/>
                  </a:lnTo>
                  <a:lnTo>
                    <a:pt x="65" y="233"/>
                  </a:lnTo>
                  <a:lnTo>
                    <a:pt x="55" y="227"/>
                  </a:lnTo>
                  <a:lnTo>
                    <a:pt x="45" y="220"/>
                  </a:lnTo>
                  <a:lnTo>
                    <a:pt x="36" y="212"/>
                  </a:lnTo>
                  <a:lnTo>
                    <a:pt x="28" y="203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10" y="172"/>
                  </a:lnTo>
                  <a:lnTo>
                    <a:pt x="6" y="161"/>
                  </a:lnTo>
                  <a:lnTo>
                    <a:pt x="2" y="149"/>
                  </a:lnTo>
                  <a:lnTo>
                    <a:pt x="1" y="137"/>
                  </a:lnTo>
                  <a:lnTo>
                    <a:pt x="0" y="124"/>
                  </a:lnTo>
                  <a:close/>
                  <a:moveTo>
                    <a:pt x="13" y="136"/>
                  </a:moveTo>
                  <a:lnTo>
                    <a:pt x="13" y="135"/>
                  </a:lnTo>
                  <a:lnTo>
                    <a:pt x="14" y="147"/>
                  </a:lnTo>
                  <a:lnTo>
                    <a:pt x="14" y="146"/>
                  </a:lnTo>
                  <a:lnTo>
                    <a:pt x="17" y="157"/>
                  </a:lnTo>
                  <a:lnTo>
                    <a:pt x="21" y="168"/>
                  </a:lnTo>
                  <a:lnTo>
                    <a:pt x="21" y="167"/>
                  </a:lnTo>
                  <a:lnTo>
                    <a:pt x="26" y="178"/>
                  </a:lnTo>
                  <a:lnTo>
                    <a:pt x="25" y="177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8" y="195"/>
                  </a:lnTo>
                  <a:lnTo>
                    <a:pt x="37" y="195"/>
                  </a:lnTo>
                  <a:lnTo>
                    <a:pt x="45" y="203"/>
                  </a:lnTo>
                  <a:lnTo>
                    <a:pt x="53" y="210"/>
                  </a:lnTo>
                  <a:lnTo>
                    <a:pt x="52" y="210"/>
                  </a:lnTo>
                  <a:lnTo>
                    <a:pt x="62" y="217"/>
                  </a:lnTo>
                  <a:lnTo>
                    <a:pt x="61" y="217"/>
                  </a:lnTo>
                  <a:lnTo>
                    <a:pt x="71" y="222"/>
                  </a:lnTo>
                  <a:lnTo>
                    <a:pt x="70" y="222"/>
                  </a:lnTo>
                  <a:lnTo>
                    <a:pt x="81" y="227"/>
                  </a:lnTo>
                  <a:lnTo>
                    <a:pt x="80" y="227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102" y="234"/>
                  </a:lnTo>
                  <a:lnTo>
                    <a:pt x="101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24" y="236"/>
                  </a:lnTo>
                  <a:lnTo>
                    <a:pt x="136" y="235"/>
                  </a:lnTo>
                  <a:lnTo>
                    <a:pt x="135" y="235"/>
                  </a:lnTo>
                  <a:lnTo>
                    <a:pt x="147" y="234"/>
                  </a:lnTo>
                  <a:lnTo>
                    <a:pt x="146" y="234"/>
                  </a:lnTo>
                  <a:lnTo>
                    <a:pt x="158" y="231"/>
                  </a:lnTo>
                  <a:lnTo>
                    <a:pt x="157" y="231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77" y="222"/>
                  </a:lnTo>
                  <a:lnTo>
                    <a:pt x="187" y="217"/>
                  </a:lnTo>
                  <a:lnTo>
                    <a:pt x="186" y="217"/>
                  </a:lnTo>
                  <a:lnTo>
                    <a:pt x="195" y="210"/>
                  </a:lnTo>
                  <a:lnTo>
                    <a:pt x="203" y="203"/>
                  </a:lnTo>
                  <a:lnTo>
                    <a:pt x="210" y="195"/>
                  </a:lnTo>
                  <a:lnTo>
                    <a:pt x="217" y="186"/>
                  </a:lnTo>
                  <a:lnTo>
                    <a:pt x="216" y="187"/>
                  </a:lnTo>
                  <a:lnTo>
                    <a:pt x="222" y="177"/>
                  </a:lnTo>
                  <a:lnTo>
                    <a:pt x="222" y="178"/>
                  </a:lnTo>
                  <a:lnTo>
                    <a:pt x="227" y="167"/>
                  </a:lnTo>
                  <a:lnTo>
                    <a:pt x="227" y="168"/>
                  </a:lnTo>
                  <a:lnTo>
                    <a:pt x="231" y="157"/>
                  </a:lnTo>
                  <a:lnTo>
                    <a:pt x="231" y="158"/>
                  </a:lnTo>
                  <a:lnTo>
                    <a:pt x="234" y="146"/>
                  </a:lnTo>
                  <a:lnTo>
                    <a:pt x="234" y="147"/>
                  </a:lnTo>
                  <a:lnTo>
                    <a:pt x="235" y="135"/>
                  </a:lnTo>
                  <a:lnTo>
                    <a:pt x="235" y="136"/>
                  </a:lnTo>
                  <a:lnTo>
                    <a:pt x="236" y="124"/>
                  </a:lnTo>
                  <a:lnTo>
                    <a:pt x="235" y="112"/>
                  </a:lnTo>
                  <a:lnTo>
                    <a:pt x="235" y="113"/>
                  </a:lnTo>
                  <a:lnTo>
                    <a:pt x="234" y="101"/>
                  </a:lnTo>
                  <a:lnTo>
                    <a:pt x="234" y="102"/>
                  </a:lnTo>
                  <a:lnTo>
                    <a:pt x="231" y="90"/>
                  </a:lnTo>
                  <a:lnTo>
                    <a:pt x="231" y="91"/>
                  </a:lnTo>
                  <a:lnTo>
                    <a:pt x="227" y="80"/>
                  </a:lnTo>
                  <a:lnTo>
                    <a:pt x="227" y="81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16" y="61"/>
                  </a:lnTo>
                  <a:lnTo>
                    <a:pt x="217" y="62"/>
                  </a:lnTo>
                  <a:lnTo>
                    <a:pt x="210" y="53"/>
                  </a:lnTo>
                  <a:lnTo>
                    <a:pt x="203" y="45"/>
                  </a:lnTo>
                  <a:lnTo>
                    <a:pt x="195" y="37"/>
                  </a:lnTo>
                  <a:lnTo>
                    <a:pt x="195" y="38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57" y="17"/>
                  </a:lnTo>
                  <a:lnTo>
                    <a:pt x="158" y="17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24" y="12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70" y="26"/>
                  </a:lnTo>
                  <a:lnTo>
                    <a:pt x="71" y="25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52" y="38"/>
                  </a:lnTo>
                  <a:lnTo>
                    <a:pt x="53" y="37"/>
                  </a:lnTo>
                  <a:lnTo>
                    <a:pt x="45" y="45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25" y="71"/>
                  </a:lnTo>
                  <a:lnTo>
                    <a:pt x="26" y="70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2" y="124"/>
                  </a:lnTo>
                  <a:lnTo>
                    <a:pt x="13" y="136"/>
                  </a:lnTo>
                  <a:close/>
                </a:path>
              </a:pathLst>
            </a:custGeom>
            <a:solidFill>
              <a:srgbClr val="F4B183"/>
            </a:solidFill>
            <a:ln w="0" cap="flat">
              <a:solidFill>
                <a:srgbClr val="F4B1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64" name="Oval 64">
              <a:extLst>
                <a:ext uri="{FF2B5EF4-FFF2-40B4-BE49-F238E27FC236}">
                  <a16:creationId xmlns:a16="http://schemas.microsoft.com/office/drawing/2014/main" xmlns="" id="{B733C6BB-F99A-4740-A4AA-3FDA04E0B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025"/>
              <a:ext cx="236" cy="236"/>
            </a:xfrm>
            <a:prstGeom prst="ellipse">
              <a:avLst/>
            </a:prstGeom>
            <a:solidFill>
              <a:srgbClr val="FBE5D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4165" name="Freeform 65">
              <a:extLst>
                <a:ext uri="{FF2B5EF4-FFF2-40B4-BE49-F238E27FC236}">
                  <a16:creationId xmlns:a16="http://schemas.microsoft.com/office/drawing/2014/main" xmlns="" id="{6E80CE6E-00D1-49D8-B5FD-80DBEA83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" y="2016"/>
              <a:ext cx="248" cy="248"/>
            </a:xfrm>
            <a:custGeom>
              <a:avLst/>
              <a:gdLst>
                <a:gd name="T0" fmla="*/ 6 w 248"/>
                <a:gd name="T1" fmla="*/ 87 h 248"/>
                <a:gd name="T2" fmla="*/ 29 w 248"/>
                <a:gd name="T3" fmla="*/ 45 h 248"/>
                <a:gd name="T4" fmla="*/ 65 w 248"/>
                <a:gd name="T5" fmla="*/ 15 h 248"/>
                <a:gd name="T6" fmla="*/ 111 w 248"/>
                <a:gd name="T7" fmla="*/ 1 h 248"/>
                <a:gd name="T8" fmla="*/ 161 w 248"/>
                <a:gd name="T9" fmla="*/ 6 h 248"/>
                <a:gd name="T10" fmla="*/ 203 w 248"/>
                <a:gd name="T11" fmla="*/ 28 h 248"/>
                <a:gd name="T12" fmla="*/ 233 w 248"/>
                <a:gd name="T13" fmla="*/ 65 h 248"/>
                <a:gd name="T14" fmla="*/ 248 w 248"/>
                <a:gd name="T15" fmla="*/ 111 h 248"/>
                <a:gd name="T16" fmla="*/ 243 w 248"/>
                <a:gd name="T17" fmla="*/ 161 h 248"/>
                <a:gd name="T18" fmla="*/ 220 w 248"/>
                <a:gd name="T19" fmla="*/ 203 h 248"/>
                <a:gd name="T20" fmla="*/ 183 w 248"/>
                <a:gd name="T21" fmla="*/ 233 h 248"/>
                <a:gd name="T22" fmla="*/ 137 w 248"/>
                <a:gd name="T23" fmla="*/ 247 h 248"/>
                <a:gd name="T24" fmla="*/ 87 w 248"/>
                <a:gd name="T25" fmla="*/ 242 h 248"/>
                <a:gd name="T26" fmla="*/ 45 w 248"/>
                <a:gd name="T27" fmla="*/ 220 h 248"/>
                <a:gd name="T28" fmla="*/ 15 w 248"/>
                <a:gd name="T29" fmla="*/ 183 h 248"/>
                <a:gd name="T30" fmla="*/ 1 w 248"/>
                <a:gd name="T31" fmla="*/ 137 h 248"/>
                <a:gd name="T32" fmla="*/ 15 w 248"/>
                <a:gd name="T33" fmla="*/ 147 h 248"/>
                <a:gd name="T34" fmla="*/ 21 w 248"/>
                <a:gd name="T35" fmla="*/ 168 h 248"/>
                <a:gd name="T36" fmla="*/ 31 w 248"/>
                <a:gd name="T37" fmla="*/ 187 h 248"/>
                <a:gd name="T38" fmla="*/ 45 w 248"/>
                <a:gd name="T39" fmla="*/ 203 h 248"/>
                <a:gd name="T40" fmla="*/ 62 w 248"/>
                <a:gd name="T41" fmla="*/ 217 h 248"/>
                <a:gd name="T42" fmla="*/ 81 w 248"/>
                <a:gd name="T43" fmla="*/ 227 h 248"/>
                <a:gd name="T44" fmla="*/ 102 w 248"/>
                <a:gd name="T45" fmla="*/ 234 h 248"/>
                <a:gd name="T46" fmla="*/ 124 w 248"/>
                <a:gd name="T47" fmla="*/ 236 h 248"/>
                <a:gd name="T48" fmla="*/ 147 w 248"/>
                <a:gd name="T49" fmla="*/ 234 h 248"/>
                <a:gd name="T50" fmla="*/ 168 w 248"/>
                <a:gd name="T51" fmla="*/ 227 h 248"/>
                <a:gd name="T52" fmla="*/ 187 w 248"/>
                <a:gd name="T53" fmla="*/ 217 h 248"/>
                <a:gd name="T54" fmla="*/ 203 w 248"/>
                <a:gd name="T55" fmla="*/ 203 h 248"/>
                <a:gd name="T56" fmla="*/ 217 w 248"/>
                <a:gd name="T57" fmla="*/ 186 h 248"/>
                <a:gd name="T58" fmla="*/ 227 w 248"/>
                <a:gd name="T59" fmla="*/ 167 h 248"/>
                <a:gd name="T60" fmla="*/ 234 w 248"/>
                <a:gd name="T61" fmla="*/ 146 h 248"/>
                <a:gd name="T62" fmla="*/ 236 w 248"/>
                <a:gd name="T63" fmla="*/ 124 h 248"/>
                <a:gd name="T64" fmla="*/ 234 w 248"/>
                <a:gd name="T65" fmla="*/ 101 h 248"/>
                <a:gd name="T66" fmla="*/ 227 w 248"/>
                <a:gd name="T67" fmla="*/ 80 h 248"/>
                <a:gd name="T68" fmla="*/ 217 w 248"/>
                <a:gd name="T69" fmla="*/ 61 h 248"/>
                <a:gd name="T70" fmla="*/ 203 w 248"/>
                <a:gd name="T71" fmla="*/ 45 h 248"/>
                <a:gd name="T72" fmla="*/ 186 w 248"/>
                <a:gd name="T73" fmla="*/ 31 h 248"/>
                <a:gd name="T74" fmla="*/ 167 w 248"/>
                <a:gd name="T75" fmla="*/ 21 h 248"/>
                <a:gd name="T76" fmla="*/ 146 w 248"/>
                <a:gd name="T77" fmla="*/ 14 h 248"/>
                <a:gd name="T78" fmla="*/ 124 w 248"/>
                <a:gd name="T79" fmla="*/ 12 h 248"/>
                <a:gd name="T80" fmla="*/ 101 w 248"/>
                <a:gd name="T81" fmla="*/ 14 h 248"/>
                <a:gd name="T82" fmla="*/ 80 w 248"/>
                <a:gd name="T83" fmla="*/ 21 h 248"/>
                <a:gd name="T84" fmla="*/ 61 w 248"/>
                <a:gd name="T85" fmla="*/ 31 h 248"/>
                <a:gd name="T86" fmla="*/ 45 w 248"/>
                <a:gd name="T87" fmla="*/ 45 h 248"/>
                <a:gd name="T88" fmla="*/ 31 w 248"/>
                <a:gd name="T89" fmla="*/ 62 h 248"/>
                <a:gd name="T90" fmla="*/ 21 w 248"/>
                <a:gd name="T91" fmla="*/ 81 h 248"/>
                <a:gd name="T92" fmla="*/ 14 w 248"/>
                <a:gd name="T93" fmla="*/ 102 h 248"/>
                <a:gd name="T94" fmla="*/ 12 w 248"/>
                <a:gd name="T95" fmla="*/ 124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8" h="248">
                  <a:moveTo>
                    <a:pt x="0" y="124"/>
                  </a:moveTo>
                  <a:lnTo>
                    <a:pt x="1" y="111"/>
                  </a:lnTo>
                  <a:lnTo>
                    <a:pt x="3" y="99"/>
                  </a:lnTo>
                  <a:lnTo>
                    <a:pt x="6" y="87"/>
                  </a:lnTo>
                  <a:lnTo>
                    <a:pt x="10" y="76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9" y="45"/>
                  </a:lnTo>
                  <a:lnTo>
                    <a:pt x="36" y="36"/>
                  </a:lnTo>
                  <a:lnTo>
                    <a:pt x="45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87" y="6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49" y="2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12" y="36"/>
                  </a:lnTo>
                  <a:lnTo>
                    <a:pt x="220" y="45"/>
                  </a:lnTo>
                  <a:lnTo>
                    <a:pt x="227" y="55"/>
                  </a:lnTo>
                  <a:lnTo>
                    <a:pt x="233" y="65"/>
                  </a:lnTo>
                  <a:lnTo>
                    <a:pt x="238" y="76"/>
                  </a:lnTo>
                  <a:lnTo>
                    <a:pt x="243" y="87"/>
                  </a:lnTo>
                  <a:lnTo>
                    <a:pt x="246" y="99"/>
                  </a:lnTo>
                  <a:lnTo>
                    <a:pt x="248" y="111"/>
                  </a:lnTo>
                  <a:lnTo>
                    <a:pt x="248" y="124"/>
                  </a:lnTo>
                  <a:lnTo>
                    <a:pt x="248" y="137"/>
                  </a:lnTo>
                  <a:lnTo>
                    <a:pt x="246" y="149"/>
                  </a:lnTo>
                  <a:lnTo>
                    <a:pt x="243" y="161"/>
                  </a:lnTo>
                  <a:lnTo>
                    <a:pt x="238" y="172"/>
                  </a:lnTo>
                  <a:lnTo>
                    <a:pt x="233" y="183"/>
                  </a:lnTo>
                  <a:lnTo>
                    <a:pt x="227" y="193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93" y="227"/>
                  </a:lnTo>
                  <a:lnTo>
                    <a:pt x="183" y="233"/>
                  </a:lnTo>
                  <a:lnTo>
                    <a:pt x="172" y="238"/>
                  </a:lnTo>
                  <a:lnTo>
                    <a:pt x="161" y="242"/>
                  </a:lnTo>
                  <a:lnTo>
                    <a:pt x="149" y="246"/>
                  </a:lnTo>
                  <a:lnTo>
                    <a:pt x="137" y="247"/>
                  </a:lnTo>
                  <a:lnTo>
                    <a:pt x="124" y="248"/>
                  </a:lnTo>
                  <a:lnTo>
                    <a:pt x="111" y="247"/>
                  </a:lnTo>
                  <a:lnTo>
                    <a:pt x="99" y="246"/>
                  </a:lnTo>
                  <a:lnTo>
                    <a:pt x="87" y="242"/>
                  </a:lnTo>
                  <a:lnTo>
                    <a:pt x="76" y="238"/>
                  </a:lnTo>
                  <a:lnTo>
                    <a:pt x="65" y="233"/>
                  </a:lnTo>
                  <a:lnTo>
                    <a:pt x="55" y="227"/>
                  </a:lnTo>
                  <a:lnTo>
                    <a:pt x="45" y="220"/>
                  </a:lnTo>
                  <a:lnTo>
                    <a:pt x="36" y="212"/>
                  </a:lnTo>
                  <a:lnTo>
                    <a:pt x="29" y="203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10" y="172"/>
                  </a:lnTo>
                  <a:lnTo>
                    <a:pt x="6" y="161"/>
                  </a:lnTo>
                  <a:lnTo>
                    <a:pt x="3" y="149"/>
                  </a:lnTo>
                  <a:lnTo>
                    <a:pt x="1" y="137"/>
                  </a:lnTo>
                  <a:lnTo>
                    <a:pt x="0" y="124"/>
                  </a:lnTo>
                  <a:close/>
                  <a:moveTo>
                    <a:pt x="13" y="136"/>
                  </a:moveTo>
                  <a:lnTo>
                    <a:pt x="13" y="135"/>
                  </a:lnTo>
                  <a:lnTo>
                    <a:pt x="15" y="147"/>
                  </a:lnTo>
                  <a:lnTo>
                    <a:pt x="14" y="146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21" y="168"/>
                  </a:lnTo>
                  <a:lnTo>
                    <a:pt x="21" y="167"/>
                  </a:lnTo>
                  <a:lnTo>
                    <a:pt x="26" y="178"/>
                  </a:lnTo>
                  <a:lnTo>
                    <a:pt x="26" y="177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8" y="195"/>
                  </a:lnTo>
                  <a:lnTo>
                    <a:pt x="45" y="203"/>
                  </a:lnTo>
                  <a:lnTo>
                    <a:pt x="53" y="211"/>
                  </a:lnTo>
                  <a:lnTo>
                    <a:pt x="53" y="210"/>
                  </a:lnTo>
                  <a:lnTo>
                    <a:pt x="62" y="217"/>
                  </a:lnTo>
                  <a:lnTo>
                    <a:pt x="61" y="217"/>
                  </a:lnTo>
                  <a:lnTo>
                    <a:pt x="71" y="222"/>
                  </a:lnTo>
                  <a:lnTo>
                    <a:pt x="70" y="222"/>
                  </a:lnTo>
                  <a:lnTo>
                    <a:pt x="81" y="227"/>
                  </a:lnTo>
                  <a:lnTo>
                    <a:pt x="80" y="227"/>
                  </a:lnTo>
                  <a:lnTo>
                    <a:pt x="91" y="231"/>
                  </a:lnTo>
                  <a:lnTo>
                    <a:pt x="102" y="234"/>
                  </a:lnTo>
                  <a:lnTo>
                    <a:pt x="101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24" y="236"/>
                  </a:lnTo>
                  <a:lnTo>
                    <a:pt x="136" y="235"/>
                  </a:lnTo>
                  <a:lnTo>
                    <a:pt x="135" y="235"/>
                  </a:lnTo>
                  <a:lnTo>
                    <a:pt x="147" y="234"/>
                  </a:lnTo>
                  <a:lnTo>
                    <a:pt x="146" y="234"/>
                  </a:lnTo>
                  <a:lnTo>
                    <a:pt x="158" y="231"/>
                  </a:lnTo>
                  <a:lnTo>
                    <a:pt x="157" y="231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78" y="222"/>
                  </a:lnTo>
                  <a:lnTo>
                    <a:pt x="177" y="222"/>
                  </a:lnTo>
                  <a:lnTo>
                    <a:pt x="187" y="217"/>
                  </a:lnTo>
                  <a:lnTo>
                    <a:pt x="186" y="217"/>
                  </a:lnTo>
                  <a:lnTo>
                    <a:pt x="195" y="210"/>
                  </a:lnTo>
                  <a:lnTo>
                    <a:pt x="195" y="211"/>
                  </a:lnTo>
                  <a:lnTo>
                    <a:pt x="203" y="203"/>
                  </a:lnTo>
                  <a:lnTo>
                    <a:pt x="211" y="195"/>
                  </a:lnTo>
                  <a:lnTo>
                    <a:pt x="210" y="195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23" y="177"/>
                  </a:lnTo>
                  <a:lnTo>
                    <a:pt x="222" y="178"/>
                  </a:lnTo>
                  <a:lnTo>
                    <a:pt x="227" y="167"/>
                  </a:lnTo>
                  <a:lnTo>
                    <a:pt x="227" y="168"/>
                  </a:lnTo>
                  <a:lnTo>
                    <a:pt x="231" y="157"/>
                  </a:lnTo>
                  <a:lnTo>
                    <a:pt x="231" y="158"/>
                  </a:lnTo>
                  <a:lnTo>
                    <a:pt x="234" y="146"/>
                  </a:lnTo>
                  <a:lnTo>
                    <a:pt x="234" y="147"/>
                  </a:lnTo>
                  <a:lnTo>
                    <a:pt x="235" y="135"/>
                  </a:lnTo>
                  <a:lnTo>
                    <a:pt x="235" y="136"/>
                  </a:lnTo>
                  <a:lnTo>
                    <a:pt x="236" y="124"/>
                  </a:lnTo>
                  <a:lnTo>
                    <a:pt x="235" y="112"/>
                  </a:lnTo>
                  <a:lnTo>
                    <a:pt x="235" y="113"/>
                  </a:lnTo>
                  <a:lnTo>
                    <a:pt x="234" y="101"/>
                  </a:lnTo>
                  <a:lnTo>
                    <a:pt x="234" y="102"/>
                  </a:lnTo>
                  <a:lnTo>
                    <a:pt x="231" y="90"/>
                  </a:lnTo>
                  <a:lnTo>
                    <a:pt x="231" y="91"/>
                  </a:lnTo>
                  <a:lnTo>
                    <a:pt x="227" y="80"/>
                  </a:lnTo>
                  <a:lnTo>
                    <a:pt x="227" y="81"/>
                  </a:lnTo>
                  <a:lnTo>
                    <a:pt x="222" y="70"/>
                  </a:lnTo>
                  <a:lnTo>
                    <a:pt x="223" y="7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0" y="53"/>
                  </a:lnTo>
                  <a:lnTo>
                    <a:pt x="211" y="53"/>
                  </a:lnTo>
                  <a:lnTo>
                    <a:pt x="203" y="45"/>
                  </a:lnTo>
                  <a:lnTo>
                    <a:pt x="195" y="37"/>
                  </a:lnTo>
                  <a:lnTo>
                    <a:pt x="195" y="38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77" y="25"/>
                  </a:lnTo>
                  <a:lnTo>
                    <a:pt x="178" y="26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57" y="17"/>
                  </a:lnTo>
                  <a:lnTo>
                    <a:pt x="158" y="17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24" y="12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91" y="17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70" y="26"/>
                  </a:lnTo>
                  <a:lnTo>
                    <a:pt x="71" y="25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53" y="38"/>
                  </a:lnTo>
                  <a:lnTo>
                    <a:pt x="53" y="37"/>
                  </a:lnTo>
                  <a:lnTo>
                    <a:pt x="45" y="45"/>
                  </a:lnTo>
                  <a:lnTo>
                    <a:pt x="38" y="53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26" y="71"/>
                  </a:lnTo>
                  <a:lnTo>
                    <a:pt x="26" y="70"/>
                  </a:lnTo>
                  <a:lnTo>
                    <a:pt x="21" y="81"/>
                  </a:lnTo>
                  <a:lnTo>
                    <a:pt x="21" y="80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4" y="102"/>
                  </a:lnTo>
                  <a:lnTo>
                    <a:pt x="15" y="101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2" y="124"/>
                  </a:lnTo>
                  <a:lnTo>
                    <a:pt x="13" y="136"/>
                  </a:lnTo>
                  <a:close/>
                </a:path>
              </a:pathLst>
            </a:custGeom>
            <a:solidFill>
              <a:srgbClr val="F4B183"/>
            </a:solidFill>
            <a:ln w="0" cap="flat">
              <a:solidFill>
                <a:srgbClr val="F4B1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66" name="Oval 66">
              <a:extLst>
                <a:ext uri="{FF2B5EF4-FFF2-40B4-BE49-F238E27FC236}">
                  <a16:creationId xmlns:a16="http://schemas.microsoft.com/office/drawing/2014/main" xmlns="" id="{AC25C7A0-8CC3-444B-AA46-E87EEEF5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" y="2089"/>
              <a:ext cx="236" cy="236"/>
            </a:xfrm>
            <a:prstGeom prst="ellipse">
              <a:avLst/>
            </a:prstGeom>
            <a:solidFill>
              <a:srgbClr val="FBE5D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2" name="Freeform 67">
              <a:extLst>
                <a:ext uri="{FF2B5EF4-FFF2-40B4-BE49-F238E27FC236}">
                  <a16:creationId xmlns:a16="http://schemas.microsoft.com/office/drawing/2014/main" xmlns="" id="{5367EE64-B9BE-4ADE-935A-32E13BABA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" y="2083"/>
              <a:ext cx="248" cy="248"/>
            </a:xfrm>
            <a:custGeom>
              <a:avLst/>
              <a:gdLst>
                <a:gd name="T0" fmla="*/ 5 w 248"/>
                <a:gd name="T1" fmla="*/ 87 h 248"/>
                <a:gd name="T2" fmla="*/ 28 w 248"/>
                <a:gd name="T3" fmla="*/ 45 h 248"/>
                <a:gd name="T4" fmla="*/ 65 w 248"/>
                <a:gd name="T5" fmla="*/ 15 h 248"/>
                <a:gd name="T6" fmla="*/ 111 w 248"/>
                <a:gd name="T7" fmla="*/ 1 h 248"/>
                <a:gd name="T8" fmla="*/ 161 w 248"/>
                <a:gd name="T9" fmla="*/ 6 h 248"/>
                <a:gd name="T10" fmla="*/ 203 w 248"/>
                <a:gd name="T11" fmla="*/ 28 h 248"/>
                <a:gd name="T12" fmla="*/ 233 w 248"/>
                <a:gd name="T13" fmla="*/ 65 h 248"/>
                <a:gd name="T14" fmla="*/ 247 w 248"/>
                <a:gd name="T15" fmla="*/ 111 h 248"/>
                <a:gd name="T16" fmla="*/ 242 w 248"/>
                <a:gd name="T17" fmla="*/ 161 h 248"/>
                <a:gd name="T18" fmla="*/ 219 w 248"/>
                <a:gd name="T19" fmla="*/ 203 h 248"/>
                <a:gd name="T20" fmla="*/ 183 w 248"/>
                <a:gd name="T21" fmla="*/ 233 h 248"/>
                <a:gd name="T22" fmla="*/ 136 w 248"/>
                <a:gd name="T23" fmla="*/ 247 h 248"/>
                <a:gd name="T24" fmla="*/ 87 w 248"/>
                <a:gd name="T25" fmla="*/ 242 h 248"/>
                <a:gd name="T26" fmla="*/ 45 w 248"/>
                <a:gd name="T27" fmla="*/ 220 h 248"/>
                <a:gd name="T28" fmla="*/ 15 w 248"/>
                <a:gd name="T29" fmla="*/ 183 h 248"/>
                <a:gd name="T30" fmla="*/ 0 w 248"/>
                <a:gd name="T31" fmla="*/ 137 h 248"/>
                <a:gd name="T32" fmla="*/ 14 w 248"/>
                <a:gd name="T33" fmla="*/ 147 h 248"/>
                <a:gd name="T34" fmla="*/ 21 w 248"/>
                <a:gd name="T35" fmla="*/ 168 h 248"/>
                <a:gd name="T36" fmla="*/ 31 w 248"/>
                <a:gd name="T37" fmla="*/ 187 h 248"/>
                <a:gd name="T38" fmla="*/ 45 w 248"/>
                <a:gd name="T39" fmla="*/ 203 h 248"/>
                <a:gd name="T40" fmla="*/ 61 w 248"/>
                <a:gd name="T41" fmla="*/ 217 h 248"/>
                <a:gd name="T42" fmla="*/ 80 w 248"/>
                <a:gd name="T43" fmla="*/ 227 h 248"/>
                <a:gd name="T44" fmla="*/ 102 w 248"/>
                <a:gd name="T45" fmla="*/ 234 h 248"/>
                <a:gd name="T46" fmla="*/ 124 w 248"/>
                <a:gd name="T47" fmla="*/ 236 h 248"/>
                <a:gd name="T48" fmla="*/ 147 w 248"/>
                <a:gd name="T49" fmla="*/ 234 h 248"/>
                <a:gd name="T50" fmla="*/ 168 w 248"/>
                <a:gd name="T51" fmla="*/ 227 h 248"/>
                <a:gd name="T52" fmla="*/ 187 w 248"/>
                <a:gd name="T53" fmla="*/ 217 h 248"/>
                <a:gd name="T54" fmla="*/ 203 w 248"/>
                <a:gd name="T55" fmla="*/ 203 h 248"/>
                <a:gd name="T56" fmla="*/ 217 w 248"/>
                <a:gd name="T57" fmla="*/ 186 h 248"/>
                <a:gd name="T58" fmla="*/ 227 w 248"/>
                <a:gd name="T59" fmla="*/ 167 h 248"/>
                <a:gd name="T60" fmla="*/ 233 w 248"/>
                <a:gd name="T61" fmla="*/ 146 h 248"/>
                <a:gd name="T62" fmla="*/ 236 w 248"/>
                <a:gd name="T63" fmla="*/ 124 h 248"/>
                <a:gd name="T64" fmla="*/ 233 w 248"/>
                <a:gd name="T65" fmla="*/ 101 h 248"/>
                <a:gd name="T66" fmla="*/ 227 w 248"/>
                <a:gd name="T67" fmla="*/ 80 h 248"/>
                <a:gd name="T68" fmla="*/ 216 w 248"/>
                <a:gd name="T69" fmla="*/ 61 h 248"/>
                <a:gd name="T70" fmla="*/ 203 w 248"/>
                <a:gd name="T71" fmla="*/ 45 h 248"/>
                <a:gd name="T72" fmla="*/ 186 w 248"/>
                <a:gd name="T73" fmla="*/ 31 h 248"/>
                <a:gd name="T74" fmla="*/ 167 w 248"/>
                <a:gd name="T75" fmla="*/ 21 h 248"/>
                <a:gd name="T76" fmla="*/ 146 w 248"/>
                <a:gd name="T77" fmla="*/ 14 h 248"/>
                <a:gd name="T78" fmla="*/ 123 w 248"/>
                <a:gd name="T79" fmla="*/ 12 h 248"/>
                <a:gd name="T80" fmla="*/ 101 w 248"/>
                <a:gd name="T81" fmla="*/ 14 h 248"/>
                <a:gd name="T82" fmla="*/ 80 w 248"/>
                <a:gd name="T83" fmla="*/ 21 h 248"/>
                <a:gd name="T84" fmla="*/ 61 w 248"/>
                <a:gd name="T85" fmla="*/ 31 h 248"/>
                <a:gd name="T86" fmla="*/ 44 w 248"/>
                <a:gd name="T87" fmla="*/ 45 h 248"/>
                <a:gd name="T88" fmla="*/ 31 w 248"/>
                <a:gd name="T89" fmla="*/ 62 h 248"/>
                <a:gd name="T90" fmla="*/ 20 w 248"/>
                <a:gd name="T91" fmla="*/ 81 h 248"/>
                <a:gd name="T92" fmla="*/ 14 w 248"/>
                <a:gd name="T93" fmla="*/ 102 h 248"/>
                <a:gd name="T94" fmla="*/ 12 w 248"/>
                <a:gd name="T95" fmla="*/ 124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8" h="248">
                  <a:moveTo>
                    <a:pt x="0" y="124"/>
                  </a:moveTo>
                  <a:lnTo>
                    <a:pt x="0" y="111"/>
                  </a:lnTo>
                  <a:lnTo>
                    <a:pt x="2" y="99"/>
                  </a:lnTo>
                  <a:lnTo>
                    <a:pt x="5" y="87"/>
                  </a:lnTo>
                  <a:lnTo>
                    <a:pt x="10" y="76"/>
                  </a:lnTo>
                  <a:lnTo>
                    <a:pt x="15" y="65"/>
                  </a:lnTo>
                  <a:lnTo>
                    <a:pt x="21" y="55"/>
                  </a:lnTo>
                  <a:lnTo>
                    <a:pt x="28" y="45"/>
                  </a:lnTo>
                  <a:lnTo>
                    <a:pt x="36" y="36"/>
                  </a:lnTo>
                  <a:lnTo>
                    <a:pt x="45" y="28"/>
                  </a:lnTo>
                  <a:lnTo>
                    <a:pt x="55" y="21"/>
                  </a:lnTo>
                  <a:lnTo>
                    <a:pt x="65" y="15"/>
                  </a:lnTo>
                  <a:lnTo>
                    <a:pt x="75" y="10"/>
                  </a:lnTo>
                  <a:lnTo>
                    <a:pt x="87" y="6"/>
                  </a:lnTo>
                  <a:lnTo>
                    <a:pt x="99" y="2"/>
                  </a:lnTo>
                  <a:lnTo>
                    <a:pt x="111" y="1"/>
                  </a:lnTo>
                  <a:lnTo>
                    <a:pt x="124" y="0"/>
                  </a:lnTo>
                  <a:lnTo>
                    <a:pt x="136" y="1"/>
                  </a:lnTo>
                  <a:lnTo>
                    <a:pt x="149" y="2"/>
                  </a:lnTo>
                  <a:lnTo>
                    <a:pt x="161" y="6"/>
                  </a:lnTo>
                  <a:lnTo>
                    <a:pt x="172" y="10"/>
                  </a:lnTo>
                  <a:lnTo>
                    <a:pt x="183" y="15"/>
                  </a:lnTo>
                  <a:lnTo>
                    <a:pt x="193" y="21"/>
                  </a:lnTo>
                  <a:lnTo>
                    <a:pt x="203" y="28"/>
                  </a:lnTo>
                  <a:lnTo>
                    <a:pt x="211" y="36"/>
                  </a:lnTo>
                  <a:lnTo>
                    <a:pt x="219" y="45"/>
                  </a:lnTo>
                  <a:lnTo>
                    <a:pt x="227" y="55"/>
                  </a:lnTo>
                  <a:lnTo>
                    <a:pt x="233" y="65"/>
                  </a:lnTo>
                  <a:lnTo>
                    <a:pt x="238" y="76"/>
                  </a:lnTo>
                  <a:lnTo>
                    <a:pt x="242" y="87"/>
                  </a:lnTo>
                  <a:lnTo>
                    <a:pt x="245" y="99"/>
                  </a:lnTo>
                  <a:lnTo>
                    <a:pt x="247" y="111"/>
                  </a:lnTo>
                  <a:lnTo>
                    <a:pt x="248" y="124"/>
                  </a:lnTo>
                  <a:lnTo>
                    <a:pt x="247" y="137"/>
                  </a:lnTo>
                  <a:lnTo>
                    <a:pt x="245" y="149"/>
                  </a:lnTo>
                  <a:lnTo>
                    <a:pt x="242" y="161"/>
                  </a:lnTo>
                  <a:lnTo>
                    <a:pt x="238" y="172"/>
                  </a:lnTo>
                  <a:lnTo>
                    <a:pt x="233" y="183"/>
                  </a:lnTo>
                  <a:lnTo>
                    <a:pt x="227" y="193"/>
                  </a:lnTo>
                  <a:lnTo>
                    <a:pt x="219" y="203"/>
                  </a:lnTo>
                  <a:lnTo>
                    <a:pt x="211" y="212"/>
                  </a:lnTo>
                  <a:lnTo>
                    <a:pt x="203" y="220"/>
                  </a:lnTo>
                  <a:lnTo>
                    <a:pt x="193" y="227"/>
                  </a:lnTo>
                  <a:lnTo>
                    <a:pt x="183" y="233"/>
                  </a:lnTo>
                  <a:lnTo>
                    <a:pt x="172" y="238"/>
                  </a:lnTo>
                  <a:lnTo>
                    <a:pt x="161" y="242"/>
                  </a:lnTo>
                  <a:lnTo>
                    <a:pt x="149" y="246"/>
                  </a:lnTo>
                  <a:lnTo>
                    <a:pt x="136" y="247"/>
                  </a:lnTo>
                  <a:lnTo>
                    <a:pt x="124" y="248"/>
                  </a:lnTo>
                  <a:lnTo>
                    <a:pt x="111" y="247"/>
                  </a:lnTo>
                  <a:lnTo>
                    <a:pt x="99" y="246"/>
                  </a:lnTo>
                  <a:lnTo>
                    <a:pt x="87" y="242"/>
                  </a:lnTo>
                  <a:lnTo>
                    <a:pt x="75" y="238"/>
                  </a:lnTo>
                  <a:lnTo>
                    <a:pt x="65" y="233"/>
                  </a:lnTo>
                  <a:lnTo>
                    <a:pt x="55" y="227"/>
                  </a:lnTo>
                  <a:lnTo>
                    <a:pt x="45" y="220"/>
                  </a:lnTo>
                  <a:lnTo>
                    <a:pt x="36" y="212"/>
                  </a:lnTo>
                  <a:lnTo>
                    <a:pt x="28" y="203"/>
                  </a:lnTo>
                  <a:lnTo>
                    <a:pt x="21" y="193"/>
                  </a:lnTo>
                  <a:lnTo>
                    <a:pt x="15" y="183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2" y="149"/>
                  </a:lnTo>
                  <a:lnTo>
                    <a:pt x="0" y="137"/>
                  </a:lnTo>
                  <a:lnTo>
                    <a:pt x="0" y="124"/>
                  </a:lnTo>
                  <a:close/>
                  <a:moveTo>
                    <a:pt x="12" y="136"/>
                  </a:moveTo>
                  <a:lnTo>
                    <a:pt x="12" y="135"/>
                  </a:lnTo>
                  <a:lnTo>
                    <a:pt x="14" y="147"/>
                  </a:lnTo>
                  <a:lnTo>
                    <a:pt x="14" y="146"/>
                  </a:lnTo>
                  <a:lnTo>
                    <a:pt x="17" y="158"/>
                  </a:lnTo>
                  <a:lnTo>
                    <a:pt x="17" y="157"/>
                  </a:lnTo>
                  <a:lnTo>
                    <a:pt x="21" y="168"/>
                  </a:lnTo>
                  <a:lnTo>
                    <a:pt x="20" y="167"/>
                  </a:lnTo>
                  <a:lnTo>
                    <a:pt x="26" y="178"/>
                  </a:lnTo>
                  <a:lnTo>
                    <a:pt x="25" y="177"/>
                  </a:lnTo>
                  <a:lnTo>
                    <a:pt x="31" y="187"/>
                  </a:lnTo>
                  <a:lnTo>
                    <a:pt x="31" y="186"/>
                  </a:lnTo>
                  <a:lnTo>
                    <a:pt x="38" y="195"/>
                  </a:lnTo>
                  <a:lnTo>
                    <a:pt x="37" y="195"/>
                  </a:lnTo>
                  <a:lnTo>
                    <a:pt x="45" y="203"/>
                  </a:lnTo>
                  <a:lnTo>
                    <a:pt x="44" y="203"/>
                  </a:lnTo>
                  <a:lnTo>
                    <a:pt x="53" y="211"/>
                  </a:lnTo>
                  <a:lnTo>
                    <a:pt x="52" y="210"/>
                  </a:lnTo>
                  <a:lnTo>
                    <a:pt x="61" y="217"/>
                  </a:lnTo>
                  <a:lnTo>
                    <a:pt x="71" y="222"/>
                  </a:lnTo>
                  <a:lnTo>
                    <a:pt x="70" y="222"/>
                  </a:lnTo>
                  <a:lnTo>
                    <a:pt x="80" y="227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102" y="234"/>
                  </a:lnTo>
                  <a:lnTo>
                    <a:pt x="101" y="234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35" y="235"/>
                  </a:lnTo>
                  <a:lnTo>
                    <a:pt x="147" y="234"/>
                  </a:lnTo>
                  <a:lnTo>
                    <a:pt x="146" y="234"/>
                  </a:lnTo>
                  <a:lnTo>
                    <a:pt x="157" y="231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77" y="222"/>
                  </a:lnTo>
                  <a:lnTo>
                    <a:pt x="187" y="217"/>
                  </a:lnTo>
                  <a:lnTo>
                    <a:pt x="186" y="217"/>
                  </a:lnTo>
                  <a:lnTo>
                    <a:pt x="195" y="210"/>
                  </a:lnTo>
                  <a:lnTo>
                    <a:pt x="195" y="211"/>
                  </a:lnTo>
                  <a:lnTo>
                    <a:pt x="203" y="203"/>
                  </a:lnTo>
                  <a:lnTo>
                    <a:pt x="210" y="195"/>
                  </a:lnTo>
                  <a:lnTo>
                    <a:pt x="217" y="186"/>
                  </a:lnTo>
                  <a:lnTo>
                    <a:pt x="216" y="187"/>
                  </a:lnTo>
                  <a:lnTo>
                    <a:pt x="222" y="177"/>
                  </a:lnTo>
                  <a:lnTo>
                    <a:pt x="222" y="178"/>
                  </a:lnTo>
                  <a:lnTo>
                    <a:pt x="227" y="167"/>
                  </a:lnTo>
                  <a:lnTo>
                    <a:pt x="227" y="168"/>
                  </a:lnTo>
                  <a:lnTo>
                    <a:pt x="231" y="157"/>
                  </a:lnTo>
                  <a:lnTo>
                    <a:pt x="231" y="158"/>
                  </a:lnTo>
                  <a:lnTo>
                    <a:pt x="233" y="146"/>
                  </a:lnTo>
                  <a:lnTo>
                    <a:pt x="233" y="147"/>
                  </a:lnTo>
                  <a:lnTo>
                    <a:pt x="235" y="135"/>
                  </a:lnTo>
                  <a:lnTo>
                    <a:pt x="235" y="136"/>
                  </a:lnTo>
                  <a:lnTo>
                    <a:pt x="236" y="124"/>
                  </a:lnTo>
                  <a:lnTo>
                    <a:pt x="235" y="112"/>
                  </a:lnTo>
                  <a:lnTo>
                    <a:pt x="235" y="113"/>
                  </a:lnTo>
                  <a:lnTo>
                    <a:pt x="233" y="101"/>
                  </a:lnTo>
                  <a:lnTo>
                    <a:pt x="233" y="102"/>
                  </a:lnTo>
                  <a:lnTo>
                    <a:pt x="231" y="90"/>
                  </a:lnTo>
                  <a:lnTo>
                    <a:pt x="231" y="91"/>
                  </a:lnTo>
                  <a:lnTo>
                    <a:pt x="227" y="80"/>
                  </a:lnTo>
                  <a:lnTo>
                    <a:pt x="227" y="81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16" y="61"/>
                  </a:lnTo>
                  <a:lnTo>
                    <a:pt x="217" y="62"/>
                  </a:lnTo>
                  <a:lnTo>
                    <a:pt x="210" y="53"/>
                  </a:lnTo>
                  <a:lnTo>
                    <a:pt x="203" y="45"/>
                  </a:lnTo>
                  <a:lnTo>
                    <a:pt x="195" y="37"/>
                  </a:lnTo>
                  <a:lnTo>
                    <a:pt x="195" y="38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57" y="17"/>
                  </a:lnTo>
                  <a:lnTo>
                    <a:pt x="146" y="14"/>
                  </a:lnTo>
                  <a:lnTo>
                    <a:pt x="147" y="14"/>
                  </a:lnTo>
                  <a:lnTo>
                    <a:pt x="135" y="13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80" y="21"/>
                  </a:lnTo>
                  <a:lnTo>
                    <a:pt x="70" y="26"/>
                  </a:lnTo>
                  <a:lnTo>
                    <a:pt x="71" y="25"/>
                  </a:lnTo>
                  <a:lnTo>
                    <a:pt x="61" y="31"/>
                  </a:lnTo>
                  <a:lnTo>
                    <a:pt x="52" y="38"/>
                  </a:lnTo>
                  <a:lnTo>
                    <a:pt x="53" y="37"/>
                  </a:lnTo>
                  <a:lnTo>
                    <a:pt x="44" y="45"/>
                  </a:lnTo>
                  <a:lnTo>
                    <a:pt x="45" y="45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31" y="62"/>
                  </a:lnTo>
                  <a:lnTo>
                    <a:pt x="31" y="61"/>
                  </a:lnTo>
                  <a:lnTo>
                    <a:pt x="25" y="71"/>
                  </a:lnTo>
                  <a:lnTo>
                    <a:pt x="26" y="70"/>
                  </a:lnTo>
                  <a:lnTo>
                    <a:pt x="20" y="81"/>
                  </a:lnTo>
                  <a:lnTo>
                    <a:pt x="21" y="80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24"/>
                  </a:lnTo>
                  <a:lnTo>
                    <a:pt x="12" y="136"/>
                  </a:lnTo>
                  <a:close/>
                </a:path>
              </a:pathLst>
            </a:custGeom>
            <a:solidFill>
              <a:srgbClr val="F4B183"/>
            </a:solidFill>
            <a:ln w="0" cap="flat">
              <a:solidFill>
                <a:srgbClr val="F4B1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68" name="Rectangle 69">
              <a:extLst>
                <a:ext uri="{FF2B5EF4-FFF2-40B4-BE49-F238E27FC236}">
                  <a16:creationId xmlns:a16="http://schemas.microsoft.com/office/drawing/2014/main" xmlns="" id="{B640744B-1246-42A5-A05C-0959C9D79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081"/>
              <a:ext cx="129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206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69" name="Rectangle 70">
              <a:extLst>
                <a:ext uri="{FF2B5EF4-FFF2-40B4-BE49-F238E27FC236}">
                  <a16:creationId xmlns:a16="http://schemas.microsoft.com/office/drawing/2014/main" xmlns="" id="{C70DE6D3-E37E-469C-93B1-D5C5E4CF6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081"/>
              <a:ext cx="31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a, b</a:t>
              </a:r>
              <a:endParaRPr lang="en-US" altLang="vi-VN"/>
            </a:p>
          </p:txBody>
        </p:sp>
        <p:sp>
          <p:nvSpPr>
            <p:cNvPr id="4170" name="Rectangle 71">
              <a:extLst>
                <a:ext uri="{FF2B5EF4-FFF2-40B4-BE49-F238E27FC236}">
                  <a16:creationId xmlns:a16="http://schemas.microsoft.com/office/drawing/2014/main" xmlns="" id="{76C1ABA7-7D03-4FD1-9A2B-B2849A806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1081"/>
              <a:ext cx="12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71" name="Rectangle 72">
              <a:extLst>
                <a:ext uri="{FF2B5EF4-FFF2-40B4-BE49-F238E27FC236}">
                  <a16:creationId xmlns:a16="http://schemas.microsoft.com/office/drawing/2014/main" xmlns="" id="{516729D6-D899-41EA-9432-7A677FCF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1050"/>
              <a:ext cx="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t</a:t>
              </a:r>
              <a:endParaRPr lang="en-US" altLang="vi-VN"/>
            </a:p>
          </p:txBody>
        </p:sp>
        <p:sp>
          <p:nvSpPr>
            <p:cNvPr id="4172" name="Rectangle 73">
              <a:extLst>
                <a:ext uri="{FF2B5EF4-FFF2-40B4-BE49-F238E27FC236}">
                  <a16:creationId xmlns:a16="http://schemas.microsoft.com/office/drawing/2014/main" xmlns="" id="{BCD21E1D-EFFD-4A6E-B5BE-653D92B4C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050"/>
              <a:ext cx="50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huong</a:t>
              </a:r>
              <a:endParaRPr lang="en-US" altLang="vi-VN"/>
            </a:p>
          </p:txBody>
        </p:sp>
        <p:sp>
          <p:nvSpPr>
            <p:cNvPr id="4173" name="Rectangle 74">
              <a:extLst>
                <a:ext uri="{FF2B5EF4-FFF2-40B4-BE49-F238E27FC236}">
                  <a16:creationId xmlns:a16="http://schemas.microsoft.com/office/drawing/2014/main" xmlns="" id="{03B23C6F-A984-4302-BCD9-93A5CBCCF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1059"/>
              <a:ext cx="28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Wingdings" panose="05000000000000000000" pitchFamily="2" charset="2"/>
                </a:rPr>
                <a:t>ß</a:t>
              </a:r>
              <a:endParaRPr lang="en-US" altLang="vi-VN"/>
            </a:p>
          </p:txBody>
        </p:sp>
        <p:sp>
          <p:nvSpPr>
            <p:cNvPr id="4174" name="Rectangle 75">
              <a:extLst>
                <a:ext uri="{FF2B5EF4-FFF2-40B4-BE49-F238E27FC236}">
                  <a16:creationId xmlns:a16="http://schemas.microsoft.com/office/drawing/2014/main" xmlns="" id="{BB87F0DC-1454-445F-985B-8FAD95BE6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050"/>
              <a:ext cx="32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a/b</a:t>
              </a:r>
              <a:endParaRPr lang="en-US" altLang="vi-VN"/>
            </a:p>
          </p:txBody>
        </p:sp>
        <p:sp>
          <p:nvSpPr>
            <p:cNvPr id="4175" name="Rectangle 76">
              <a:extLst>
                <a:ext uri="{FF2B5EF4-FFF2-40B4-BE49-F238E27FC236}">
                  <a16:creationId xmlns:a16="http://schemas.microsoft.com/office/drawing/2014/main" xmlns="" id="{25B02436-8973-406A-947B-AE90A4A2B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050"/>
              <a:ext cx="12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76" name="Rectangle 77">
              <a:extLst>
                <a:ext uri="{FF2B5EF4-FFF2-40B4-BE49-F238E27FC236}">
                  <a16:creationId xmlns:a16="http://schemas.microsoft.com/office/drawing/2014/main" xmlns="" id="{07528E4F-9137-4683-AFFD-5BF56EDC9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101"/>
              <a:ext cx="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t</a:t>
              </a:r>
              <a:endParaRPr lang="en-US" altLang="vi-VN"/>
            </a:p>
          </p:txBody>
        </p:sp>
        <p:sp>
          <p:nvSpPr>
            <p:cNvPr id="4177" name="Rectangle 78">
              <a:extLst>
                <a:ext uri="{FF2B5EF4-FFF2-40B4-BE49-F238E27FC236}">
                  <a16:creationId xmlns:a16="http://schemas.microsoft.com/office/drawing/2014/main" xmlns="" id="{254E58BD-ED16-421F-BC61-0664846E1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" y="2101"/>
              <a:ext cx="336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ong</a:t>
              </a:r>
              <a:endParaRPr lang="en-US" altLang="vi-VN"/>
            </a:p>
          </p:txBody>
        </p:sp>
        <p:sp>
          <p:nvSpPr>
            <p:cNvPr id="4178" name="Rectangle 79">
              <a:extLst>
                <a:ext uri="{FF2B5EF4-FFF2-40B4-BE49-F238E27FC236}">
                  <a16:creationId xmlns:a16="http://schemas.microsoft.com/office/drawing/2014/main" xmlns="" id="{76F7E740-7B95-4B59-8016-84B96F142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2109"/>
              <a:ext cx="2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Wingdings" panose="05000000000000000000" pitchFamily="2" charset="2"/>
                </a:rPr>
                <a:t>ß</a:t>
              </a:r>
              <a:endParaRPr lang="en-US" altLang="vi-VN"/>
            </a:p>
          </p:txBody>
        </p:sp>
        <p:sp>
          <p:nvSpPr>
            <p:cNvPr id="4179" name="Rectangle 80">
              <a:extLst>
                <a:ext uri="{FF2B5EF4-FFF2-40B4-BE49-F238E27FC236}">
                  <a16:creationId xmlns:a16="http://schemas.microsoft.com/office/drawing/2014/main" xmlns="" id="{47696497-28BF-4C8E-BBB0-394F35A4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" y="2101"/>
              <a:ext cx="434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a + b</a:t>
              </a:r>
              <a:endParaRPr lang="en-US" altLang="vi-VN"/>
            </a:p>
          </p:txBody>
        </p:sp>
        <p:sp>
          <p:nvSpPr>
            <p:cNvPr id="4180" name="Rectangle 81">
              <a:extLst>
                <a:ext uri="{FF2B5EF4-FFF2-40B4-BE49-F238E27FC236}">
                  <a16:creationId xmlns:a16="http://schemas.microsoft.com/office/drawing/2014/main" xmlns="" id="{91276C4A-F59E-4F82-95D9-7DCF3E2B5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2101"/>
              <a:ext cx="127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81" name="Rectangle 82">
              <a:extLst>
                <a:ext uri="{FF2B5EF4-FFF2-40B4-BE49-F238E27FC236}">
                  <a16:creationId xmlns:a16="http://schemas.microsoft.com/office/drawing/2014/main" xmlns="" id="{47CF8417-DEEC-4F35-8B01-2B2A9332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1050"/>
              <a:ext cx="913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tong, thuong</a:t>
              </a:r>
              <a:endParaRPr lang="en-US" altLang="vi-VN"/>
            </a:p>
          </p:txBody>
        </p:sp>
        <p:sp>
          <p:nvSpPr>
            <p:cNvPr id="4182" name="Rectangle 83">
              <a:extLst>
                <a:ext uri="{FF2B5EF4-FFF2-40B4-BE49-F238E27FC236}">
                  <a16:creationId xmlns:a16="http://schemas.microsoft.com/office/drawing/2014/main" xmlns="" id="{EE2BA657-7925-4B1E-8C26-F13A26C49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" y="1050"/>
              <a:ext cx="12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83" name="Rectangle 84">
              <a:extLst>
                <a:ext uri="{FF2B5EF4-FFF2-40B4-BE49-F238E27FC236}">
                  <a16:creationId xmlns:a16="http://schemas.microsoft.com/office/drawing/2014/main" xmlns="" id="{F9531F5E-3A4A-4AC5-BD05-03607B372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2166"/>
              <a:ext cx="7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Bắt đầu</a:t>
              </a:r>
              <a:endParaRPr lang="en-US" altLang="vi-VN"/>
            </a:p>
          </p:txBody>
        </p:sp>
        <p:sp>
          <p:nvSpPr>
            <p:cNvPr id="4184" name="Rectangle 89">
              <a:extLst>
                <a:ext uri="{FF2B5EF4-FFF2-40B4-BE49-F238E27FC236}">
                  <a16:creationId xmlns:a16="http://schemas.microsoft.com/office/drawing/2014/main" xmlns="" id="{F7514E8A-01CD-49E6-9342-842E52B49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166"/>
              <a:ext cx="12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85" name="Rectangle 90">
              <a:extLst>
                <a:ext uri="{FF2B5EF4-FFF2-40B4-BE49-F238E27FC236}">
                  <a16:creationId xmlns:a16="http://schemas.microsoft.com/office/drawing/2014/main" xmlns="" id="{989DADCC-2B27-49C7-9421-3E00CF741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166"/>
              <a:ext cx="5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Kết thúc</a:t>
              </a:r>
              <a:endParaRPr lang="en-US" altLang="vi-VN"/>
            </a:p>
          </p:txBody>
        </p:sp>
        <p:sp>
          <p:nvSpPr>
            <p:cNvPr id="4186" name="Rectangle 93">
              <a:extLst>
                <a:ext uri="{FF2B5EF4-FFF2-40B4-BE49-F238E27FC236}">
                  <a16:creationId xmlns:a16="http://schemas.microsoft.com/office/drawing/2014/main" xmlns="" id="{0D33377F-D69B-47AA-B063-10D81CB62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" y="2166"/>
              <a:ext cx="12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solidFill>
                    <a:srgbClr val="00000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87" name="Rectangle 97">
              <a:extLst>
                <a:ext uri="{FF2B5EF4-FFF2-40B4-BE49-F238E27FC236}">
                  <a16:creationId xmlns:a16="http://schemas.microsoft.com/office/drawing/2014/main" xmlns="" id="{1C1EC485-B608-41C6-946C-3D913E4AE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" y="1101"/>
              <a:ext cx="129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206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88" name="Rectangle 99">
              <a:extLst>
                <a:ext uri="{FF2B5EF4-FFF2-40B4-BE49-F238E27FC236}">
                  <a16:creationId xmlns:a16="http://schemas.microsoft.com/office/drawing/2014/main" xmlns="" id="{52D8B69B-C285-4746-8BFE-BBF272C0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2153"/>
              <a:ext cx="129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206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  <p:sp>
          <p:nvSpPr>
            <p:cNvPr id="4189" name="Rectangle 103">
              <a:extLst>
                <a:ext uri="{FF2B5EF4-FFF2-40B4-BE49-F238E27FC236}">
                  <a16:creationId xmlns:a16="http://schemas.microsoft.com/office/drawing/2014/main" xmlns="" id="{AB4335A3-A867-458A-90F0-84F846966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2136"/>
              <a:ext cx="129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2060"/>
                  </a:solidFill>
                  <a:latin typeface="Cambria Math" panose="02040503050406030204" pitchFamily="18" charset="0"/>
                </a:rPr>
                <a:t> </a:t>
              </a:r>
              <a:endParaRPr lang="en-US" altLang="vi-VN"/>
            </a:p>
          </p:txBody>
        </p:sp>
      </p:grpSp>
      <p:sp>
        <p:nvSpPr>
          <p:cNvPr id="4167" name="TextBox 4166">
            <a:extLst>
              <a:ext uri="{FF2B5EF4-FFF2-40B4-BE49-F238E27FC236}">
                <a16:creationId xmlns:a16="http://schemas.microsoft.com/office/drawing/2014/main" xmlns="" id="{2E081E89-D098-410A-B60E-C0CFB565F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1877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9B1994B-92DD-45AD-B988-D231E4683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1631950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2667300-32C8-4CDA-B0DD-98C061DD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3252788"/>
            <a:ext cx="34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E9AFACBE-94E6-41F3-ABED-7529A622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16716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947AC33-E498-4819-BF6B-9EEE1973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16510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7C81A0C-C93B-4262-AE48-731040B2F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32766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70C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xmlns="" id="{1B26CC58-3162-4FEE-ACD6-41AB6E45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vi-VN" b="1"/>
              <a:t>CÂU 2: Mô tả thuật toán</a:t>
            </a:r>
            <a:endParaRPr lang="en-US" altLang="vi-VN"/>
          </a:p>
        </p:txBody>
      </p:sp>
      <p:pic>
        <p:nvPicPr>
          <p:cNvPr id="5123" name="Picture 4" descr="C:\Users\Admin\Downloads\Untitled Diagram (5).png">
            <a:extLst>
              <a:ext uri="{FF2B5EF4-FFF2-40B4-BE49-F238E27FC236}">
                <a16:creationId xmlns:a16="http://schemas.microsoft.com/office/drawing/2014/main" xmlns="" id="{5CE0B502-B0C8-4C7D-8756-1D17E8D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95400"/>
            <a:ext cx="248443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2">
            <a:extLst>
              <a:ext uri="{FF2B5EF4-FFF2-40B4-BE49-F238E27FC236}">
                <a16:creationId xmlns:a16="http://schemas.microsoft.com/office/drawing/2014/main" xmlns="" id="{3F69DEC6-D5BB-4437-98A3-A1F119C623CB}"/>
              </a:ext>
            </a:extLst>
          </p:cNvPr>
          <p:cNvGrpSpPr>
            <a:grpSpLocks/>
          </p:cNvGrpSpPr>
          <p:nvPr/>
        </p:nvGrpSpPr>
        <p:grpSpPr bwMode="auto">
          <a:xfrm>
            <a:off x="2957513" y="1295400"/>
            <a:ext cx="2898775" cy="5264150"/>
            <a:chOff x="2958147" y="1295399"/>
            <a:chExt cx="2898585" cy="5264623"/>
          </a:xfrm>
        </p:grpSpPr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xmlns="" id="{7C3F498D-55A1-4A62-82F3-7BC80E81F117}"/>
                </a:ext>
              </a:extLst>
            </p:cNvPr>
            <p:cNvSpPr txBox="1"/>
            <p:nvPr/>
          </p:nvSpPr>
          <p:spPr>
            <a:xfrm>
              <a:off x="3048628" y="1447813"/>
              <a:ext cx="2808104" cy="51122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b="1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Trường hợp 1: 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b="1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a=15, b=7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{nhập}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a= 15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b= 7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{xử lí}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tong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←</a:t>
              </a: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 15+7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thuong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←</a:t>
              </a: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.</a:t>
              </a:r>
              <a:r>
                <a:rPr lang="en-US">
                  <a:solidFill>
                    <a:srgbClr val="000000"/>
                  </a:solidFill>
                  <a:latin typeface="UTM Times" charset="0"/>
                  <a:ea typeface="Calibri" pitchFamily="34" charset="0"/>
                  <a:cs typeface="UTM Times" charset="0"/>
                </a:rPr>
                <a:t>…………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{xuất}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tong=22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thuong=………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DFFA58AC-7215-48C6-BF98-79126DB3BA46}"/>
                </a:ext>
              </a:extLst>
            </p:cNvPr>
            <p:cNvSpPr/>
            <p:nvPr/>
          </p:nvSpPr>
          <p:spPr>
            <a:xfrm>
              <a:off x="2958147" y="1295399"/>
              <a:ext cx="2808103" cy="504711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25" name="Group 1">
            <a:extLst>
              <a:ext uri="{FF2B5EF4-FFF2-40B4-BE49-F238E27FC236}">
                <a16:creationId xmlns:a16="http://schemas.microsoft.com/office/drawing/2014/main" xmlns="" id="{F8A2E1B4-7120-4249-BEC1-8EA722C62B88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1277938"/>
            <a:ext cx="2895600" cy="5046662"/>
            <a:chOff x="5715000" y="1278192"/>
            <a:chExt cx="2895600" cy="504640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E3C5A364-5CC4-41E3-9195-0A88D0765DDF}"/>
                </a:ext>
              </a:extLst>
            </p:cNvPr>
            <p:cNvSpPr/>
            <p:nvPr/>
          </p:nvSpPr>
          <p:spPr>
            <a:xfrm>
              <a:off x="5715000" y="1278192"/>
              <a:ext cx="2895600" cy="504640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xmlns="" id="{7ACF380D-989C-475E-B7BC-F1718E746940}"/>
                </a:ext>
              </a:extLst>
            </p:cNvPr>
            <p:cNvSpPr txBox="1"/>
            <p:nvPr/>
          </p:nvSpPr>
          <p:spPr>
            <a:xfrm>
              <a:off x="5867400" y="1448045"/>
              <a:ext cx="2568575" cy="43193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b="1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Trường hợp 2: </a:t>
              </a:r>
              <a:br>
                <a:rPr lang="en-US" b="1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</a:br>
              <a:r>
                <a:rPr lang="en-US" b="1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a= 10, b=3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{nhập}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……………………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…………………….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{xử lí}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……………………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……….……………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{xuất}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……………………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>
                  <a:solidFill>
                    <a:srgbClr val="000000"/>
                  </a:solidFill>
                  <a:latin typeface="UTM Times" charset="0"/>
                  <a:cs typeface="Calibri" pitchFamily="34" charset="0"/>
                </a:rPr>
                <a:t>………………..</a:t>
              </a: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F2A28A-59E7-4E8B-990D-B78D8934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40025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a=10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795808-5169-424D-A41F-FF6C7FE7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135313"/>
            <a:ext cx="58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b=3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88179E-56DF-4A69-A6CF-5E8B6547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9624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tong </a:t>
            </a:r>
            <a:r>
              <a:rPr lang="en-US" altLang="vi-VN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← </a:t>
            </a:r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10+3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510161-AFC0-45E2-B708-CA2B6F11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32288"/>
            <a:ext cx="176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thuong </a:t>
            </a:r>
            <a:r>
              <a:rPr lang="en-US" altLang="vi-VN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← </a:t>
            </a:r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10/3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18A391-BDEE-4F18-9A6B-439C88E6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5181600"/>
            <a:ext cx="119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tong </a:t>
            </a:r>
            <a:r>
              <a:rPr lang="en-US" altLang="vi-VN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13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396D04-E6CA-49F1-9A7E-E4DF5FB6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5581650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thuong </a:t>
            </a:r>
            <a:r>
              <a:rPr lang="en-US" altLang="vi-VN">
                <a:solidFill>
                  <a:srgbClr val="0070C0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3.33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02CB538-F5D0-406F-BA30-4B25A15B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4332288"/>
            <a:ext cx="63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15/7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79A0BA4-C146-46C2-8344-50AAC93D2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5583238"/>
            <a:ext cx="63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2.14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FD0BEB18-E2A8-485D-97D1-6DDBBFC0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vi-VN" sz="3200" b="1"/>
              <a:t>CÂU 3: Khai báo biến 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xmlns="" id="{9CE47966-9C41-4AB4-8C72-6A0AA0A8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1038"/>
            <a:ext cx="80772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50D0D67-A723-44EC-9385-3F4962F06502}"/>
              </a:ext>
            </a:extLst>
          </p:cNvPr>
          <p:cNvCxnSpPr/>
          <p:nvPr/>
        </p:nvCxnSpPr>
        <p:spPr>
          <a:xfrm flipH="1">
            <a:off x="2962275" y="2438400"/>
            <a:ext cx="0" cy="4619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13794D7-292C-415E-B0CD-FE262056579B}"/>
              </a:ext>
            </a:extLst>
          </p:cNvPr>
          <p:cNvCxnSpPr/>
          <p:nvPr/>
        </p:nvCxnSpPr>
        <p:spPr>
          <a:xfrm flipH="1">
            <a:off x="3657600" y="2286000"/>
            <a:ext cx="1524000" cy="7842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C7E988D-2F77-4576-9D41-40AF2364D5A6}"/>
              </a:ext>
            </a:extLst>
          </p:cNvPr>
          <p:cNvCxnSpPr/>
          <p:nvPr/>
        </p:nvCxnSpPr>
        <p:spPr>
          <a:xfrm flipH="1">
            <a:off x="5600700" y="2286000"/>
            <a:ext cx="1790700" cy="7842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9CBC3C-0D52-41C1-BD57-F692E2E6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3821113"/>
            <a:ext cx="232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i="1"/>
              <a:t>3.2. Viết khai báo biến:</a:t>
            </a:r>
            <a:endParaRPr lang="ru-RU" altLang="vi-VN"/>
          </a:p>
        </p:txBody>
      </p:sp>
      <p:sp>
        <p:nvSpPr>
          <p:cNvPr id="6152" name="Rectangle 2">
            <a:extLst>
              <a:ext uri="{FF2B5EF4-FFF2-40B4-BE49-F238E27FC236}">
                <a16:creationId xmlns:a16="http://schemas.microsoft.com/office/drawing/2014/main" xmlns="" id="{55EEAA90-2BED-4835-B4B0-386FD5913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447800"/>
            <a:ext cx="8951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i="1">
                <a:latin typeface="UTM Times" panose="02040603050506020204" pitchFamily="18" charset="0"/>
              </a:rPr>
              <a:t>3.1. Cho các biến </a:t>
            </a:r>
            <a:r>
              <a:rPr lang="en-US" altLang="vi-VN" b="1" i="1">
                <a:latin typeface="UTM Times" panose="02040603050506020204" pitchFamily="18" charset="0"/>
              </a:rPr>
              <a:t>a, b, tong, thuong</a:t>
            </a:r>
            <a:r>
              <a:rPr lang="en-US" altLang="vi-VN" i="1">
                <a:latin typeface="UTM Times" panose="02040603050506020204" pitchFamily="18" charset="0"/>
              </a:rPr>
              <a:t>. Em hãy xác định kiểu dữ liệu phù hợp nhất:</a:t>
            </a:r>
            <a:endParaRPr lang="ru-RU" altLang="vi-VN">
              <a:latin typeface="UTM Times" panose="02040603050506020204" pitchFamily="18" charset="0"/>
            </a:endParaRP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xmlns="" id="{2DD2B6C1-9F1B-4D71-8620-B428C820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9"/>
          <a:stretch>
            <a:fillRect/>
          </a:stretch>
        </p:blipFill>
        <p:spPr bwMode="auto">
          <a:xfrm>
            <a:off x="2874963" y="4114800"/>
            <a:ext cx="2725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228CF-047E-4D7F-917F-A54B6F6E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4343400"/>
            <a:ext cx="141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integer;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606758-9D6A-489F-9BE2-9DB74743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4814888"/>
            <a:ext cx="251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tong:integer;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4887890-BF8B-494C-8189-AEE4BBAF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5268913"/>
            <a:ext cx="251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thuong:real;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6DA10-909C-42EC-9EF9-566CDCE1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/>
              <a:t>Tình huống 2:</a:t>
            </a:r>
            <a:r>
              <a:rPr lang="en-US" b="1"/>
              <a:t> Bài toán cuộc đua Ốc và Rùa.</a:t>
            </a:r>
            <a:r>
              <a:rPr lang="en-US"/>
              <a:t> </a:t>
            </a:r>
          </a:p>
        </p:txBody>
      </p:sp>
      <p:grpSp>
        <p:nvGrpSpPr>
          <p:cNvPr id="7171" name="Group 2">
            <a:extLst>
              <a:ext uri="{FF2B5EF4-FFF2-40B4-BE49-F238E27FC236}">
                <a16:creationId xmlns:a16="http://schemas.microsoft.com/office/drawing/2014/main" xmlns="" id="{AF123DB8-6BFF-49BD-9F4C-115FA8DBEB7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986213"/>
            <a:ext cx="3060700" cy="2566987"/>
            <a:chOff x="3444240" y="2413317"/>
            <a:chExt cx="3489960" cy="28444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0372080-0536-40AD-8A17-BFE2F09FD25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240" y="2413317"/>
              <a:ext cx="3489960" cy="28444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xmlns="" id="{3DE66643-2CB0-456B-9D4C-0F360E16D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270250"/>
              <a:ext cx="838200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>
              <a:extLst>
                <a:ext uri="{FF2B5EF4-FFF2-40B4-BE49-F238E27FC236}">
                  <a16:creationId xmlns:a16="http://schemas.microsoft.com/office/drawing/2014/main" xmlns="" id="{FB3DAAC9-8DEB-429A-A22A-E4D32E03B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38" y="3382963"/>
              <a:ext cx="890587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8">
              <a:extLst>
                <a:ext uri="{FF2B5EF4-FFF2-40B4-BE49-F238E27FC236}">
                  <a16:creationId xmlns:a16="http://schemas.microsoft.com/office/drawing/2014/main" xmlns="" id="{497B44EA-AAAE-4AF5-925D-E40E396B2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4283075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 Box 833">
            <a:extLst>
              <a:ext uri="{FF2B5EF4-FFF2-40B4-BE49-F238E27FC236}">
                <a16:creationId xmlns:a16="http://schemas.microsoft.com/office/drawing/2014/main" xmlns="" id="{30A4356C-B768-448B-9674-E70F1A98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371600"/>
            <a:ext cx="861853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vi-VN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vi-VN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vi-VN" i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b="1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altLang="vi-VN" b="1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</a:t>
            </a:r>
            <a:r>
              <a:rPr lang="en-US" altLang="vi-VN" dirty="0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</a:t>
            </a:r>
            <a:r>
              <a:rPr lang="en-US" altLang="vi-VN" dirty="0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</a:t>
            </a:r>
            <a:r>
              <a:rPr lang="en-US" altLang="vi-VN" dirty="0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tg_oc</a:t>
            </a:r>
            <a:r>
              <a:rPr lang="en-US" altLang="vi-VN" dirty="0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altLang="vi-VN" dirty="0" err="1">
                <a:solidFill>
                  <a:srgbClr val="0070C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tg_rua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400"/>
              </a:spcAft>
            </a:pPr>
            <a:r>
              <a:rPr lang="en-US" altLang="vi-VN" dirty="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vi-VN" dirty="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69E275F2-1942-44DA-9C72-67776882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b="1"/>
              <a:t>CÂU 4: Xác định bài toán</a:t>
            </a:r>
            <a:endParaRPr lang="en-US" altLang="vi-VN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xmlns="" id="{B2D51B4B-F754-4E8E-B78C-A0C5883D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10A0B1-2DAE-471C-B97E-D0A66FD4C56F}"/>
              </a:ext>
            </a:extLst>
          </p:cNvPr>
          <p:cNvSpPr/>
          <p:nvPr/>
        </p:nvSpPr>
        <p:spPr>
          <a:xfrm>
            <a:off x="2038350" y="3124200"/>
            <a:ext cx="3905250" cy="121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b="1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INPUT:</a:t>
            </a:r>
            <a:r>
              <a:rPr lang="en-US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 ……………………………</a:t>
            </a:r>
            <a:endParaRPr lang="ru-RU">
              <a:latin typeface="UTM Times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b="1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OUTPUT:</a:t>
            </a:r>
            <a:r>
              <a:rPr lang="en-US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 …………………………</a:t>
            </a:r>
            <a:endParaRPr lang="ru-RU">
              <a:latin typeface="UTM Times"/>
              <a:ea typeface="Calibri"/>
              <a:cs typeface="Times New Roman"/>
            </a:endParaRP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xmlns="" id="{418453A6-7890-479D-B4DE-CF0193A4D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24000"/>
            <a:ext cx="8382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>
                <a:latin typeface="UTM Times" panose="02040603050506020204" pitchFamily="18" charset="0"/>
              </a:rPr>
              <a:t>Gọi thời gian Ốc sên bò về đích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tg_oc</a:t>
            </a:r>
            <a:r>
              <a:rPr lang="en-US" altLang="vi-VN">
                <a:latin typeface="UTM Times" panose="02040603050506020204" pitchFamily="18" charset="0"/>
              </a:rPr>
              <a:t>, thời gian Rùa con bò về đích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tg_rua</a:t>
            </a:r>
            <a:r>
              <a:rPr lang="en-US" altLang="vi-VN">
                <a:latin typeface="UTM Times" panose="02040603050506020204" pitchFamily="18" charset="0"/>
              </a:rPr>
              <a:t>, thông báo là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</a:rPr>
              <a:t>tb</a:t>
            </a:r>
            <a:r>
              <a:rPr lang="en-US" altLang="vi-VN">
                <a:latin typeface="UTM Times" panose="02040603050506020204" pitchFamily="18" charset="0"/>
              </a:rPr>
              <a:t>. </a:t>
            </a:r>
            <a:endParaRPr lang="ru-RU" altLang="vi-VN"/>
          </a:p>
          <a:p>
            <a:pPr eaLnBrk="1" hangingPunct="1">
              <a:lnSpc>
                <a:spcPct val="150000"/>
              </a:lnSpc>
            </a:pPr>
            <a:r>
              <a:rPr lang="en-US" altLang="vi-VN" i="1">
                <a:latin typeface="UTM Times" panose="02040603050506020204" pitchFamily="18" charset="0"/>
              </a:rPr>
              <a:t>Em hãy xác định Input, Output của bài toán.</a:t>
            </a:r>
            <a:endParaRPr lang="ru-RU" alt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8B3061-6C46-4C88-86CD-AF5AC85C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294063"/>
            <a:ext cx="177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tg_oc, tg_rua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D29237-3DF5-4FE2-B280-1E72094D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3776663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tb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xmlns="" id="{03A10E2B-AC5B-4103-A7CF-1D5082D63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6"/>
          <a:stretch>
            <a:fillRect/>
          </a:stretch>
        </p:blipFill>
        <p:spPr bwMode="auto">
          <a:xfrm>
            <a:off x="4259263" y="1752600"/>
            <a:ext cx="4732337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5621AAB6-71A5-4E38-943A-455AD4AD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b="1"/>
              <a:t>CÂU 5: Mô tả thuật toán</a:t>
            </a:r>
            <a:endParaRPr lang="en-US" altLang="vi-VN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xmlns="" id="{F302EB02-735F-4379-AAE8-9329B7BD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49400"/>
            <a:ext cx="40497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28AA85-F484-4CB5-AEFD-0B9EC60A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514600"/>
            <a:ext cx="1341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Rùa thắng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4B80F-E2EC-4256-9C75-4D2FB99E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930525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Chậm như nhau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1A5F12-03FD-4EE5-AF9C-2837A01E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300413"/>
            <a:ext cx="202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Ốc thắng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CAF2CD-CF4C-4561-B43C-298CB51AE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675063"/>
            <a:ext cx="1341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Rùa thắng</a:t>
            </a:r>
            <a:endParaRPr lang="ru-RU" altLang="vi-VN" b="1">
              <a:solidFill>
                <a:srgbClr val="0070C0"/>
              </a:solidFill>
              <a:latin typeface="UTM Tim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D7F3A45E-7F5A-485F-9DC3-87BE00AF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 u="sng"/>
              <a:t>Tình huống 3:</a:t>
            </a:r>
            <a:r>
              <a:rPr lang="en-US" altLang="vi-VN" b="1"/>
              <a:t> Bài toán tìm biển số xe tứ quý</a:t>
            </a:r>
            <a:endParaRPr lang="en-US" altLang="vi-VN"/>
          </a:p>
        </p:txBody>
      </p:sp>
      <p:pic>
        <p:nvPicPr>
          <p:cNvPr id="3" name="Picture 2" descr="Biển tứ quý 8888">
            <a:extLst>
              <a:ext uri="{FF2B5EF4-FFF2-40B4-BE49-F238E27FC236}">
                <a16:creationId xmlns:a16="http://schemas.microsoft.com/office/drawing/2014/main" xmlns="" id="{FA01A5F7-1C87-46CA-BA1E-4DEA92A4B69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6" t="36039" r="30725" b="24260"/>
          <a:stretch/>
        </p:blipFill>
        <p:spPr bwMode="auto">
          <a:xfrm>
            <a:off x="3352800" y="2514600"/>
            <a:ext cx="2152650" cy="197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162</TotalTime>
  <Words>692</Words>
  <Application>Microsoft Office PowerPoint</Application>
  <PresentationFormat>On-screen Show (4:3)</PresentationFormat>
  <Paragraphs>155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BÀI TẬP THỰC HÀNH 1 </vt:lpstr>
      <vt:lpstr>PowerPoint Presentation</vt:lpstr>
      <vt:lpstr>PowerPoint Presentation</vt:lpstr>
      <vt:lpstr>PowerPoint Presentation</vt:lpstr>
      <vt:lpstr>CÂU 3: Khai báo biến </vt:lpstr>
      <vt:lpstr>Tình huống 2: Bài toán cuộc đua Ốc và Rùa. </vt:lpstr>
      <vt:lpstr>CÂU 4: Xác định bài toán</vt:lpstr>
      <vt:lpstr>CÂU 5: Mô tả thuật toán</vt:lpstr>
      <vt:lpstr>Tình huống 3: Bài toán tìm biển số xe tứ quý</vt:lpstr>
      <vt:lpstr>CÂU 6: Xác định bài toán </vt:lpstr>
      <vt:lpstr>CÂU 7: Mô tả thuật toán </vt:lpstr>
      <vt:lpstr>CÂU 8: Khai báo biến</vt:lpstr>
      <vt:lpstr>Game: Thư giãn với “Trò chơi ô chữ”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50</cp:revision>
  <dcterms:created xsi:type="dcterms:W3CDTF">2017-07-15T03:40:50Z</dcterms:created>
  <dcterms:modified xsi:type="dcterms:W3CDTF">2018-08-20T04:37:32Z</dcterms:modified>
</cp:coreProperties>
</file>