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15"/>
  </p:notesMasterIdLst>
  <p:sldIdLst>
    <p:sldId id="256" r:id="rId2"/>
    <p:sldId id="275" r:id="rId3"/>
    <p:sldId id="258" r:id="rId4"/>
    <p:sldId id="259" r:id="rId5"/>
    <p:sldId id="272" r:id="rId6"/>
    <p:sldId id="271" r:id="rId7"/>
    <p:sldId id="273" r:id="rId8"/>
    <p:sldId id="263" r:id="rId9"/>
    <p:sldId id="264" r:id="rId10"/>
    <p:sldId id="267" r:id="rId11"/>
    <p:sldId id="268" r:id="rId12"/>
    <p:sldId id="257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-72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C276-AC04-4A03-9106-B0B0E19D9F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DFCB-B094-408F-978A-63B22233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8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7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4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848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9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F81B67B-E23B-4666-9592-A28633F8FE3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" y="1506448"/>
            <a:ext cx="3427031" cy="5351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2445" y="1146220"/>
            <a:ext cx="7431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UTM Avo" pitchFamily="18" charset="0"/>
              </a:rPr>
              <a:t>welcome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51" y="3183467"/>
            <a:ext cx="2966316" cy="367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4056"/>
            <a:ext cx="2019868" cy="584776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" y="0"/>
            <a:ext cx="3455894" cy="87405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3.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đọc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21567" r="22379" b="12804"/>
          <a:stretch/>
        </p:blipFill>
        <p:spPr bwMode="auto">
          <a:xfrm>
            <a:off x="1351128" y="874057"/>
            <a:ext cx="10194878" cy="5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8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1965278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817659" cy="6051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err="1" smtClean="0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</a:rPr>
              <a:t>ghép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err="1" smtClean="0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</a:rPr>
              <a:t>đúng ?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909482" cy="88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t="48013" r="18810" b="16726"/>
          <a:stretch/>
        </p:blipFill>
        <p:spPr bwMode="auto">
          <a:xfrm>
            <a:off x="1337480" y="1525121"/>
            <a:ext cx="9962866" cy="409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986860" y="2524836"/>
            <a:ext cx="1556940" cy="3275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86860" y="4107976"/>
            <a:ext cx="1556940" cy="6550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7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3029803"/>
            <a:ext cx="1758592" cy="38278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294" cy="104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4. </a:t>
            </a:r>
            <a:r>
              <a:rPr lang="en-US" sz="4000" dirty="0" err="1" smtClean="0"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28359" r="14633" b="52347"/>
          <a:stretch/>
        </p:blipFill>
        <p:spPr bwMode="auto">
          <a:xfrm>
            <a:off x="395785" y="1600794"/>
            <a:ext cx="11273051" cy="212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61"/>
            <a:ext cx="12192000" cy="60118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59875" y="56605"/>
            <a:ext cx="3296993" cy="561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Khởi động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0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ào Cào Remix Nhạc Thiếu Nhi Remix Sôi Động Hay Nhất Cho Bé Yêu HEO CON 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5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58" y="4415246"/>
            <a:ext cx="2442754" cy="2442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6216" y="1581126"/>
            <a:ext cx="3136895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ôt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70: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ôn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ôt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ôn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UTM Avo" panose="02040603050506020204" pitchFamily="18" charset="0"/>
              </a:rPr>
              <a:t>ô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UTM Avo" panose="02040603050506020204" pitchFamily="18" charset="0"/>
              </a:rPr>
              <a:t>n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ôt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UTM Avo" panose="02040603050506020204" pitchFamily="18" charset="0"/>
              </a:rPr>
              <a:t>ô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3"/>
            <a:ext cx="914400" cy="8713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UTM Avo" panose="02040603050506020204" pitchFamily="18" charset="0"/>
              </a:rPr>
              <a:t>t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smtClean="0">
                <a:latin typeface="UTM Avo" panose="02040603050506020204" pitchFamily="18" charset="0"/>
              </a:rPr>
              <a:t>- </a:t>
            </a:r>
            <a:r>
              <a:rPr lang="en-US" sz="6000" smtClean="0">
                <a:latin typeface="UTM Avo" panose="02040603050506020204" pitchFamily="18" charset="0"/>
              </a:rPr>
              <a:t>nờ </a:t>
            </a:r>
            <a:r>
              <a:rPr lang="en-US" sz="6000" smtClean="0">
                <a:latin typeface="UTM Avo" panose="02040603050506020204" pitchFamily="18" charset="0"/>
              </a:rPr>
              <a:t>- </a:t>
            </a:r>
            <a:r>
              <a:rPr lang="en-US" sz="6000" smtClean="0">
                <a:latin typeface="UTM Avo" panose="02040603050506020204" pitchFamily="18" charset="0"/>
              </a:rPr>
              <a:t>ôn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4294" y="4719917"/>
            <a:ext cx="60466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smtClean="0">
                <a:latin typeface="UTM Avo" panose="02040603050506020204" pitchFamily="18" charset="0"/>
              </a:rPr>
              <a:t>- </a:t>
            </a:r>
            <a:r>
              <a:rPr lang="en-US" sz="6000" smtClean="0">
                <a:latin typeface="UTM Avo" panose="02040603050506020204" pitchFamily="18" charset="0"/>
              </a:rPr>
              <a:t>tờ </a:t>
            </a:r>
            <a:r>
              <a:rPr lang="en-US" sz="6000" smtClean="0">
                <a:latin typeface="UTM Avo" panose="02040603050506020204" pitchFamily="18" charset="0"/>
              </a:rPr>
              <a:t>-</a:t>
            </a:r>
            <a:r>
              <a:rPr lang="en-US" sz="6000" smtClean="0">
                <a:latin typeface="UTM Avo" panose="02040603050506020204" pitchFamily="18" charset="0"/>
              </a:rPr>
              <a:t>ôt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0" y="33536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1. </a:t>
            </a:r>
            <a:r>
              <a:rPr lang="en-US" sz="4400" dirty="0" err="1" smtClean="0"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quen</a:t>
            </a:r>
            <a:endParaRPr lang="en-US" sz="4400" dirty="0"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46036" y="4006597"/>
            <a:ext cx="2514600" cy="1652518"/>
            <a:chOff x="4839940" y="1190226"/>
            <a:chExt cx="2209800" cy="1520477"/>
          </a:xfrm>
        </p:grpSpPr>
        <p:sp>
          <p:nvSpPr>
            <p:cNvPr id="45" name="Rectangle 44"/>
            <p:cNvSpPr/>
            <p:nvPr/>
          </p:nvSpPr>
          <p:spPr>
            <a:xfrm>
              <a:off x="4839940" y="1190226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thôn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39940" y="2024903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th</a:t>
              </a:r>
              <a:endParaRPr lang="en-US" sz="48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944840" y="2024903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ôn</a:t>
              </a:r>
              <a:endParaRPr lang="en-US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801440" y="4038673"/>
            <a:ext cx="3171941" cy="1656347"/>
            <a:chOff x="3810000" y="1447800"/>
            <a:chExt cx="2209800" cy="1524000"/>
          </a:xfrm>
        </p:grpSpPr>
        <p:sp>
          <p:nvSpPr>
            <p:cNvPr id="54" name="Rectangle 5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r>
                <a:rPr lang="en-US" sz="48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ột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endParaRPr lang="en-US" sz="4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ột</a:t>
              </a:r>
              <a:endParaRPr lang="en-US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5093" y="5892650"/>
            <a:ext cx="394420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UTM Avo" panose="02040603050506020204" pitchFamily="18" charset="0"/>
              </a:rPr>
              <a:t>thờ </a:t>
            </a:r>
            <a:r>
              <a:rPr lang="en-US" sz="4000" smtClean="0">
                <a:latin typeface="UTM Avo" panose="02040603050506020204" pitchFamily="18" charset="0"/>
              </a:rPr>
              <a:t>- </a:t>
            </a:r>
            <a:r>
              <a:rPr lang="en-US" sz="4000" smtClean="0">
                <a:latin typeface="UTM Avo" panose="02040603050506020204" pitchFamily="18" charset="0"/>
              </a:rPr>
              <a:t>ôn </a:t>
            </a:r>
            <a:r>
              <a:rPr lang="en-US" sz="4000" smtClean="0">
                <a:latin typeface="UTM Avo" panose="02040603050506020204" pitchFamily="18" charset="0"/>
              </a:rPr>
              <a:t>- </a:t>
            </a:r>
            <a:r>
              <a:rPr lang="en-US" sz="4000" smtClean="0">
                <a:latin typeface="UTM Avo" panose="02040603050506020204" pitchFamily="18" charset="0"/>
              </a:rPr>
              <a:t>thôn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73368" y="5849710"/>
            <a:ext cx="651273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c</a:t>
            </a:r>
            <a:r>
              <a:rPr lang="en-US" sz="4000" smtClean="0">
                <a:latin typeface="UTM Avo" panose="02040603050506020204" pitchFamily="18" charset="0"/>
              </a:rPr>
              <a:t>ờ </a:t>
            </a:r>
            <a:r>
              <a:rPr lang="en-US" sz="4000" smtClean="0">
                <a:latin typeface="UTM Avo" panose="02040603050506020204" pitchFamily="18" charset="0"/>
              </a:rPr>
              <a:t>- </a:t>
            </a:r>
            <a:r>
              <a:rPr lang="en-US" sz="4000" smtClean="0">
                <a:latin typeface="UTM Avo" panose="02040603050506020204" pitchFamily="18" charset="0"/>
              </a:rPr>
              <a:t>ốt</a:t>
            </a:r>
            <a:r>
              <a:rPr lang="en-US" sz="4000" smtClean="0">
                <a:latin typeface="UTM Avo" panose="02040603050506020204" pitchFamily="18" charset="0"/>
              </a:rPr>
              <a:t> </a:t>
            </a:r>
            <a:r>
              <a:rPr lang="en-US" sz="4000" smtClean="0">
                <a:latin typeface="UTM Avo" panose="02040603050506020204" pitchFamily="18" charset="0"/>
              </a:rPr>
              <a:t>– </a:t>
            </a:r>
            <a:r>
              <a:rPr lang="en-US" sz="4000" smtClean="0">
                <a:latin typeface="UTM Avo" panose="02040603050506020204" pitchFamily="18" charset="0"/>
              </a:rPr>
              <a:t>c</a:t>
            </a:r>
            <a:r>
              <a:rPr lang="en-US" sz="4000" smtClean="0">
                <a:latin typeface="UTM Avo" panose="02040603050506020204" pitchFamily="18" charset="0"/>
              </a:rPr>
              <a:t>ốt </a:t>
            </a:r>
            <a:r>
              <a:rPr lang="en-US" sz="4000" dirty="0" smtClean="0">
                <a:latin typeface="UTM Avo" panose="02040603050506020204" pitchFamily="18" charset="0"/>
              </a:rPr>
              <a:t>– </a:t>
            </a:r>
            <a:r>
              <a:rPr lang="en-US" sz="4000" dirty="0" err="1" smtClean="0">
                <a:latin typeface="UTM Avo" panose="02040603050506020204" pitchFamily="18" charset="0"/>
              </a:rPr>
              <a:t>nặng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smtClean="0">
                <a:latin typeface="UTM Avo" panose="02040603050506020204" pitchFamily="18" charset="0"/>
              </a:rPr>
              <a:t>– </a:t>
            </a:r>
            <a:r>
              <a:rPr lang="en-US" sz="4000">
                <a:latin typeface="UTM Avo" panose="02040603050506020204" pitchFamily="18" charset="0"/>
              </a:rPr>
              <a:t>c</a:t>
            </a:r>
            <a:r>
              <a:rPr lang="en-US" sz="4000" smtClean="0">
                <a:latin typeface="UTM Avo" panose="02040603050506020204" pitchFamily="18" charset="0"/>
              </a:rPr>
              <a:t>ột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26245" r="21482" b="28715"/>
          <a:stretch/>
        </p:blipFill>
        <p:spPr bwMode="auto">
          <a:xfrm>
            <a:off x="782438" y="860565"/>
            <a:ext cx="9536800" cy="329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9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365126"/>
            <a:ext cx="114808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1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54" y="3233274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78" y="3194682"/>
            <a:ext cx="1991130" cy="3533132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0"/>
            <a:ext cx="11927540" cy="7261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err="1" smtClean="0">
                <a:latin typeface="UTM Avo" panose="02040603050506020204" pitchFamily="18" charset="0"/>
              </a:rPr>
              <a:t>vần</a:t>
            </a:r>
            <a:r>
              <a:rPr lang="en-US" sz="4000" smtClean="0">
                <a:latin typeface="UTM Avo" panose="020406030505060202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000" smtClean="0">
                <a:latin typeface="UTM Avo" panose="02040603050506020204" pitchFamily="18" charset="0"/>
              </a:rPr>
              <a:t>?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err="1" smtClean="0">
                <a:latin typeface="UTM Avo" panose="02040603050506020204" pitchFamily="18" charset="0"/>
              </a:rPr>
              <a:t>vần</a:t>
            </a:r>
            <a:r>
              <a:rPr lang="en-US" sz="4000" smtClean="0">
                <a:latin typeface="UTM Avo" panose="020406030505060202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ôt</a:t>
            </a:r>
            <a:r>
              <a:rPr lang="en-US" sz="4000" smtClean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9030" r="24342" b="13290"/>
          <a:stretch/>
        </p:blipFill>
        <p:spPr bwMode="auto">
          <a:xfrm>
            <a:off x="1514902" y="859276"/>
            <a:ext cx="10235820" cy="57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671248" y="2019869"/>
            <a:ext cx="3889612" cy="1323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500048" y="2333767"/>
            <a:ext cx="1132764" cy="100993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430603" y="2224585"/>
            <a:ext cx="682388" cy="9700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169994" y="3738954"/>
            <a:ext cx="1405719" cy="1222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63771" y="3738954"/>
            <a:ext cx="1597089" cy="1106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16054" y="3906425"/>
            <a:ext cx="3814549" cy="9385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327</TotalTime>
  <Words>98</Words>
  <Application>Microsoft Office PowerPoint</Application>
  <PresentationFormat>Custom</PresentationFormat>
  <Paragraphs>38</Paragraphs>
  <Slides>13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51</cp:revision>
  <dcterms:created xsi:type="dcterms:W3CDTF">2020-08-10T07:03:43Z</dcterms:created>
  <dcterms:modified xsi:type="dcterms:W3CDTF">2020-08-14T03:26:45Z</dcterms:modified>
</cp:coreProperties>
</file>