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8"/>
  </p:notesMasterIdLst>
  <p:sldIdLst>
    <p:sldId id="310" r:id="rId3"/>
    <p:sldId id="315" r:id="rId4"/>
    <p:sldId id="316" r:id="rId5"/>
    <p:sldId id="323" r:id="rId6"/>
    <p:sldId id="324" r:id="rId7"/>
    <p:sldId id="317" r:id="rId8"/>
    <p:sldId id="318" r:id="rId9"/>
    <p:sldId id="311" r:id="rId10"/>
    <p:sldId id="312" r:id="rId11"/>
    <p:sldId id="313" r:id="rId12"/>
    <p:sldId id="314" r:id="rId13"/>
    <p:sldId id="320" r:id="rId14"/>
    <p:sldId id="321" r:id="rId15"/>
    <p:sldId id="322" r:id="rId16"/>
    <p:sldId id="261" r:id="rId17"/>
  </p:sldIdLst>
  <p:sldSz cx="9144000" cy="5143500" type="screen16x9"/>
  <p:notesSz cx="6858000" cy="9144000"/>
  <p:embeddedFontLst>
    <p:embeddedFont>
      <p:font typeface="Arial-Rounded" charset="0"/>
      <p:regular r:id="rId19"/>
      <p:bold r:id="rId20"/>
    </p:embeddedFont>
    <p:embeddedFont>
      <p:font typeface="Quicksand Medium" charset="0"/>
      <p:regular r:id="rId21"/>
    </p:embeddedFont>
    <p:embeddedFont>
      <p:font typeface="Lato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FF99"/>
    <a:srgbClr val="FEFDF9"/>
    <a:srgbClr val="FEE7EF"/>
    <a:srgbClr val="FEFBF6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-67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12/18/2020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microsoft.com/office/2007/relationships/hdphoto" Target="../media/hdphoto1.wdp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microsoft.com/office/2007/relationships/hdphoto" Target="../media/hdphoto1.wdp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8.xml"/><Relationship Id="rId7" Type="http://schemas.microsoft.com/office/2007/relationships/hdphoto" Target="../media/hdphoto1.wdp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133562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8" y="119789"/>
            <a:ext cx="1612364" cy="6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979" y="239929"/>
            <a:ext cx="1076155" cy="25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34" y="220749"/>
            <a:ext cx="889122" cy="249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56" y="761704"/>
            <a:ext cx="1142335" cy="195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35" y="2743284"/>
            <a:ext cx="668740" cy="48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85" y="2790304"/>
            <a:ext cx="746420" cy="48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39" y="2822390"/>
            <a:ext cx="1185494" cy="42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27888" y="25607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b)</a:t>
            </a:r>
            <a:endParaRPr lang="en-US" sz="2800"/>
          </a:p>
        </p:txBody>
      </p:sp>
      <p:sp>
        <p:nvSpPr>
          <p:cNvPr id="17" name="TextBox 16"/>
          <p:cNvSpPr txBox="1"/>
          <p:nvPr/>
        </p:nvSpPr>
        <p:spPr>
          <a:xfrm>
            <a:off x="1095812" y="3330086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Từ trái sang phải:</a:t>
            </a:r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3833814" y="333664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Thứ nhất là ………..  ,</a:t>
            </a: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1130666" y="3794239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thứ hai là ………..   , </a:t>
            </a:r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4055028" y="3794239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thứ ba là ………..</a:t>
            </a:r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5707591" y="3250702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Mai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84228" y="373268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Nam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28055" y="3697953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Rô - bốt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7" y="0"/>
            <a:ext cx="20510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3" y="858394"/>
            <a:ext cx="7820984" cy="5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21" y="1770747"/>
            <a:ext cx="5077916" cy="2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5579" y="3976576"/>
            <a:ext cx="3275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Bên trái là khối lập phương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87002" y="3987209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Bên phải là khối hộp chữ nhật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9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7" y="0"/>
            <a:ext cx="2051050" cy="8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1" y="849403"/>
            <a:ext cx="642755" cy="59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89" y="849403"/>
            <a:ext cx="6171940" cy="157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12" y="2477384"/>
            <a:ext cx="6180170" cy="40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6044" y="2874777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Ở vị trí thứ 3</a:t>
            </a:r>
            <a:endParaRPr lang="en-US" sz="2400">
              <a:solidFill>
                <a:srgbClr val="0418AC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30" y="3336441"/>
            <a:ext cx="6142003" cy="40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66043" y="3694180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Là hình tròn</a:t>
            </a:r>
            <a:endParaRPr lang="en-US" sz="2400">
              <a:solidFill>
                <a:srgbClr val="0418AC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4" y="4093601"/>
            <a:ext cx="6253048" cy="3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66043" y="4472837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Là hình vuông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8" y="1"/>
            <a:ext cx="1885950" cy="65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9" y="658555"/>
            <a:ext cx="694844" cy="60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40" y="732983"/>
            <a:ext cx="7541179" cy="15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" y="2408493"/>
            <a:ext cx="6498381" cy="39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6" y="3574975"/>
            <a:ext cx="6399180" cy="46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0441" y="2724668"/>
            <a:ext cx="7413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Thứ nhất hình tam giác, thứ hai hình vuông, thứ ba hình tròn, thứ 4 hình chữ nhật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2910" y="4076731"/>
            <a:ext cx="214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Là hình vuông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" y="-5318"/>
            <a:ext cx="8856920" cy="98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59" y="1092203"/>
            <a:ext cx="2329489" cy="264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29" y="1349376"/>
            <a:ext cx="1961372" cy="232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9" y="3732289"/>
            <a:ext cx="8474371" cy="73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19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xmlns="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74162E-DB9A-4775-B720-607E7A77E262}"/>
              </a:ext>
            </a:extLst>
          </p:cNvPr>
          <p:cNvSpPr/>
          <p:nvPr/>
        </p:nvSpPr>
        <p:spPr>
          <a:xfrm>
            <a:off x="2530929" y="3510645"/>
            <a:ext cx="4082143" cy="134982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1850" y="147137"/>
            <a:ext cx="5710218" cy="707886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Trò chơi </a:t>
            </a:r>
            <a:r>
              <a:rPr lang="en-US" sz="4000" smtClean="0">
                <a:solidFill>
                  <a:srgbClr val="FF0000"/>
                </a:solidFill>
              </a:rPr>
              <a:t>Giải cứu Hugo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3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</a:t>
            </a:r>
            <a:r>
              <a:rPr lang="en-US" sz="3200" b="1" smtClean="0">
                <a:solidFill>
                  <a:srgbClr val="0418AC"/>
                </a:solidFill>
              </a:rPr>
              <a:t>2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</a:t>
            </a:r>
            <a:r>
              <a:rPr lang="en-US" sz="3200" b="1" smtClean="0">
                <a:solidFill>
                  <a:srgbClr val="0418AC"/>
                </a:solidFill>
              </a:rPr>
              <a:t>4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1026" name="Picture 2" descr="E:\QUYNH\anh tai ve poiwer oint\kệ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40" y="559315"/>
            <a:ext cx="4359528" cy="30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65" y="97650"/>
            <a:ext cx="1236421" cy="12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38" y="267057"/>
            <a:ext cx="1067013" cy="10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42" y="468759"/>
            <a:ext cx="829067" cy="8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97" y="625605"/>
            <a:ext cx="672221" cy="6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58" y="134019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38" y="129782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10" y="218550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63" y="230761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39" y="2373234"/>
            <a:ext cx="695772" cy="6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154" y="3530532"/>
            <a:ext cx="502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Ngăn dưới cùng có mấy gấu bông?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3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</a:t>
            </a:r>
            <a:r>
              <a:rPr lang="en-US" sz="3200" b="1" smtClean="0">
                <a:solidFill>
                  <a:srgbClr val="0418AC"/>
                </a:solidFill>
              </a:rPr>
              <a:t>2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</a:t>
            </a:r>
            <a:r>
              <a:rPr lang="en-US" sz="3200" b="1" smtClean="0">
                <a:solidFill>
                  <a:srgbClr val="0418AC"/>
                </a:solidFill>
              </a:rPr>
              <a:t>4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1026" name="Picture 2" descr="E:\QUYNH\anh tai ve poiwer oint\kệ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40" y="559315"/>
            <a:ext cx="4359528" cy="30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65" y="97650"/>
            <a:ext cx="1236421" cy="12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38" y="267057"/>
            <a:ext cx="1067013" cy="10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42" y="468759"/>
            <a:ext cx="829067" cy="8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97" y="625605"/>
            <a:ext cx="672221" cy="6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58" y="134019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38" y="129782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10" y="218550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63" y="230761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39" y="2373234"/>
            <a:ext cx="695772" cy="6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154" y="3530532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Ngăn ở giữa có mấy chó bông?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1813147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A . </a:t>
            </a:r>
            <a:r>
              <a:rPr lang="en-US" sz="3200" b="1" smtClean="0">
                <a:solidFill>
                  <a:srgbClr val="0418AC"/>
                </a:solidFill>
              </a:rPr>
              <a:t>7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16" name="Arrow: Pentagon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2C01868D-9CD3-4576-896C-6CC806843DAD}"/>
              </a:ext>
            </a:extLst>
          </p:cNvPr>
          <p:cNvSpPr/>
          <p:nvPr/>
        </p:nvSpPr>
        <p:spPr>
          <a:xfrm>
            <a:off x="6734370" y="3396970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3965939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B . </a:t>
            </a:r>
            <a:r>
              <a:rPr lang="en-US" sz="3200" b="1" smtClean="0">
                <a:solidFill>
                  <a:srgbClr val="0418AC"/>
                </a:solidFill>
              </a:rPr>
              <a:t>8</a:t>
            </a:r>
            <a:endParaRPr lang="en-US" sz="3200" b="1">
              <a:solidFill>
                <a:srgbClr val="0418AC"/>
              </a:solidFill>
            </a:endParaRPr>
          </a:p>
        </p:txBody>
      </p:sp>
      <p:sp>
        <p:nvSpPr>
          <p:cNvPr id="28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xmlns="" id="{8837FB28-9FD8-450C-823C-020C35D39319}"/>
              </a:ext>
            </a:extLst>
          </p:cNvPr>
          <p:cNvSpPr/>
          <p:nvPr/>
        </p:nvSpPr>
        <p:spPr>
          <a:xfrm>
            <a:off x="5756118" y="3995684"/>
            <a:ext cx="1048806" cy="6281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5" rIns="68571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smtClean="0">
                <a:solidFill>
                  <a:srgbClr val="0418AC"/>
                </a:solidFill>
              </a:rPr>
              <a:t>C . </a:t>
            </a:r>
            <a:r>
              <a:rPr lang="en-US" sz="3200" b="1" smtClean="0">
                <a:solidFill>
                  <a:srgbClr val="0418AC"/>
                </a:solidFill>
              </a:rPr>
              <a:t>9</a:t>
            </a:r>
            <a:endParaRPr lang="en-US" sz="3200" b="1">
              <a:solidFill>
                <a:srgbClr val="0418AC"/>
              </a:solidFill>
            </a:endParaRPr>
          </a:p>
        </p:txBody>
      </p:sp>
      <p:pic>
        <p:nvPicPr>
          <p:cNvPr id="1026" name="Picture 2" descr="E:\QUYNH\anh tai ve poiwer oint\kệ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40" y="559315"/>
            <a:ext cx="4359528" cy="30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65" y="97650"/>
            <a:ext cx="1236421" cy="123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38" y="267057"/>
            <a:ext cx="1067013" cy="10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42" y="468759"/>
            <a:ext cx="829067" cy="8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búp bê ngajp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35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97" y="625605"/>
            <a:ext cx="672221" cy="6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58" y="134019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E:\QUYNH\anh tai ve poiwer oint\cho bôn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75" b="94375" l="10000" r="8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38" y="1297826"/>
            <a:ext cx="1243159" cy="10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10" y="218550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63" y="2307619"/>
            <a:ext cx="883497" cy="8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E:\QUYNH\anh tai ve poiwer oint\gấu bông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9" b="98667" l="444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39" y="2373234"/>
            <a:ext cx="695772" cy="6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154" y="3530532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Cả ba ngăn có mấy đồ chơi ?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6" grpId="2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xmlns="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5449D9-AA32-447A-8AAE-AAF0F5CCBD7D}"/>
              </a:ext>
            </a:extLst>
          </p:cNvPr>
          <p:cNvSpPr/>
          <p:nvPr/>
        </p:nvSpPr>
        <p:spPr>
          <a:xfrm flipH="1">
            <a:off x="1251859" y="97973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406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xmlns="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25B5A5F3-DD2E-4A2F-AFA7-4754958F4DD5}"/>
              </a:ext>
            </a:extLst>
          </p:cNvPr>
          <p:cNvSpPr/>
          <p:nvPr/>
        </p:nvSpPr>
        <p:spPr>
          <a:xfrm flipH="1">
            <a:off x="1251859" y="97973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563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42" y="-1"/>
            <a:ext cx="7649527" cy="201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1" y="2162174"/>
            <a:ext cx="2462685" cy="10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4343" y="2018804"/>
            <a:ext cx="4051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Tiết </a:t>
            </a:r>
            <a:r>
              <a:rPr lang="en-US" sz="2800" smtClean="0"/>
              <a:t>2     </a:t>
            </a:r>
            <a:r>
              <a:rPr lang="en-US" sz="2800" smtClean="0"/>
              <a:t>( trang </a:t>
            </a:r>
            <a:r>
              <a:rPr lang="en-US" sz="2800" smtClean="0"/>
              <a:t>98 </a:t>
            </a:r>
            <a:r>
              <a:rPr lang="en-US" sz="2800" smtClean="0"/>
              <a:t>+ </a:t>
            </a:r>
            <a:r>
              <a:rPr lang="en-US" sz="2800" smtClean="0"/>
              <a:t>99)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292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8" y="119789"/>
            <a:ext cx="1612364" cy="67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4604" y="299517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Tranh hình con vật gì ? </a:t>
            </a:r>
            <a:endParaRPr lang="en-US" sz="180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08" y="217765"/>
            <a:ext cx="4197158" cy="259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04" y="2913821"/>
            <a:ext cx="2612365" cy="53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488982" y="3560919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Bên phải là bạn Rùa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935665" y="317983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a)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2482320" y="4022584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- Bên trái là bạn Thỏ</a:t>
            </a:r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3582504" y="196107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Phải - trái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187</Words>
  <PresentationFormat>On-screen Show (16:9)</PresentationFormat>
  <Paragraphs>45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Times New Roman</vt:lpstr>
      <vt:lpstr>Arial-Rounded</vt:lpstr>
      <vt:lpstr>Quicksand Medium</vt:lpstr>
      <vt:lpstr>Lato</vt:lpstr>
      <vt:lpstr>Calibri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2020-12-18T14:53:50Z</dcterms:modified>
</cp:coreProperties>
</file>