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4" r:id="rId2"/>
    <p:sldId id="28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88" r:id="rId11"/>
    <p:sldId id="27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D9EFFF"/>
    <a:srgbClr val="97D2FF"/>
    <a:srgbClr val="AFDDFF"/>
    <a:srgbClr val="4FB4FF"/>
    <a:srgbClr val="FFE89F"/>
    <a:srgbClr val="FFE07D"/>
    <a:srgbClr val="FFD13F"/>
    <a:srgbClr val="E1EFD9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2D4D-1DF0-4B55-8ED7-A235E722108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87D6-32E8-44A1-BF86-92D8E2001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047" y="948934"/>
            <a:ext cx="281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84B1"/>
                </a:solidFill>
              </a:rPr>
              <a:t>Pronunciation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5468" y="1866736"/>
            <a:ext cx="456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/>
              <a:t>Falling tone in statements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5662" y="2682344"/>
            <a:ext cx="8533274" cy="2617021"/>
            <a:chOff x="-210529" y="1653644"/>
            <a:chExt cx="8533274" cy="2617021"/>
          </a:xfrm>
        </p:grpSpPr>
        <p:sp>
          <p:nvSpPr>
            <p:cNvPr id="8" name="Rectangle 7"/>
            <p:cNvSpPr/>
            <p:nvPr/>
          </p:nvSpPr>
          <p:spPr>
            <a:xfrm>
              <a:off x="-19021" y="2183305"/>
              <a:ext cx="7729076" cy="2087360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529" y="1653644"/>
              <a:ext cx="3007323" cy="76956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36497" y="2484702"/>
              <a:ext cx="80862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/>
                <a:t>Our voice often goes down at the end of a statement.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92407" y="2946367"/>
              <a:ext cx="145225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Example: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822" y="3398590"/>
              <a:ext cx="465194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/>
                <a:t>We go to school every morning.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5" y="145360"/>
            <a:ext cx="3514980" cy="768902"/>
          </a:xfrm>
          <a:prstGeom prst="rect">
            <a:avLst/>
          </a:prstGeom>
        </p:spPr>
      </p:pic>
      <p:sp>
        <p:nvSpPr>
          <p:cNvPr id="14" name="Circular Arrow 13"/>
          <p:cNvSpPr/>
          <p:nvPr/>
        </p:nvSpPr>
        <p:spPr>
          <a:xfrm rot="2301645">
            <a:off x="5085525" y="4609335"/>
            <a:ext cx="332509" cy="469227"/>
          </a:xfrm>
          <a:prstGeom prst="circularArrow">
            <a:avLst>
              <a:gd name="adj1" fmla="val 12500"/>
              <a:gd name="adj2" fmla="val 3228692"/>
              <a:gd name="adj3" fmla="val 20457681"/>
              <a:gd name="adj4" fmla="val 13679742"/>
              <a:gd name="adj5" fmla="val 20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9"/>
          <a:stretch/>
        </p:blipFill>
        <p:spPr>
          <a:xfrm>
            <a:off x="5631872" y="3147776"/>
            <a:ext cx="2933699" cy="355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statements in the following paragraph. Then listen and repeat.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402" y="1861642"/>
            <a:ext cx="55933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robot is </a:t>
            </a:r>
            <a:r>
              <a:rPr lang="en-US" sz="2600" dirty="0" err="1"/>
              <a:t>Jimba</a:t>
            </a:r>
            <a:r>
              <a:rPr lang="en-US" sz="2600" dirty="0"/>
              <a:t>. It’s a home robot. It’s very helpful. It can do the housework. It can also water plants and pick fruit. It can work as a guard. I love my robot very much.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05245" y="1444335"/>
            <a:ext cx="8323118" cy="5278582"/>
          </a:xfrm>
          <a:prstGeom prst="roundRect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40">
            <a:hlinkClick r:id="" action="ppaction://media"/>
            <a:extLst>
              <a:ext uri="{FF2B5EF4-FFF2-40B4-BE49-F238E27FC236}">
                <a16:creationId xmlns:a16="http://schemas.microsoft.com/office/drawing/2014/main" id="{C42B364D-CCD2-4439-AEFD-27D8235AB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0" y="524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1551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83512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57907"/>
            <a:ext cx="4128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816516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you can or can’t do now.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following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4485" y="3786491"/>
            <a:ext cx="31972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Falling tone in statements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95796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166037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Practise saying the statements in the following paragraph. Then listen and repeat.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4128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Read the information about what V10, a robot, can or can’t do. Ask and answer questions.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AFC5FA7D-E2AF-4AA1-A8BD-9CBD46BFF9A2}"/>
              </a:ext>
            </a:extLst>
          </p:cNvPr>
          <p:cNvGrpSpPr/>
          <p:nvPr/>
        </p:nvGrpSpPr>
        <p:grpSpPr>
          <a:xfrm>
            <a:off x="5259033" y="1887453"/>
            <a:ext cx="2092993" cy="4002318"/>
            <a:chOff x="5259033" y="1887453"/>
            <a:chExt cx="2092993" cy="4002318"/>
          </a:xfrm>
        </p:grpSpPr>
        <p:sp>
          <p:nvSpPr>
            <p:cNvPr id="79" name="Rounded Rectangle 19">
              <a:extLst>
                <a:ext uri="{FF2B5EF4-FFF2-40B4-BE49-F238E27FC236}">
                  <a16:creationId xmlns:a16="http://schemas.microsoft.com/office/drawing/2014/main" id="{42FCE7F4-0E23-406D-AB37-594935B8C281}"/>
                </a:ext>
              </a:extLst>
            </p:cNvPr>
            <p:cNvSpPr/>
            <p:nvPr/>
          </p:nvSpPr>
          <p:spPr>
            <a:xfrm>
              <a:off x="5264098" y="1887453"/>
              <a:ext cx="2087928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our feelings</a:t>
              </a:r>
            </a:p>
          </p:txBody>
        </p:sp>
        <p:sp>
          <p:nvSpPr>
            <p:cNvPr id="80" name="Rounded Rectangle 20">
              <a:extLst>
                <a:ext uri="{FF2B5EF4-FFF2-40B4-BE49-F238E27FC236}">
                  <a16:creationId xmlns:a16="http://schemas.microsoft.com/office/drawing/2014/main" id="{BEDA650F-D3C0-42D8-8CBA-C092731B8649}"/>
                </a:ext>
              </a:extLst>
            </p:cNvPr>
            <p:cNvSpPr/>
            <p:nvPr/>
          </p:nvSpPr>
          <p:spPr>
            <a:xfrm>
              <a:off x="5259034" y="2753730"/>
              <a:ext cx="2092992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fruit</a:t>
              </a:r>
            </a:p>
          </p:txBody>
        </p:sp>
        <p:sp>
          <p:nvSpPr>
            <p:cNvPr id="81" name="Rounded Rectangle 21">
              <a:extLst>
                <a:ext uri="{FF2B5EF4-FFF2-40B4-BE49-F238E27FC236}">
                  <a16:creationId xmlns:a16="http://schemas.microsoft.com/office/drawing/2014/main" id="{63C4DBE8-9785-40FB-977F-542AE262F062}"/>
                </a:ext>
              </a:extLst>
            </p:cNvPr>
            <p:cNvSpPr/>
            <p:nvPr/>
          </p:nvSpPr>
          <p:spPr>
            <a:xfrm>
              <a:off x="5259033" y="3620007"/>
              <a:ext cx="2087928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the washing</a:t>
              </a:r>
            </a:p>
          </p:txBody>
        </p:sp>
        <p:sp>
          <p:nvSpPr>
            <p:cNvPr id="82" name="Rounded Rectangle 22">
              <a:extLst>
                <a:ext uri="{FF2B5EF4-FFF2-40B4-BE49-F238E27FC236}">
                  <a16:creationId xmlns:a16="http://schemas.microsoft.com/office/drawing/2014/main" id="{928A4852-A196-4741-8AA5-8BC641CD55F4}"/>
                </a:ext>
              </a:extLst>
            </p:cNvPr>
            <p:cNvSpPr/>
            <p:nvPr/>
          </p:nvSpPr>
          <p:spPr>
            <a:xfrm>
              <a:off x="5259034" y="4486284"/>
              <a:ext cx="2087927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plants</a:t>
              </a:r>
            </a:p>
          </p:txBody>
        </p:sp>
        <p:sp>
          <p:nvSpPr>
            <p:cNvPr id="83" name="Rounded Rectangle 23">
              <a:extLst>
                <a:ext uri="{FF2B5EF4-FFF2-40B4-BE49-F238E27FC236}">
                  <a16:creationId xmlns:a16="http://schemas.microsoft.com/office/drawing/2014/main" id="{542351E3-B833-42DB-BA11-ED1347F1EA7C}"/>
                </a:ext>
              </a:extLst>
            </p:cNvPr>
            <p:cNvSpPr/>
            <p:nvPr/>
          </p:nvSpPr>
          <p:spPr>
            <a:xfrm>
              <a:off x="5259033" y="5352561"/>
              <a:ext cx="2087927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as a guard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22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in column A to the words or phrases in column B. Then listen, check and repeat them.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2621" y="1258803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87D873-7EF0-42B1-A860-80B9720C08E7}"/>
              </a:ext>
            </a:extLst>
          </p:cNvPr>
          <p:cNvGrpSpPr/>
          <p:nvPr/>
        </p:nvGrpSpPr>
        <p:grpSpPr>
          <a:xfrm>
            <a:off x="1852660" y="1258803"/>
            <a:ext cx="2029478" cy="4630968"/>
            <a:chOff x="1723353" y="1471238"/>
            <a:chExt cx="2029478" cy="4630968"/>
          </a:xfrm>
        </p:grpSpPr>
        <p:sp>
          <p:nvSpPr>
            <p:cNvPr id="13" name="TextBox 12"/>
            <p:cNvSpPr txBox="1"/>
            <p:nvPr/>
          </p:nvSpPr>
          <p:spPr>
            <a:xfrm>
              <a:off x="2346941" y="1471238"/>
              <a:ext cx="777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28418" y="209988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723354" y="2966165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723353" y="3832442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23354" y="4698719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723353" y="5564996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3353" y="213482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3101" y="2140500"/>
              <a:ext cx="1620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understand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23353" y="300365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3101" y="3009331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pick</a:t>
              </a:r>
              <a:endParaRPr lang="en-US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34783" y="389657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74531" y="3902257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34783" y="476541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74531" y="4771088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water</a:t>
              </a:r>
              <a:endParaRPr lang="en-US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34783" y="56348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74531" y="5640541"/>
              <a:ext cx="1044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work</a:t>
              </a:r>
              <a:endParaRPr lang="en-US" sz="2400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264098" y="1887453"/>
            <a:ext cx="2087928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fruit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59034" y="2753730"/>
            <a:ext cx="2092992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the washing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59033" y="3620007"/>
            <a:ext cx="2087928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our feelings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59034" y="4486284"/>
            <a:ext cx="2087927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as a guard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259033" y="5352561"/>
            <a:ext cx="2087927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plants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3065919-1A0D-4C44-8D5B-F6ECA6DE4CE9}"/>
              </a:ext>
            </a:extLst>
          </p:cNvPr>
          <p:cNvCxnSpPr>
            <a:stCxn id="15" idx="3"/>
            <a:endCxn id="20" idx="1"/>
          </p:cNvCxnSpPr>
          <p:nvPr/>
        </p:nvCxnSpPr>
        <p:spPr>
          <a:xfrm>
            <a:off x="3882138" y="2156058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252A737-5BB1-4C4A-8286-94FD63C3C35C}"/>
              </a:ext>
            </a:extLst>
          </p:cNvPr>
          <p:cNvCxnSpPr/>
          <p:nvPr/>
        </p:nvCxnSpPr>
        <p:spPr>
          <a:xfrm>
            <a:off x="3881020" y="3005804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5F54F0-C57C-4F06-9C29-D2CE3CCE9800}"/>
              </a:ext>
            </a:extLst>
          </p:cNvPr>
          <p:cNvCxnSpPr/>
          <p:nvPr/>
        </p:nvCxnSpPr>
        <p:spPr>
          <a:xfrm>
            <a:off x="3881020" y="3883258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9D3EAC5-D9E6-4A74-8EC1-DFFD1AB9CA11}"/>
              </a:ext>
            </a:extLst>
          </p:cNvPr>
          <p:cNvCxnSpPr/>
          <p:nvPr/>
        </p:nvCxnSpPr>
        <p:spPr>
          <a:xfrm>
            <a:off x="3877073" y="4788422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93C3921-C347-44E4-954B-C03CC226CECF}"/>
              </a:ext>
            </a:extLst>
          </p:cNvPr>
          <p:cNvCxnSpPr/>
          <p:nvPr/>
        </p:nvCxnSpPr>
        <p:spPr>
          <a:xfrm>
            <a:off x="3877073" y="5628931"/>
            <a:ext cx="1381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B2_38">
            <a:hlinkClick r:id="" action="ppaction://media"/>
            <a:extLst>
              <a:ext uri="{FF2B5EF4-FFF2-40B4-BE49-F238E27FC236}">
                <a16:creationId xmlns:a16="http://schemas.microsoft.com/office/drawing/2014/main" id="{9DFBA487-9AFB-48B0-894A-F8B69E8B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2797" y="447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2.22222E-6 -0.1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5.55556E-7 0.12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0052 -0.2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034 0.126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00018 0.126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95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41983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Tell your partner the activities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 can or can’t do now.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313" y="2059770"/>
            <a:ext cx="1631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42985" y="2795688"/>
            <a:ext cx="5786515" cy="1046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/>
              <a:t>I can pick fruit but I can’t understand your feelings. </a:t>
            </a: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F10D11D-C5A9-4AB6-9EFD-ECD2CCD16C6D}"/>
              </a:ext>
            </a:extLst>
          </p:cNvPr>
          <p:cNvSpPr/>
          <p:nvPr/>
        </p:nvSpPr>
        <p:spPr>
          <a:xfrm>
            <a:off x="4197927" y="6253018"/>
            <a:ext cx="748146" cy="470635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Read the information about what V10, a robot, can or can’t do. Ask and answer questions.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97227"/>
              </p:ext>
            </p:extLst>
          </p:nvPr>
        </p:nvGraphicFramePr>
        <p:xfrm>
          <a:off x="405244" y="1230745"/>
          <a:ext cx="8229600" cy="39231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55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449"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Skills of</a:t>
                      </a:r>
                      <a:r>
                        <a:rPr lang="en-US" sz="2600" b="1" baseline="0"/>
                        <a:t> V10</a:t>
                      </a:r>
                      <a:endParaRPr lang="en-US" sz="2600" b="1"/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Can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Can’t</a:t>
                      </a:r>
                    </a:p>
                  </a:txBody>
                  <a:tcPr anchor="ctr">
                    <a:solidFill>
                      <a:srgbClr val="97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Repair a broken machine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Do the washing</a:t>
                      </a:r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Work</a:t>
                      </a:r>
                      <a:r>
                        <a:rPr lang="en-US" sz="2400" baseline="0"/>
                        <a:t> as a guard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Read our</a:t>
                      </a:r>
                      <a:r>
                        <a:rPr lang="en-US" sz="2400" baseline="0"/>
                        <a:t> moods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Water</a:t>
                      </a:r>
                      <a:r>
                        <a:rPr lang="en-US" sz="2400" baseline="0"/>
                        <a:t> plants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449">
                <a:tc>
                  <a:txBody>
                    <a:bodyPr/>
                    <a:lstStyle/>
                    <a:p>
                      <a:r>
                        <a:rPr lang="en-US" sz="2400"/>
                        <a:t>Understand what</a:t>
                      </a:r>
                      <a:r>
                        <a:rPr lang="en-US" sz="2400" baseline="0"/>
                        <a:t> we say</a:t>
                      </a:r>
                      <a:endParaRPr lang="en-US" sz="2400"/>
                    </a:p>
                  </a:txBody>
                  <a:tcPr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ym typeface="Wingdings 2" panose="05020102010507070707" pitchFamily="18" charset="2"/>
                        </a:rPr>
                        <a:t></a:t>
                      </a:r>
                      <a:endParaRPr lang="en-US" sz="2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0680" y="5345667"/>
            <a:ext cx="1527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8278" y="5436025"/>
            <a:ext cx="418524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 </a:t>
            </a:r>
            <a:r>
              <a:rPr lang="en-US" sz="2600"/>
              <a:t>Can V10 do the washing?  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B:  </a:t>
            </a:r>
            <a:r>
              <a:rPr lang="en-US" sz="2600"/>
              <a:t>Yes, it can.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199677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Falling tone in statements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0327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following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708" y="15346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538" y="1528221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often water plants after school.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708" y="21751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00" y="29108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330" y="2902156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dad makes delicious meals at weekends.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6708" y="36551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537" y="3646530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WB2 is the strongest of all the robots.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708" y="44259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538" y="4425978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H8 is a home robot.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538" y="2183806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Shifa can do many things like humans.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29" y="4116848"/>
            <a:ext cx="2866548" cy="290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75" y="1210758"/>
            <a:ext cx="2695575" cy="3162300"/>
          </a:xfrm>
          <a:prstGeom prst="rect">
            <a:avLst/>
          </a:prstGeom>
        </p:spPr>
      </p:pic>
      <p:pic>
        <p:nvPicPr>
          <p:cNvPr id="4" name="B2_39">
            <a:hlinkClick r:id="" action="ppaction://media"/>
            <a:extLst>
              <a:ext uri="{FF2B5EF4-FFF2-40B4-BE49-F238E27FC236}">
                <a16:creationId xmlns:a16="http://schemas.microsoft.com/office/drawing/2014/main" id="{AF6212B3-3B3C-4EE8-A3D6-664E2FEDD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9234" y="240871"/>
            <a:ext cx="487363" cy="48736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E586B82-450F-4282-A98B-8283E753B24E}"/>
              </a:ext>
            </a:extLst>
          </p:cNvPr>
          <p:cNvSpPr/>
          <p:nvPr/>
        </p:nvSpPr>
        <p:spPr>
          <a:xfrm>
            <a:off x="4836880" y="161788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C4AFA22-587E-484D-AF3A-6BCBEF66B19D}"/>
              </a:ext>
            </a:extLst>
          </p:cNvPr>
          <p:cNvSpPr/>
          <p:nvPr/>
        </p:nvSpPr>
        <p:spPr>
          <a:xfrm rot="5400000">
            <a:off x="4897302" y="168265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B74691-6FF2-4371-ABD5-98577A326FD1}"/>
              </a:ext>
            </a:extLst>
          </p:cNvPr>
          <p:cNvGrpSpPr/>
          <p:nvPr/>
        </p:nvGrpSpPr>
        <p:grpSpPr>
          <a:xfrm rot="5400000">
            <a:off x="4887422" y="166733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29" name="Minus Sign 28">
              <a:extLst>
                <a:ext uri="{FF2B5EF4-FFF2-40B4-BE49-F238E27FC236}">
                  <a16:creationId xmlns:a16="http://schemas.microsoft.com/office/drawing/2014/main" id="{424FE97D-085A-4504-9540-73DD3E2902D4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inus Sign 29">
              <a:extLst>
                <a:ext uri="{FF2B5EF4-FFF2-40B4-BE49-F238E27FC236}">
                  <a16:creationId xmlns:a16="http://schemas.microsoft.com/office/drawing/2014/main" id="{DB7AD4C5-42DE-4DB6-AD89-E53736632327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1172BC5-5737-4381-A8A9-9F396E47B0FB}"/>
              </a:ext>
            </a:extLst>
          </p:cNvPr>
          <p:cNvSpPr/>
          <p:nvPr/>
        </p:nvSpPr>
        <p:spPr>
          <a:xfrm>
            <a:off x="5464953" y="226394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AA9CB8B-E7BD-46CC-880A-4FF844932BF4}"/>
              </a:ext>
            </a:extLst>
          </p:cNvPr>
          <p:cNvSpPr/>
          <p:nvPr/>
        </p:nvSpPr>
        <p:spPr>
          <a:xfrm rot="5400000">
            <a:off x="5525375" y="232871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4AD71C-FAA7-4170-AB2E-B225B3C2CDD0}"/>
              </a:ext>
            </a:extLst>
          </p:cNvPr>
          <p:cNvGrpSpPr/>
          <p:nvPr/>
        </p:nvGrpSpPr>
        <p:grpSpPr>
          <a:xfrm rot="5400000">
            <a:off x="5515495" y="231338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EA95B474-0B31-4C32-BEC7-F7B82DCC2D8E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E454ABA1-397B-4CC8-A222-4B4D0623AD0E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CE28DD8-AB58-4FB2-968C-4DF8FCE17B48}"/>
              </a:ext>
            </a:extLst>
          </p:cNvPr>
          <p:cNvSpPr/>
          <p:nvPr/>
        </p:nvSpPr>
        <p:spPr>
          <a:xfrm>
            <a:off x="6224613" y="2968755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2AD0A2D-A15A-4BD9-8CE1-E1E2B5F80F29}"/>
              </a:ext>
            </a:extLst>
          </p:cNvPr>
          <p:cNvSpPr/>
          <p:nvPr/>
        </p:nvSpPr>
        <p:spPr>
          <a:xfrm rot="5400000">
            <a:off x="6285035" y="3033525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DCCC8B-73E0-4A02-8FA3-06CA225EF7B9}"/>
              </a:ext>
            </a:extLst>
          </p:cNvPr>
          <p:cNvGrpSpPr/>
          <p:nvPr/>
        </p:nvGrpSpPr>
        <p:grpSpPr>
          <a:xfrm rot="5400000">
            <a:off x="6275155" y="3018199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9" name="Minus Sign 38">
              <a:extLst>
                <a:ext uri="{FF2B5EF4-FFF2-40B4-BE49-F238E27FC236}">
                  <a16:creationId xmlns:a16="http://schemas.microsoft.com/office/drawing/2014/main" id="{2A7ABF94-E407-460D-A45F-A3D88AE1844F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Minus Sign 39">
              <a:extLst>
                <a:ext uri="{FF2B5EF4-FFF2-40B4-BE49-F238E27FC236}">
                  <a16:creationId xmlns:a16="http://schemas.microsoft.com/office/drawing/2014/main" id="{E112E874-628E-4D3D-B815-C2950E21149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33A0C9B-AE47-4C01-8B8C-349B0DB4E8AB}"/>
              </a:ext>
            </a:extLst>
          </p:cNvPr>
          <p:cNvSpPr/>
          <p:nvPr/>
        </p:nvSpPr>
        <p:spPr>
          <a:xfrm>
            <a:off x="5485009" y="375057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DD2AF036-ECB9-4B70-998C-23BA312BA7BE}"/>
              </a:ext>
            </a:extLst>
          </p:cNvPr>
          <p:cNvSpPr/>
          <p:nvPr/>
        </p:nvSpPr>
        <p:spPr>
          <a:xfrm rot="5400000">
            <a:off x="5545431" y="381534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0394F5-D7FF-4FD1-ADA0-7017C24DD693}"/>
              </a:ext>
            </a:extLst>
          </p:cNvPr>
          <p:cNvGrpSpPr/>
          <p:nvPr/>
        </p:nvGrpSpPr>
        <p:grpSpPr>
          <a:xfrm rot="5400000">
            <a:off x="5535551" y="380001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F493E1C9-0E00-469E-9038-BF8B51E9EE0C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0FBF0198-70DF-487F-873B-B0C82DE89C30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FA37F103-B850-4887-8BD2-4F1471E251B9}"/>
              </a:ext>
            </a:extLst>
          </p:cNvPr>
          <p:cNvSpPr/>
          <p:nvPr/>
        </p:nvSpPr>
        <p:spPr>
          <a:xfrm>
            <a:off x="3250957" y="4526427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FE96E90-33B5-41C5-BCB3-8FC52736ABA4}"/>
              </a:ext>
            </a:extLst>
          </p:cNvPr>
          <p:cNvSpPr/>
          <p:nvPr/>
        </p:nvSpPr>
        <p:spPr>
          <a:xfrm rot="5400000">
            <a:off x="3311379" y="4591197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B0A20C-B169-4CFF-93A0-A52370BE604A}"/>
              </a:ext>
            </a:extLst>
          </p:cNvPr>
          <p:cNvGrpSpPr/>
          <p:nvPr/>
        </p:nvGrpSpPr>
        <p:grpSpPr>
          <a:xfrm rot="5400000">
            <a:off x="3301499" y="4575871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05260E72-0D97-431B-B1CE-E4557BA46E96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id="{A7C9C805-60CC-4F07-92F7-967D92C990C2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B2_39">
            <a:hlinkClick r:id="" action="ppaction://media"/>
            <a:extLst>
              <a:ext uri="{FF2B5EF4-FFF2-40B4-BE49-F238E27FC236}">
                <a16:creationId xmlns:a16="http://schemas.microsoft.com/office/drawing/2014/main" id="{A1448C03-E315-4BC9-A61B-937D67185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900" end="29862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4" y="-11583"/>
            <a:ext cx="487363" cy="487363"/>
          </a:xfrm>
          <a:prstGeom prst="rect">
            <a:avLst/>
          </a:prstGeom>
        </p:spPr>
      </p:pic>
      <p:pic>
        <p:nvPicPr>
          <p:cNvPr id="52" name="B2_39">
            <a:hlinkClick r:id="" action="ppaction://media"/>
            <a:extLst>
              <a:ext uri="{FF2B5EF4-FFF2-40B4-BE49-F238E27FC236}">
                <a16:creationId xmlns:a16="http://schemas.microsoft.com/office/drawing/2014/main" id="{75523A77-9FE3-48CD-B815-61E15E1C10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200" end="22687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590833"/>
            <a:ext cx="487363" cy="487363"/>
          </a:xfrm>
          <a:prstGeom prst="rect">
            <a:avLst/>
          </a:prstGeom>
        </p:spPr>
      </p:pic>
      <p:pic>
        <p:nvPicPr>
          <p:cNvPr id="53" name="B2_39">
            <a:hlinkClick r:id="" action="ppaction://media"/>
            <a:extLst>
              <a:ext uri="{FF2B5EF4-FFF2-40B4-BE49-F238E27FC236}">
                <a16:creationId xmlns:a16="http://schemas.microsoft.com/office/drawing/2014/main" id="{225CCA2C-6B52-4506-B68B-C49A86F422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83" end="15966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1263873"/>
            <a:ext cx="487363" cy="487363"/>
          </a:xfrm>
          <a:prstGeom prst="rect">
            <a:avLst/>
          </a:prstGeom>
        </p:spPr>
      </p:pic>
      <p:pic>
        <p:nvPicPr>
          <p:cNvPr id="54" name="B2_39">
            <a:hlinkClick r:id="" action="ppaction://media"/>
            <a:extLst>
              <a:ext uri="{FF2B5EF4-FFF2-40B4-BE49-F238E27FC236}">
                <a16:creationId xmlns:a16="http://schemas.microsoft.com/office/drawing/2014/main" id="{67780775-0EB6-4041-9F5F-4D76A43B7E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00" end="7804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1892208"/>
            <a:ext cx="487363" cy="487363"/>
          </a:xfrm>
          <a:prstGeom prst="rect">
            <a:avLst/>
          </a:prstGeom>
        </p:spPr>
      </p:pic>
      <p:pic>
        <p:nvPicPr>
          <p:cNvPr id="55" name="B2_39">
            <a:hlinkClick r:id="" action="ppaction://media"/>
            <a:extLst>
              <a:ext uri="{FF2B5EF4-FFF2-40B4-BE49-F238E27FC236}">
                <a16:creationId xmlns:a16="http://schemas.microsoft.com/office/drawing/2014/main" id="{B10E5A8B-7839-4C70-924E-0EE94E847E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7300" end="1414.98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993" y="251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8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83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8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9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96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54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41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93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31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2" grpId="0" animBg="1"/>
      <p:bldP spid="32" grpId="1" animBg="1"/>
      <p:bldP spid="37" grpId="0" animBg="1"/>
      <p:bldP spid="37" grpId="1" animBg="1"/>
      <p:bldP spid="42" grpId="0" animBg="1"/>
      <p:bldP spid="42" grpId="1" animBg="1"/>
      <p:bldP spid="47" grpId="0" animBg="1"/>
      <p:bldP spid="4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1831</TotalTime>
  <Words>425</Words>
  <Application>Microsoft Office PowerPoint</Application>
  <PresentationFormat>On-screen Show (4:3)</PresentationFormat>
  <Paragraphs>77</Paragraphs>
  <Slides>12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94</cp:revision>
  <dcterms:created xsi:type="dcterms:W3CDTF">2020-12-09T02:04:09Z</dcterms:created>
  <dcterms:modified xsi:type="dcterms:W3CDTF">2023-07-07T10:15:24Z</dcterms:modified>
</cp:coreProperties>
</file>