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42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633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575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762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519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68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36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366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73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21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99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04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50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94</Words>
  <PresentationFormat>Màn hình rộng</PresentationFormat>
  <Paragraphs>16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Làm tiếp nội dung bài học vào đây bạn nhé!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2023-09-16T10:53:28Z</dcterms:modified>
</cp:coreProperties>
</file>