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68" r:id="rId4"/>
    <p:sldId id="258" r:id="rId5"/>
    <p:sldId id="269" r:id="rId6"/>
    <p:sldId id="270" r:id="rId7"/>
    <p:sldId id="271" r:id="rId8"/>
    <p:sldId id="277" r:id="rId9"/>
    <p:sldId id="272" r:id="rId10"/>
    <p:sldId id="273" r:id="rId11"/>
    <p:sldId id="274" r:id="rId12"/>
    <p:sldId id="278" r:id="rId13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15"/>
    </p:embeddedFont>
    <p:embeddedFont>
      <p:font typeface="#9Slide03 BoosterNextFYBlack" panose="02000A03000000020004" pitchFamily="2" charset="0"/>
      <p:regular r:id="rId16"/>
    </p:embeddedFont>
    <p:embeddedFont>
      <p:font typeface="#9Slide05 Lobster" panose="02000506000000020003" pitchFamily="2" charset="0"/>
      <p:regular r:id="rId17"/>
    </p:embeddedFont>
    <p:embeddedFont>
      <p:font typeface="#9Slide07 SVNAppleberry" panose="0204060305050602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22882-DFBA-4862-B8FB-84F1F6094B69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2A0A69-CAEF-40FD-B435-2090EC8C542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4CD3F95-86CE-4911-A75B-2E53E53361C5}" type="parTrans" cxnId="{08E56032-F2E4-49CD-B6AE-DC418DA85E90}">
      <dgm:prSet/>
      <dgm:spPr/>
      <dgm:t>
        <a:bodyPr/>
        <a:lstStyle/>
        <a:p>
          <a:endParaRPr lang="en-US"/>
        </a:p>
      </dgm:t>
    </dgm:pt>
    <dgm:pt modelId="{67E03125-B754-4433-B235-C29FF0DA8C2A}" type="sibTrans" cxnId="{08E56032-F2E4-49CD-B6AE-DC418DA85E90}">
      <dgm:prSet/>
      <dgm:spPr/>
      <dgm:t>
        <a:bodyPr/>
        <a:lstStyle/>
        <a:p>
          <a:endParaRPr lang="en-US"/>
        </a:p>
      </dgm:t>
    </dgm:pt>
    <dgm:pt modelId="{06E34E3D-AE6A-4791-ACCD-ED28AF61A0EF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Thế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nào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EF014CEB-30BC-48CA-AA06-938438D8531A}" type="parTrans" cxnId="{44F203F4-35B1-44A4-90A3-761428B10331}">
      <dgm:prSet/>
      <dgm:spPr/>
      <dgm:t>
        <a:bodyPr/>
        <a:lstStyle/>
        <a:p>
          <a:endParaRPr lang="en-US"/>
        </a:p>
      </dgm:t>
    </dgm:pt>
    <dgm:pt modelId="{8F0F8EF6-728B-45E3-B49D-5B2E78E81B1C}" type="sibTrans" cxnId="{44F203F4-35B1-44A4-90A3-761428B10331}">
      <dgm:prSet/>
      <dgm:spPr/>
      <dgm:t>
        <a:bodyPr/>
        <a:lstStyle/>
        <a:p>
          <a:endParaRPr lang="en-US"/>
        </a:p>
      </dgm:t>
    </dgm:pt>
    <dgm:pt modelId="{63AA5E58-DBE2-4921-81EC-9249A25AEAF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9B7FBD49-2990-4B1D-A6CC-F57AF62366FE}" type="parTrans" cxnId="{340D7612-298A-4AF4-97CE-00916E5E0E6F}">
      <dgm:prSet/>
      <dgm:spPr/>
      <dgm:t>
        <a:bodyPr/>
        <a:lstStyle/>
        <a:p>
          <a:endParaRPr lang="en-US"/>
        </a:p>
      </dgm:t>
    </dgm:pt>
    <dgm:pt modelId="{A92DA53B-7704-46E4-9E37-D8B40795D729}" type="sibTrans" cxnId="{340D7612-298A-4AF4-97CE-00916E5E0E6F}">
      <dgm:prSet/>
      <dgm:spPr/>
      <dgm:t>
        <a:bodyPr/>
        <a:lstStyle/>
        <a:p>
          <a:endParaRPr lang="en-US"/>
        </a:p>
      </dgm:t>
    </dgm:pt>
    <dgm:pt modelId="{081630A4-8641-4853-88A6-01E6F302D8CA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đời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gồm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mấy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Cho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F20D6398-4011-47AA-9CAE-C4ADDADC3EA8}" type="parTrans" cxnId="{3D988837-CF5B-4517-9A6D-9E79F5A716CB}">
      <dgm:prSet/>
      <dgm:spPr/>
      <dgm:t>
        <a:bodyPr/>
        <a:lstStyle/>
        <a:p>
          <a:endParaRPr lang="en-US"/>
        </a:p>
      </dgm:t>
    </dgm:pt>
    <dgm:pt modelId="{28E33671-A8AA-44D3-B7F4-B23685B3A950}" type="sibTrans" cxnId="{3D988837-CF5B-4517-9A6D-9E79F5A716CB}">
      <dgm:prSet/>
      <dgm:spPr/>
      <dgm:t>
        <a:bodyPr/>
        <a:lstStyle/>
        <a:p>
          <a:endParaRPr lang="en-US"/>
        </a:p>
      </dgm:t>
    </dgm:pt>
    <dgm:pt modelId="{1F41B640-71A0-4267-A5DB-FA0E662C58BB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B4A19401-32B3-4013-B39D-51DC38121B93}" type="parTrans" cxnId="{289FAC96-5EE8-4EBE-9C32-1AB8FB6EFE49}">
      <dgm:prSet/>
      <dgm:spPr/>
      <dgm:t>
        <a:bodyPr/>
        <a:lstStyle/>
        <a:p>
          <a:endParaRPr lang="en-US"/>
        </a:p>
      </dgm:t>
    </dgm:pt>
    <dgm:pt modelId="{2A9AFCB1-A6C4-4831-A80B-D137CCD9B8E8}" type="sibTrans" cxnId="{289FAC96-5EE8-4EBE-9C32-1AB8FB6EFE49}">
      <dgm:prSet/>
      <dgm:spPr/>
      <dgm:t>
        <a:bodyPr/>
        <a:lstStyle/>
        <a:p>
          <a:endParaRPr lang="en-US"/>
        </a:p>
      </dgm:t>
    </dgm:pt>
    <dgm:pt modelId="{3AA2D44D-4669-4685-97DA-5AAAA966184B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những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kĩ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năng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nghe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gì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hoạt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1F2E5245-B940-49D3-BAFC-22E8F0D416BB}" type="parTrans" cxnId="{B73D9548-9C9E-4BF0-AB4B-1D3046B6DE8E}">
      <dgm:prSet/>
      <dgm:spPr/>
      <dgm:t>
        <a:bodyPr/>
        <a:lstStyle/>
        <a:p>
          <a:endParaRPr lang="en-US"/>
        </a:p>
      </dgm:t>
    </dgm:pt>
    <dgm:pt modelId="{E09F1867-CBEA-4AF5-BDAF-0F36E3A2B066}" type="sibTrans" cxnId="{B73D9548-9C9E-4BF0-AB4B-1D3046B6DE8E}">
      <dgm:prSet/>
      <dgm:spPr/>
      <dgm:t>
        <a:bodyPr/>
        <a:lstStyle/>
        <a:p>
          <a:endParaRPr lang="en-US"/>
        </a:p>
      </dgm:t>
    </dgm:pt>
    <dgm:pt modelId="{FE713376-CD99-42A8-9034-1C341364367E}" type="pres">
      <dgm:prSet presAssocID="{3AC22882-DFBA-4862-B8FB-84F1F6094B69}" presName="Name0" presStyleCnt="0">
        <dgm:presLayoutVars>
          <dgm:dir/>
          <dgm:animLvl val="lvl"/>
          <dgm:resizeHandles val="exact"/>
        </dgm:presLayoutVars>
      </dgm:prSet>
      <dgm:spPr/>
    </dgm:pt>
    <dgm:pt modelId="{A313A47D-BEAC-40A0-B208-B0CB2242D124}" type="pres">
      <dgm:prSet presAssocID="{A32A0A69-CAEF-40FD-B435-2090EC8C542A}" presName="compositeNode" presStyleCnt="0">
        <dgm:presLayoutVars>
          <dgm:bulletEnabled val="1"/>
        </dgm:presLayoutVars>
      </dgm:prSet>
      <dgm:spPr/>
    </dgm:pt>
    <dgm:pt modelId="{2BBD8A75-EEC5-4651-9284-DF17555ED9AF}" type="pres">
      <dgm:prSet presAssocID="{A32A0A69-CAEF-40FD-B435-2090EC8C542A}" presName="bgRect" presStyleLbl="node1" presStyleIdx="0" presStyleCnt="3"/>
      <dgm:spPr/>
    </dgm:pt>
    <dgm:pt modelId="{983BD9F0-25C9-4B86-8461-22FFFADE008F}" type="pres">
      <dgm:prSet presAssocID="{A32A0A69-CAEF-40FD-B435-2090EC8C542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0B940A1-8BE0-4442-A917-E61017DCFDE2}" type="pres">
      <dgm:prSet presAssocID="{A32A0A69-CAEF-40FD-B435-2090EC8C542A}" presName="childNode" presStyleLbl="node1" presStyleIdx="0" presStyleCnt="3">
        <dgm:presLayoutVars>
          <dgm:bulletEnabled val="1"/>
        </dgm:presLayoutVars>
      </dgm:prSet>
      <dgm:spPr/>
    </dgm:pt>
    <dgm:pt modelId="{7794E50A-CD4A-4424-9C9A-AA23ED70A3BA}" type="pres">
      <dgm:prSet presAssocID="{67E03125-B754-4433-B235-C29FF0DA8C2A}" presName="hSp" presStyleCnt="0"/>
      <dgm:spPr/>
    </dgm:pt>
    <dgm:pt modelId="{8AF5962F-2B99-4B64-BEC5-EB1074386E13}" type="pres">
      <dgm:prSet presAssocID="{67E03125-B754-4433-B235-C29FF0DA8C2A}" presName="vProcSp" presStyleCnt="0"/>
      <dgm:spPr/>
    </dgm:pt>
    <dgm:pt modelId="{BD4BB6E4-60C4-4909-9228-CB5B107521F0}" type="pres">
      <dgm:prSet presAssocID="{67E03125-B754-4433-B235-C29FF0DA8C2A}" presName="vSp1" presStyleCnt="0"/>
      <dgm:spPr/>
    </dgm:pt>
    <dgm:pt modelId="{F498DAC4-8C5C-476D-BC23-D964672C646C}" type="pres">
      <dgm:prSet presAssocID="{67E03125-B754-4433-B235-C29FF0DA8C2A}" presName="simulatedConn" presStyleLbl="solidFgAcc1" presStyleIdx="0" presStyleCnt="2"/>
      <dgm:spPr/>
    </dgm:pt>
    <dgm:pt modelId="{15DBA219-588F-4F37-B5F1-80AABD5A35F6}" type="pres">
      <dgm:prSet presAssocID="{67E03125-B754-4433-B235-C29FF0DA8C2A}" presName="vSp2" presStyleCnt="0"/>
      <dgm:spPr/>
    </dgm:pt>
    <dgm:pt modelId="{D1ABCE0B-75DF-4A9D-BE7D-B67607061541}" type="pres">
      <dgm:prSet presAssocID="{67E03125-B754-4433-B235-C29FF0DA8C2A}" presName="sibTrans" presStyleCnt="0"/>
      <dgm:spPr/>
    </dgm:pt>
    <dgm:pt modelId="{4FF56ADE-EA24-41F3-B72B-3B55C909A77B}" type="pres">
      <dgm:prSet presAssocID="{63AA5E58-DBE2-4921-81EC-9249A25AEAF2}" presName="compositeNode" presStyleCnt="0">
        <dgm:presLayoutVars>
          <dgm:bulletEnabled val="1"/>
        </dgm:presLayoutVars>
      </dgm:prSet>
      <dgm:spPr/>
    </dgm:pt>
    <dgm:pt modelId="{681025E2-4ADA-452C-B000-21F0EF4A4507}" type="pres">
      <dgm:prSet presAssocID="{63AA5E58-DBE2-4921-81EC-9249A25AEAF2}" presName="bgRect" presStyleLbl="node1" presStyleIdx="1" presStyleCnt="3"/>
      <dgm:spPr/>
    </dgm:pt>
    <dgm:pt modelId="{3CF6ECBB-26E8-4080-9817-2D900F39C87B}" type="pres">
      <dgm:prSet presAssocID="{63AA5E58-DBE2-4921-81EC-9249A25AEAF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0BFB7A0-A5B5-43BF-A422-407844A1DAE3}" type="pres">
      <dgm:prSet presAssocID="{63AA5E58-DBE2-4921-81EC-9249A25AEAF2}" presName="childNode" presStyleLbl="node1" presStyleIdx="1" presStyleCnt="3">
        <dgm:presLayoutVars>
          <dgm:bulletEnabled val="1"/>
        </dgm:presLayoutVars>
      </dgm:prSet>
      <dgm:spPr/>
    </dgm:pt>
    <dgm:pt modelId="{966E6FA7-029D-4149-9013-3963658B9123}" type="pres">
      <dgm:prSet presAssocID="{A92DA53B-7704-46E4-9E37-D8B40795D729}" presName="hSp" presStyleCnt="0"/>
      <dgm:spPr/>
    </dgm:pt>
    <dgm:pt modelId="{AF039FE0-72C6-4BB0-ACC9-EEAB7A6301C4}" type="pres">
      <dgm:prSet presAssocID="{A92DA53B-7704-46E4-9E37-D8B40795D729}" presName="vProcSp" presStyleCnt="0"/>
      <dgm:spPr/>
    </dgm:pt>
    <dgm:pt modelId="{69FF4202-C545-4530-B2E9-7721E91C26C4}" type="pres">
      <dgm:prSet presAssocID="{A92DA53B-7704-46E4-9E37-D8B40795D729}" presName="vSp1" presStyleCnt="0"/>
      <dgm:spPr/>
    </dgm:pt>
    <dgm:pt modelId="{40435B2C-3F97-4EEC-9EEA-3B864B49D62B}" type="pres">
      <dgm:prSet presAssocID="{A92DA53B-7704-46E4-9E37-D8B40795D729}" presName="simulatedConn" presStyleLbl="solidFgAcc1" presStyleIdx="1" presStyleCnt="2"/>
      <dgm:spPr/>
    </dgm:pt>
    <dgm:pt modelId="{F3A639A0-29FB-44D7-A5EC-3DF9ECCD9220}" type="pres">
      <dgm:prSet presAssocID="{A92DA53B-7704-46E4-9E37-D8B40795D729}" presName="vSp2" presStyleCnt="0"/>
      <dgm:spPr/>
    </dgm:pt>
    <dgm:pt modelId="{59DED5FC-89F6-49A1-8C35-778F669DA87D}" type="pres">
      <dgm:prSet presAssocID="{A92DA53B-7704-46E4-9E37-D8B40795D729}" presName="sibTrans" presStyleCnt="0"/>
      <dgm:spPr/>
    </dgm:pt>
    <dgm:pt modelId="{139DE900-E5C4-464B-9569-78B6AD5799BF}" type="pres">
      <dgm:prSet presAssocID="{1F41B640-71A0-4267-A5DB-FA0E662C58BB}" presName="compositeNode" presStyleCnt="0">
        <dgm:presLayoutVars>
          <dgm:bulletEnabled val="1"/>
        </dgm:presLayoutVars>
      </dgm:prSet>
      <dgm:spPr/>
    </dgm:pt>
    <dgm:pt modelId="{D45B9E7E-294E-4ADE-B1DE-2DA8321BA9EE}" type="pres">
      <dgm:prSet presAssocID="{1F41B640-71A0-4267-A5DB-FA0E662C58BB}" presName="bgRect" presStyleLbl="node1" presStyleIdx="2" presStyleCnt="3"/>
      <dgm:spPr/>
    </dgm:pt>
    <dgm:pt modelId="{D0BB3BF5-11C6-4034-9491-B131694BF977}" type="pres">
      <dgm:prSet presAssocID="{1F41B640-71A0-4267-A5DB-FA0E662C58B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90ABCDA-DD22-42FD-844F-56F74691AA65}" type="pres">
      <dgm:prSet presAssocID="{1F41B640-71A0-4267-A5DB-FA0E662C58B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40D7612-298A-4AF4-97CE-00916E5E0E6F}" srcId="{3AC22882-DFBA-4862-B8FB-84F1F6094B69}" destId="{63AA5E58-DBE2-4921-81EC-9249A25AEAF2}" srcOrd="1" destOrd="0" parTransId="{9B7FBD49-2990-4B1D-A6CC-F57AF62366FE}" sibTransId="{A92DA53B-7704-46E4-9E37-D8B40795D729}"/>
    <dgm:cxn modelId="{5C4FDA1A-BBCB-4484-8C5F-8673DAA6ABBE}" type="presOf" srcId="{1F41B640-71A0-4267-A5DB-FA0E662C58BB}" destId="{D0BB3BF5-11C6-4034-9491-B131694BF977}" srcOrd="1" destOrd="0" presId="urn:microsoft.com/office/officeart/2005/8/layout/hProcess7"/>
    <dgm:cxn modelId="{08E56032-F2E4-49CD-B6AE-DC418DA85E90}" srcId="{3AC22882-DFBA-4862-B8FB-84F1F6094B69}" destId="{A32A0A69-CAEF-40FD-B435-2090EC8C542A}" srcOrd="0" destOrd="0" parTransId="{64CD3F95-86CE-4911-A75B-2E53E53361C5}" sibTransId="{67E03125-B754-4433-B235-C29FF0DA8C2A}"/>
    <dgm:cxn modelId="{3D988837-CF5B-4517-9A6D-9E79F5A716CB}" srcId="{63AA5E58-DBE2-4921-81EC-9249A25AEAF2}" destId="{081630A4-8641-4853-88A6-01E6F302D8CA}" srcOrd="0" destOrd="0" parTransId="{F20D6398-4011-47AA-9CAE-C4ADDADC3EA8}" sibTransId="{28E33671-A8AA-44D3-B7F4-B23685B3A950}"/>
    <dgm:cxn modelId="{51575139-81E1-4932-A53A-D11C079164D5}" type="presOf" srcId="{63AA5E58-DBE2-4921-81EC-9249A25AEAF2}" destId="{681025E2-4ADA-452C-B000-21F0EF4A4507}" srcOrd="0" destOrd="0" presId="urn:microsoft.com/office/officeart/2005/8/layout/hProcess7"/>
    <dgm:cxn modelId="{A1E0953F-758A-4AF9-8D89-00CA3587319D}" type="presOf" srcId="{06E34E3D-AE6A-4791-ACCD-ED28AF61A0EF}" destId="{20B940A1-8BE0-4442-A917-E61017DCFDE2}" srcOrd="0" destOrd="0" presId="urn:microsoft.com/office/officeart/2005/8/layout/hProcess7"/>
    <dgm:cxn modelId="{767A0A65-37BD-40AE-A3E8-C8D0FC6A65FB}" type="presOf" srcId="{A32A0A69-CAEF-40FD-B435-2090EC8C542A}" destId="{983BD9F0-25C9-4B86-8461-22FFFADE008F}" srcOrd="1" destOrd="0" presId="urn:microsoft.com/office/officeart/2005/8/layout/hProcess7"/>
    <dgm:cxn modelId="{B73D9548-9C9E-4BF0-AB4B-1D3046B6DE8E}" srcId="{1F41B640-71A0-4267-A5DB-FA0E662C58BB}" destId="{3AA2D44D-4669-4685-97DA-5AAAA966184B}" srcOrd="0" destOrd="0" parTransId="{1F2E5245-B940-49D3-BAFC-22E8F0D416BB}" sibTransId="{E09F1867-CBEA-4AF5-BDAF-0F36E3A2B066}"/>
    <dgm:cxn modelId="{FA12266E-A20D-4B96-9FA5-FCF24CE94FA0}" type="presOf" srcId="{A32A0A69-CAEF-40FD-B435-2090EC8C542A}" destId="{2BBD8A75-EEC5-4651-9284-DF17555ED9AF}" srcOrd="0" destOrd="0" presId="urn:microsoft.com/office/officeart/2005/8/layout/hProcess7"/>
    <dgm:cxn modelId="{2905BA82-D21B-47A1-91B8-0A90E973F1B4}" type="presOf" srcId="{3AC22882-DFBA-4862-B8FB-84F1F6094B69}" destId="{FE713376-CD99-42A8-9034-1C341364367E}" srcOrd="0" destOrd="0" presId="urn:microsoft.com/office/officeart/2005/8/layout/hProcess7"/>
    <dgm:cxn modelId="{81F8BB8F-AB67-4FC6-90A4-148654F648E1}" type="presOf" srcId="{081630A4-8641-4853-88A6-01E6F302D8CA}" destId="{80BFB7A0-A5B5-43BF-A422-407844A1DAE3}" srcOrd="0" destOrd="0" presId="urn:microsoft.com/office/officeart/2005/8/layout/hProcess7"/>
    <dgm:cxn modelId="{289FAC96-5EE8-4EBE-9C32-1AB8FB6EFE49}" srcId="{3AC22882-DFBA-4862-B8FB-84F1F6094B69}" destId="{1F41B640-71A0-4267-A5DB-FA0E662C58BB}" srcOrd="2" destOrd="0" parTransId="{B4A19401-32B3-4013-B39D-51DC38121B93}" sibTransId="{2A9AFCB1-A6C4-4831-A80B-D137CCD9B8E8}"/>
    <dgm:cxn modelId="{E5FD5DB1-34B4-44D6-9957-808B4A19FED8}" type="presOf" srcId="{1F41B640-71A0-4267-A5DB-FA0E662C58BB}" destId="{D45B9E7E-294E-4ADE-B1DE-2DA8321BA9EE}" srcOrd="0" destOrd="0" presId="urn:microsoft.com/office/officeart/2005/8/layout/hProcess7"/>
    <dgm:cxn modelId="{5C4E26C0-B64F-41A4-8BC3-03658237374C}" type="presOf" srcId="{3AA2D44D-4669-4685-97DA-5AAAA966184B}" destId="{290ABCDA-DD22-42FD-844F-56F74691AA65}" srcOrd="0" destOrd="0" presId="urn:microsoft.com/office/officeart/2005/8/layout/hProcess7"/>
    <dgm:cxn modelId="{9B9F68E7-6A98-4F28-A7AC-275E248B9D4D}" type="presOf" srcId="{63AA5E58-DBE2-4921-81EC-9249A25AEAF2}" destId="{3CF6ECBB-26E8-4080-9817-2D900F39C87B}" srcOrd="1" destOrd="0" presId="urn:microsoft.com/office/officeart/2005/8/layout/hProcess7"/>
    <dgm:cxn modelId="{44F203F4-35B1-44A4-90A3-761428B10331}" srcId="{A32A0A69-CAEF-40FD-B435-2090EC8C542A}" destId="{06E34E3D-AE6A-4791-ACCD-ED28AF61A0EF}" srcOrd="0" destOrd="0" parTransId="{EF014CEB-30BC-48CA-AA06-938438D8531A}" sibTransId="{8F0F8EF6-728B-45E3-B49D-5B2E78E81B1C}"/>
    <dgm:cxn modelId="{14E00B29-FE22-4B2F-AC27-CF44C9ADE386}" type="presParOf" srcId="{FE713376-CD99-42A8-9034-1C341364367E}" destId="{A313A47D-BEAC-40A0-B208-B0CB2242D124}" srcOrd="0" destOrd="0" presId="urn:microsoft.com/office/officeart/2005/8/layout/hProcess7"/>
    <dgm:cxn modelId="{CB97E6E0-D678-4DE8-95FF-962FCD83C8BF}" type="presParOf" srcId="{A313A47D-BEAC-40A0-B208-B0CB2242D124}" destId="{2BBD8A75-EEC5-4651-9284-DF17555ED9AF}" srcOrd="0" destOrd="0" presId="urn:microsoft.com/office/officeart/2005/8/layout/hProcess7"/>
    <dgm:cxn modelId="{F90E0A88-2304-4FCF-AC48-4D2AEBA9F31D}" type="presParOf" srcId="{A313A47D-BEAC-40A0-B208-B0CB2242D124}" destId="{983BD9F0-25C9-4B86-8461-22FFFADE008F}" srcOrd="1" destOrd="0" presId="urn:microsoft.com/office/officeart/2005/8/layout/hProcess7"/>
    <dgm:cxn modelId="{BA922DCD-AEB1-4C88-8637-1F5021886E94}" type="presParOf" srcId="{A313A47D-BEAC-40A0-B208-B0CB2242D124}" destId="{20B940A1-8BE0-4442-A917-E61017DCFDE2}" srcOrd="2" destOrd="0" presId="urn:microsoft.com/office/officeart/2005/8/layout/hProcess7"/>
    <dgm:cxn modelId="{CB9F6E94-E511-4442-B607-B9684D08BDD2}" type="presParOf" srcId="{FE713376-CD99-42A8-9034-1C341364367E}" destId="{7794E50A-CD4A-4424-9C9A-AA23ED70A3BA}" srcOrd="1" destOrd="0" presId="urn:microsoft.com/office/officeart/2005/8/layout/hProcess7"/>
    <dgm:cxn modelId="{C3B3F1A2-277C-4637-A4AA-8BE739542EA6}" type="presParOf" srcId="{FE713376-CD99-42A8-9034-1C341364367E}" destId="{8AF5962F-2B99-4B64-BEC5-EB1074386E13}" srcOrd="2" destOrd="0" presId="urn:microsoft.com/office/officeart/2005/8/layout/hProcess7"/>
    <dgm:cxn modelId="{B8F57DF5-21AF-4444-8650-66EDB84C742B}" type="presParOf" srcId="{8AF5962F-2B99-4B64-BEC5-EB1074386E13}" destId="{BD4BB6E4-60C4-4909-9228-CB5B107521F0}" srcOrd="0" destOrd="0" presId="urn:microsoft.com/office/officeart/2005/8/layout/hProcess7"/>
    <dgm:cxn modelId="{355A707B-AEF1-4448-9EBC-ADBD027A9C3B}" type="presParOf" srcId="{8AF5962F-2B99-4B64-BEC5-EB1074386E13}" destId="{F498DAC4-8C5C-476D-BC23-D964672C646C}" srcOrd="1" destOrd="0" presId="urn:microsoft.com/office/officeart/2005/8/layout/hProcess7"/>
    <dgm:cxn modelId="{8E4D769D-007A-411B-885B-6C42CCED9BAE}" type="presParOf" srcId="{8AF5962F-2B99-4B64-BEC5-EB1074386E13}" destId="{15DBA219-588F-4F37-B5F1-80AABD5A35F6}" srcOrd="2" destOrd="0" presId="urn:microsoft.com/office/officeart/2005/8/layout/hProcess7"/>
    <dgm:cxn modelId="{ED7831EB-6E68-4B43-8384-50C609835EAA}" type="presParOf" srcId="{FE713376-CD99-42A8-9034-1C341364367E}" destId="{D1ABCE0B-75DF-4A9D-BE7D-B67607061541}" srcOrd="3" destOrd="0" presId="urn:microsoft.com/office/officeart/2005/8/layout/hProcess7"/>
    <dgm:cxn modelId="{A1A45E51-CD54-4BC6-A8DA-870801BD44AF}" type="presParOf" srcId="{FE713376-CD99-42A8-9034-1C341364367E}" destId="{4FF56ADE-EA24-41F3-B72B-3B55C909A77B}" srcOrd="4" destOrd="0" presId="urn:microsoft.com/office/officeart/2005/8/layout/hProcess7"/>
    <dgm:cxn modelId="{9E4E0D10-FA5F-41AF-A3D6-78BFC111A977}" type="presParOf" srcId="{4FF56ADE-EA24-41F3-B72B-3B55C909A77B}" destId="{681025E2-4ADA-452C-B000-21F0EF4A4507}" srcOrd="0" destOrd="0" presId="urn:microsoft.com/office/officeart/2005/8/layout/hProcess7"/>
    <dgm:cxn modelId="{1DA06D47-4572-4C82-BA3A-8912A8F1F29A}" type="presParOf" srcId="{4FF56ADE-EA24-41F3-B72B-3B55C909A77B}" destId="{3CF6ECBB-26E8-4080-9817-2D900F39C87B}" srcOrd="1" destOrd="0" presId="urn:microsoft.com/office/officeart/2005/8/layout/hProcess7"/>
    <dgm:cxn modelId="{3EE6F5AD-15B9-40AC-BD4D-1E4745D66DCA}" type="presParOf" srcId="{4FF56ADE-EA24-41F3-B72B-3B55C909A77B}" destId="{80BFB7A0-A5B5-43BF-A422-407844A1DAE3}" srcOrd="2" destOrd="0" presId="urn:microsoft.com/office/officeart/2005/8/layout/hProcess7"/>
    <dgm:cxn modelId="{5915F957-8321-4FA8-97FA-09B34F96D775}" type="presParOf" srcId="{FE713376-CD99-42A8-9034-1C341364367E}" destId="{966E6FA7-029D-4149-9013-3963658B9123}" srcOrd="5" destOrd="0" presId="urn:microsoft.com/office/officeart/2005/8/layout/hProcess7"/>
    <dgm:cxn modelId="{859829C4-7741-4386-9145-850056375CD4}" type="presParOf" srcId="{FE713376-CD99-42A8-9034-1C341364367E}" destId="{AF039FE0-72C6-4BB0-ACC9-EEAB7A6301C4}" srcOrd="6" destOrd="0" presId="urn:microsoft.com/office/officeart/2005/8/layout/hProcess7"/>
    <dgm:cxn modelId="{0411B6B4-F839-45D7-8B81-968A1E98EB26}" type="presParOf" srcId="{AF039FE0-72C6-4BB0-ACC9-EEAB7A6301C4}" destId="{69FF4202-C545-4530-B2E9-7721E91C26C4}" srcOrd="0" destOrd="0" presId="urn:microsoft.com/office/officeart/2005/8/layout/hProcess7"/>
    <dgm:cxn modelId="{A617C1C6-DE72-4AF0-B8AC-843AC62B29F8}" type="presParOf" srcId="{AF039FE0-72C6-4BB0-ACC9-EEAB7A6301C4}" destId="{40435B2C-3F97-4EEC-9EEA-3B864B49D62B}" srcOrd="1" destOrd="0" presId="urn:microsoft.com/office/officeart/2005/8/layout/hProcess7"/>
    <dgm:cxn modelId="{3186A49C-C7FF-43BD-BBDD-9EC1ECCA279E}" type="presParOf" srcId="{AF039FE0-72C6-4BB0-ACC9-EEAB7A6301C4}" destId="{F3A639A0-29FB-44D7-A5EC-3DF9ECCD9220}" srcOrd="2" destOrd="0" presId="urn:microsoft.com/office/officeart/2005/8/layout/hProcess7"/>
    <dgm:cxn modelId="{C41324D5-99F4-41B7-93CF-B25550152AD6}" type="presParOf" srcId="{FE713376-CD99-42A8-9034-1C341364367E}" destId="{59DED5FC-89F6-49A1-8C35-778F669DA87D}" srcOrd="7" destOrd="0" presId="urn:microsoft.com/office/officeart/2005/8/layout/hProcess7"/>
    <dgm:cxn modelId="{A7D578BF-3399-4B74-9A52-B9E174B2EF89}" type="presParOf" srcId="{FE713376-CD99-42A8-9034-1C341364367E}" destId="{139DE900-E5C4-464B-9569-78B6AD5799BF}" srcOrd="8" destOrd="0" presId="urn:microsoft.com/office/officeart/2005/8/layout/hProcess7"/>
    <dgm:cxn modelId="{ECE490F0-6CA1-40E3-965D-DEF956EC0EA1}" type="presParOf" srcId="{139DE900-E5C4-464B-9569-78B6AD5799BF}" destId="{D45B9E7E-294E-4ADE-B1DE-2DA8321BA9EE}" srcOrd="0" destOrd="0" presId="urn:microsoft.com/office/officeart/2005/8/layout/hProcess7"/>
    <dgm:cxn modelId="{81DC3059-A247-41D7-A399-0E3A318D0F99}" type="presParOf" srcId="{139DE900-E5C4-464B-9569-78B6AD5799BF}" destId="{D0BB3BF5-11C6-4034-9491-B131694BF977}" srcOrd="1" destOrd="0" presId="urn:microsoft.com/office/officeart/2005/8/layout/hProcess7"/>
    <dgm:cxn modelId="{67183234-836C-4CC4-AC14-9E9E31574831}" type="presParOf" srcId="{139DE900-E5C4-464B-9569-78B6AD5799BF}" destId="{290ABCDA-DD22-42FD-844F-56F74691AA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8A75-EEC5-4651-9284-DF17555ED9AF}">
      <dsp:nvSpPr>
        <dsp:cNvPr id="0" name=""/>
        <dsp:cNvSpPr/>
      </dsp:nvSpPr>
      <dsp:spPr>
        <a:xfrm>
          <a:off x="1055" y="0"/>
          <a:ext cx="4540334" cy="34290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</a:t>
          </a:r>
        </a:p>
      </dsp:txBody>
      <dsp:txXfrm rot="16200000">
        <a:off x="-950801" y="951856"/>
        <a:ext cx="2811780" cy="908066"/>
      </dsp:txXfrm>
    </dsp:sp>
    <dsp:sp modelId="{20B940A1-8BE0-4442-A917-E61017DCFDE2}">
      <dsp:nvSpPr>
        <dsp:cNvPr id="0" name=""/>
        <dsp:cNvSpPr/>
      </dsp:nvSpPr>
      <dsp:spPr>
        <a:xfrm>
          <a:off x="909121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Thế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nào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909121" y="0"/>
        <a:ext cx="3382548" cy="3429000"/>
      </dsp:txXfrm>
    </dsp:sp>
    <dsp:sp modelId="{681025E2-4ADA-452C-B000-21F0EF4A4507}">
      <dsp:nvSpPr>
        <dsp:cNvPr id="0" name=""/>
        <dsp:cNvSpPr/>
      </dsp:nvSpPr>
      <dsp:spPr>
        <a:xfrm>
          <a:off x="4700300" y="0"/>
          <a:ext cx="4540334" cy="342900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2</a:t>
          </a:r>
        </a:p>
      </dsp:txBody>
      <dsp:txXfrm rot="16200000">
        <a:off x="3748444" y="951856"/>
        <a:ext cx="2811780" cy="908066"/>
      </dsp:txXfrm>
    </dsp:sp>
    <dsp:sp modelId="{F498DAC4-8C5C-476D-BC23-D964672C646C}">
      <dsp:nvSpPr>
        <dsp:cNvPr id="0" name=""/>
        <dsp:cNvSpPr/>
      </dsp:nvSpPr>
      <dsp:spPr>
        <a:xfrm rot="5400000">
          <a:off x="4471054" y="2598864"/>
          <a:ext cx="503895" cy="6810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FB7A0-A5B5-43BF-A422-407844A1DAE3}">
      <dsp:nvSpPr>
        <dsp:cNvPr id="0" name=""/>
        <dsp:cNvSpPr/>
      </dsp:nvSpPr>
      <dsp:spPr>
        <a:xfrm>
          <a:off x="5608367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đời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gồm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mấy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Cho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5608367" y="0"/>
        <a:ext cx="3382548" cy="3429000"/>
      </dsp:txXfrm>
    </dsp:sp>
    <dsp:sp modelId="{D45B9E7E-294E-4ADE-B1DE-2DA8321BA9EE}">
      <dsp:nvSpPr>
        <dsp:cNvPr id="0" name=""/>
        <dsp:cNvSpPr/>
      </dsp:nvSpPr>
      <dsp:spPr>
        <a:xfrm>
          <a:off x="9399546" y="0"/>
          <a:ext cx="4540334" cy="342900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3</a:t>
          </a:r>
        </a:p>
      </dsp:txBody>
      <dsp:txXfrm rot="16200000">
        <a:off x="8447690" y="951856"/>
        <a:ext cx="2811780" cy="908066"/>
      </dsp:txXfrm>
    </dsp:sp>
    <dsp:sp modelId="{40435B2C-3F97-4EEC-9EEA-3B864B49D62B}">
      <dsp:nvSpPr>
        <dsp:cNvPr id="0" name=""/>
        <dsp:cNvSpPr/>
      </dsp:nvSpPr>
      <dsp:spPr>
        <a:xfrm rot="5400000">
          <a:off x="9170300" y="2598864"/>
          <a:ext cx="503895" cy="6810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ABCDA-DD22-42FD-844F-56F74691AA65}">
      <dsp:nvSpPr>
        <dsp:cNvPr id="0" name=""/>
        <dsp:cNvSpPr/>
      </dsp:nvSpPr>
      <dsp:spPr>
        <a:xfrm>
          <a:off x="10307613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những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kĩ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năng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nghe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gì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hoạt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10307613" y="0"/>
        <a:ext cx="3382548" cy="342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8E33-624C-436E-818A-B16D16BB96A2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4BCD-F904-4DB0-A3B1-A4F0B386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116923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E1499158-AD0C-60A7-6462-F6811E8004C6}"/>
              </a:ext>
            </a:extLst>
          </p:cNvPr>
          <p:cNvSpPr txBox="1"/>
          <p:nvPr/>
        </p:nvSpPr>
        <p:spPr>
          <a:xfrm>
            <a:off x="1066800" y="1217858"/>
            <a:ext cx="10740807" cy="10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Khởi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động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: K-W-L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A822E8-476D-08F1-3117-342289C38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28564">
            <a:off x="15453667" y="-115309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E3BB26-5D5F-E4D2-601E-38F23C77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0A5567-3AC8-4213-1522-00A6EFE8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E3905FB-FC77-D550-5162-E7E76D6FD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6AC338-D67C-F07D-098F-2D867AA2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8976"/>
              </p:ext>
            </p:extLst>
          </p:nvPr>
        </p:nvGraphicFramePr>
        <p:xfrm>
          <a:off x="2142807" y="3227744"/>
          <a:ext cx="14002386" cy="54103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6432">
                  <a:extLst>
                    <a:ext uri="{9D8B030D-6E8A-4147-A177-3AD203B41FA5}">
                      <a16:colId xmlns:a16="http://schemas.microsoft.com/office/drawing/2014/main" val="2417130818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639866116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2372688680"/>
                    </a:ext>
                  </a:extLst>
                </a:gridCol>
              </a:tblGrid>
              <a:tr h="1135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K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W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484253"/>
                  </a:ext>
                </a:extLst>
              </a:tr>
              <a:tr h="42748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6080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B37616-BA2F-1D88-2BDB-9CD3F8D3DD7E}"/>
              </a:ext>
            </a:extLst>
          </p:cNvPr>
          <p:cNvSpPr txBox="1"/>
          <p:nvPr/>
        </p:nvSpPr>
        <p:spPr>
          <a:xfrm>
            <a:off x="2199038" y="4692385"/>
            <a:ext cx="452180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…………………………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01E92-7689-D6EA-B15D-0C3799B9D43A}"/>
              </a:ext>
            </a:extLst>
          </p:cNvPr>
          <p:cNvSpPr txBox="1"/>
          <p:nvPr/>
        </p:nvSpPr>
        <p:spPr>
          <a:xfrm>
            <a:off x="6850318" y="4630690"/>
            <a:ext cx="4521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đáp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49530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59E4BF-1745-B498-AF98-73D7E4B49820}"/>
              </a:ext>
            </a:extLst>
          </p:cNvPr>
          <p:cNvSpPr txBox="1"/>
          <p:nvPr/>
        </p:nvSpPr>
        <p:spPr>
          <a:xfrm>
            <a:off x="712534" y="726850"/>
            <a:ext cx="9534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HĐ2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lập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dàn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</a:t>
            </a:r>
            <a:endParaRPr lang="en-US" sz="36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5E785-74BD-38FE-6051-B303D72F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10526"/>
              </p:ext>
            </p:extLst>
          </p:nvPr>
        </p:nvGraphicFramePr>
        <p:xfrm>
          <a:off x="899652" y="1677100"/>
          <a:ext cx="16611600" cy="79566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29630">
                  <a:extLst>
                    <a:ext uri="{9D8B030D-6E8A-4147-A177-3AD203B41FA5}">
                      <a16:colId xmlns:a16="http://schemas.microsoft.com/office/drawing/2014/main" val="2493468306"/>
                    </a:ext>
                  </a:extLst>
                </a:gridCol>
                <a:gridCol w="14681970">
                  <a:extLst>
                    <a:ext uri="{9D8B030D-6E8A-4147-A177-3AD203B41FA5}">
                      <a16:colId xmlns:a16="http://schemas.microsoft.com/office/drawing/2014/main" val="1057839881"/>
                    </a:ext>
                  </a:extLst>
                </a:gridCol>
              </a:tblGrid>
              <a:tr h="7775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82963214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MB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1012352733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TB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272675341"/>
                  </a:ext>
                </a:extLst>
              </a:tr>
              <a:tr h="1006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KB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13203490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806C46-6373-978A-E384-B83EEA6F1EA1}"/>
              </a:ext>
            </a:extLst>
          </p:cNvPr>
          <p:cNvSpPr txBox="1"/>
          <p:nvPr/>
        </p:nvSpPr>
        <p:spPr>
          <a:xfrm>
            <a:off x="2971800" y="2705100"/>
            <a:ext cx="1441654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VD: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Truyện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ngắn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Gió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lạnh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đầu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mùa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(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Thạch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Lam)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đặt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xã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hội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vị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215D6-8981-FF94-E253-F7C135B8C6E1}"/>
              </a:ext>
            </a:extLst>
          </p:cNvPr>
          <p:cNvSpPr txBox="1"/>
          <p:nvPr/>
        </p:nvSpPr>
        <p:spPr>
          <a:xfrm>
            <a:off x="2971800" y="4547902"/>
            <a:ext cx="1441654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niệm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HS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lẽ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mình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VD: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tích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cực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tiêu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cực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đời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sao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trao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đúng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đón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lan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tỏa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trị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,…</a:t>
            </a:r>
            <a:endParaRPr lang="en-US" sz="28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5103-9DE3-312C-4D71-F53081F94A25}"/>
              </a:ext>
            </a:extLst>
          </p:cNvPr>
          <p:cNvSpPr txBox="1"/>
          <p:nvPr/>
        </p:nvSpPr>
        <p:spPr>
          <a:xfrm>
            <a:off x="2947218" y="8953500"/>
            <a:ext cx="1267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khẳng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tầm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>
          <a:xfrm>
            <a:off x="-749406" y="44087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688456-C0AA-E8FA-939E-FDD314D5DEB2}"/>
              </a:ext>
            </a:extLst>
          </p:cNvPr>
          <p:cNvSpPr txBox="1"/>
          <p:nvPr/>
        </p:nvSpPr>
        <p:spPr>
          <a:xfrm>
            <a:off x="744489" y="672420"/>
            <a:ext cx="12192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2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600" dirty="0"/>
              <a:t>* </a:t>
            </a:r>
            <a:r>
              <a:rPr lang="en-US" sz="3600" dirty="0" err="1"/>
              <a:t>HĐ3,4</a:t>
            </a:r>
            <a:r>
              <a:rPr lang="en-US" sz="3600" dirty="0"/>
              <a:t>: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tra</a:t>
            </a:r>
            <a:r>
              <a:rPr lang="en-US" sz="3600" dirty="0"/>
              <a:t>, </a:t>
            </a:r>
            <a:r>
              <a:rPr lang="en-US" sz="3600" dirty="0" err="1"/>
              <a:t>chỉnh</a:t>
            </a:r>
            <a:r>
              <a:rPr lang="en-US" sz="3600" dirty="0"/>
              <a:t> </a:t>
            </a:r>
            <a:r>
              <a:rPr lang="en-US" sz="3600" dirty="0" err="1"/>
              <a:t>sửa</a:t>
            </a:r>
            <a:endParaRPr lang="en-US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53D8D-1EDA-DAC0-E9D2-8A10847A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97343"/>
              </p:ext>
            </p:extLst>
          </p:nvPr>
        </p:nvGraphicFramePr>
        <p:xfrm>
          <a:off x="1066800" y="1616634"/>
          <a:ext cx="16078199" cy="82474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12834644"/>
                    </a:ext>
                  </a:extLst>
                </a:gridCol>
                <a:gridCol w="10038448">
                  <a:extLst>
                    <a:ext uri="{9D8B030D-6E8A-4147-A177-3AD203B41FA5}">
                      <a16:colId xmlns:a16="http://schemas.microsoft.com/office/drawing/2014/main" val="2974224975"/>
                    </a:ext>
                  </a:extLst>
                </a:gridCol>
                <a:gridCol w="1148449">
                  <a:extLst>
                    <a:ext uri="{9D8B030D-6E8A-4147-A177-3AD203B41FA5}">
                      <a16:colId xmlns:a16="http://schemas.microsoft.com/office/drawing/2014/main" val="2917493967"/>
                    </a:ext>
                  </a:extLst>
                </a:gridCol>
                <a:gridCol w="1531251">
                  <a:extLst>
                    <a:ext uri="{9D8B030D-6E8A-4147-A177-3AD203B41FA5}">
                      <a16:colId xmlns:a16="http://schemas.microsoft.com/office/drawing/2014/main" val="22492663"/>
                    </a:ext>
                  </a:extLst>
                </a:gridCol>
                <a:gridCol w="1531251">
                  <a:extLst>
                    <a:ext uri="{9D8B030D-6E8A-4147-A177-3AD203B41FA5}">
                      <a16:colId xmlns:a16="http://schemas.microsoft.com/office/drawing/2014/main" val="3326038970"/>
                    </a:ext>
                  </a:extLst>
                </a:gridCol>
              </a:tblGrid>
              <a:tr h="113536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KIỂM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xã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48980"/>
                  </a:ext>
                </a:extLst>
              </a:tr>
              <a:tr h="481463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 cầu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Đánh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16794"/>
                  </a:ext>
                </a:extLst>
              </a:tr>
              <a:tr h="46506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Tốt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0653912"/>
                  </a:ext>
                </a:extLst>
              </a:tr>
              <a:tr h="4727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Nội dung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 đề trình bày được nêu rõ ràng, cụ thể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5605966"/>
                  </a:ext>
                </a:extLst>
              </a:tr>
              <a:tr h="88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Ý kiến phong phú, có trọng tâm, trình bày logic; lí lẽ và bằng chứng làm nổi bật được vấn đề.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9154470"/>
                  </a:ext>
                </a:extLst>
              </a:tr>
              <a:tr h="4727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Hình thức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 trình bày có bố cục rõ ràng.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5643703"/>
                  </a:ext>
                </a:extLst>
              </a:tr>
              <a:tr h="47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 dụng công cụ, thiết bị hỗ trợ phù hợp.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224130"/>
                  </a:ext>
                </a:extLst>
              </a:tr>
              <a:tr h="47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tạo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618114"/>
                  </a:ext>
                </a:extLst>
              </a:tr>
              <a:tr h="8852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tôn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cơ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0203518"/>
                  </a:ext>
                </a:extLst>
              </a:tr>
              <a:tr h="88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trôi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chảy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ngắt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quãng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chêm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xen (à, ờ,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thì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,…)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5239779"/>
                  </a:ext>
                </a:extLst>
              </a:tr>
              <a:tr h="51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Tốc độ nói vừa phải, có nhấn giọng ở những nội dung quan trọng.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45727"/>
                  </a:ext>
                </a:extLst>
              </a:tr>
              <a:tr h="631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Trao đổi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 đáp thắc mắc cụ thể, ngắn gọn, thỏa đáng.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4002805"/>
                  </a:ext>
                </a:extLst>
              </a:tr>
              <a:tr h="472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Thời gian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 bảo yêu cầu về thời gian trình bày.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450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7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116923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E1499158-AD0C-60A7-6462-F6811E8004C6}"/>
              </a:ext>
            </a:extLst>
          </p:cNvPr>
          <p:cNvSpPr txBox="1"/>
          <p:nvPr/>
        </p:nvSpPr>
        <p:spPr>
          <a:xfrm>
            <a:off x="1066800" y="1217858"/>
            <a:ext cx="10740807" cy="10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Kết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thúc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: K-W-L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A822E8-476D-08F1-3117-342289C38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28564">
            <a:off x="15453667" y="-115309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E3BB26-5D5F-E4D2-601E-38F23C77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0A5567-3AC8-4213-1522-00A6EFE8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E3905FB-FC77-D550-5162-E7E76D6FD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6AC338-D67C-F07D-098F-2D867AA2A4A8}"/>
              </a:ext>
            </a:extLst>
          </p:cNvPr>
          <p:cNvGraphicFramePr>
            <a:graphicFrameLocks noGrp="1"/>
          </p:cNvGraphicFramePr>
          <p:nvPr/>
        </p:nvGraphicFramePr>
        <p:xfrm>
          <a:off x="2142807" y="3227744"/>
          <a:ext cx="14002386" cy="54103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6432">
                  <a:extLst>
                    <a:ext uri="{9D8B030D-6E8A-4147-A177-3AD203B41FA5}">
                      <a16:colId xmlns:a16="http://schemas.microsoft.com/office/drawing/2014/main" val="2417130818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639866116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2372688680"/>
                    </a:ext>
                  </a:extLst>
                </a:gridCol>
              </a:tblGrid>
              <a:tr h="1135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K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W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484253"/>
                  </a:ext>
                </a:extLst>
              </a:tr>
              <a:tr h="42748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6080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B37616-BA2F-1D88-2BDB-9CD3F8D3DD7E}"/>
              </a:ext>
            </a:extLst>
          </p:cNvPr>
          <p:cNvSpPr txBox="1"/>
          <p:nvPr/>
        </p:nvSpPr>
        <p:spPr>
          <a:xfrm>
            <a:off x="2199038" y="4692385"/>
            <a:ext cx="452180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…………………………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01E92-7689-D6EA-B15D-0C3799B9D43A}"/>
              </a:ext>
            </a:extLst>
          </p:cNvPr>
          <p:cNvSpPr txBox="1"/>
          <p:nvPr/>
        </p:nvSpPr>
        <p:spPr>
          <a:xfrm>
            <a:off x="6850318" y="4630690"/>
            <a:ext cx="4521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đáp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26274-388C-BFA3-34D9-8066744D21C9}"/>
              </a:ext>
            </a:extLst>
          </p:cNvPr>
          <p:cNvSpPr txBox="1"/>
          <p:nvPr/>
        </p:nvSpPr>
        <p:spPr>
          <a:xfrm>
            <a:off x="11477411" y="4604436"/>
            <a:ext cx="448081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kĩ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nghiệm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kĩ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rút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458200" y="3915503"/>
            <a:ext cx="10413332" cy="6371497"/>
          </a:xfrm>
          <a:custGeom>
            <a:avLst/>
            <a:gdLst/>
            <a:ahLst/>
            <a:cxnLst/>
            <a:rect l="l" t="t" r="r" b="b"/>
            <a:pathLst>
              <a:path w="12118949" h="7695533">
                <a:moveTo>
                  <a:pt x="0" y="0"/>
                </a:moveTo>
                <a:lnTo>
                  <a:pt x="12118949" y="0"/>
                </a:lnTo>
                <a:lnTo>
                  <a:pt x="12118949" y="7695533"/>
                </a:lnTo>
                <a:lnTo>
                  <a:pt x="0" y="769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6351" y="2357774"/>
            <a:ext cx="9935558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Trình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bày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ý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kiến</a:t>
            </a:r>
            <a:endParaRPr lang="en-US" sz="8800" dirty="0">
              <a:solidFill>
                <a:srgbClr val="30364E"/>
              </a:solidFill>
              <a:latin typeface="#9Slide05 Lobster" panose="02000506000000020003" pitchFamily="2" charset="0"/>
            </a:endParaRPr>
          </a:p>
          <a:p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về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một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vấn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đề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xã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hội</a:t>
            </a:r>
            <a:endParaRPr lang="en-US" sz="8800" dirty="0">
              <a:solidFill>
                <a:srgbClr val="30364E"/>
              </a:solidFill>
              <a:latin typeface="#9Slide05 Lobster" panose="02000506000000020003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2357269">
            <a:off x="1073672" y="7617236"/>
            <a:ext cx="1593546" cy="1404313"/>
          </a:xfrm>
          <a:custGeom>
            <a:avLst/>
            <a:gdLst/>
            <a:ahLst/>
            <a:cxnLst/>
            <a:rect l="l" t="t" r="r" b="b"/>
            <a:pathLst>
              <a:path w="1593546" h="1404313">
                <a:moveTo>
                  <a:pt x="0" y="0"/>
                </a:moveTo>
                <a:lnTo>
                  <a:pt x="1593546" y="0"/>
                </a:lnTo>
                <a:lnTo>
                  <a:pt x="1593546" y="1404313"/>
                </a:lnTo>
                <a:lnTo>
                  <a:pt x="0" y="1404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70181"/>
            <a:ext cx="604027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Giáo</a:t>
            </a:r>
            <a:r>
              <a:rPr lang="en-US" sz="3200" dirty="0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viên</a:t>
            </a:r>
            <a:r>
              <a:rPr lang="en-US" sz="3200" dirty="0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3200" dirty="0" err="1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Nhóm</a:t>
            </a:r>
            <a:r>
              <a:rPr lang="en-US" sz="3200" dirty="0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30364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3H</a:t>
            </a:r>
            <a:endParaRPr lang="en-US" sz="3200" dirty="0">
              <a:solidFill>
                <a:srgbClr val="30364E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7B678-8F53-C907-4C7C-BDD5ADF2B338}"/>
              </a:ext>
            </a:extLst>
          </p:cNvPr>
          <p:cNvSpPr txBox="1"/>
          <p:nvPr/>
        </p:nvSpPr>
        <p:spPr>
          <a:xfrm>
            <a:off x="3276600" y="1512662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Nói</a:t>
            </a:r>
            <a:r>
              <a:rPr lang="en-US" sz="4400" dirty="0">
                <a:solidFill>
                  <a:srgbClr val="30364E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và</a:t>
            </a:r>
            <a:r>
              <a:rPr lang="en-US" sz="4400" dirty="0">
                <a:solidFill>
                  <a:srgbClr val="30364E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nghe</a:t>
            </a:r>
            <a:endParaRPr lang="en-US" sz="4400" dirty="0">
              <a:solidFill>
                <a:srgbClr val="30364E"/>
              </a:solidFill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525000" y="1562100"/>
            <a:ext cx="7945285" cy="8043059"/>
          </a:xfrm>
          <a:custGeom>
            <a:avLst/>
            <a:gdLst/>
            <a:ahLst/>
            <a:cxnLst/>
            <a:rect l="l" t="t" r="r" b="b"/>
            <a:pathLst>
              <a:path w="8171780" h="8192260">
                <a:moveTo>
                  <a:pt x="0" y="0"/>
                </a:moveTo>
                <a:lnTo>
                  <a:pt x="8171780" y="0"/>
                </a:lnTo>
                <a:lnTo>
                  <a:pt x="8171780" y="8192260"/>
                </a:lnTo>
                <a:lnTo>
                  <a:pt x="0" y="819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21337" y="4366123"/>
            <a:ext cx="817178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13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Định</a:t>
            </a:r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3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hướng</a:t>
            </a:r>
            <a:endParaRPr lang="en-US" sz="13800" dirty="0">
              <a:solidFill>
                <a:schemeClr val="accent5">
                  <a:lumMod val="50000"/>
                </a:schemeClr>
              </a:solidFill>
              <a:effectLst/>
              <a:latin typeface="#9Slide07 SVNAppleberry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2B9921A-6CF8-BFD4-798E-C94A01B84FCB}"/>
              </a:ext>
            </a:extLst>
          </p:cNvPr>
          <p:cNvSpPr txBox="1"/>
          <p:nvPr/>
        </p:nvSpPr>
        <p:spPr>
          <a:xfrm>
            <a:off x="1492017" y="2890860"/>
            <a:ext cx="703042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13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 1</a:t>
            </a:r>
            <a:endParaRPr lang="en-US" sz="13800" dirty="0">
              <a:solidFill>
                <a:schemeClr val="accent5">
                  <a:lumMod val="50000"/>
                </a:schemeClr>
              </a:solidFill>
              <a:effectLst/>
              <a:latin typeface="#9Slide07 SVNAppleberry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64AD58-FC55-C0C4-3A2F-D6C623DA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CB16D1-9B6B-0D7E-C0D1-FD2F02AA7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1D9A121B-9EEC-725D-A2E5-03D8D219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ECCE446-1C3C-E8F3-4A66-9AA2513A1F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153788">
            <a:off x="-1119212" y="-1194043"/>
            <a:ext cx="4126742" cy="412971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8140CF66-8270-BE2A-588F-FA28A75E77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02AD4F4-D289-5706-0E56-198727B1F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423900"/>
              </p:ext>
            </p:extLst>
          </p:nvPr>
        </p:nvGraphicFramePr>
        <p:xfrm>
          <a:off x="2167978" y="4169360"/>
          <a:ext cx="1394093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:a16="http://schemas.microsoft.com/office/drawing/2014/main" id="{ECA9FF0F-B085-CE61-92DE-5EE94AE60A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153788">
            <a:off x="-1305994" y="-1489783"/>
            <a:ext cx="4126742" cy="4129714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D53D78EC-557D-3733-8847-FF856B9E05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128564">
            <a:off x="15606067" y="-139177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E906BD9-411A-AAD9-D61B-7024120F7A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46C237D-1486-AC7E-302C-909A1723BD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F582F120-B156-6B49-F905-1D6721891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E17C8377-9FCB-A1E9-6114-357213581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263D3E6-F844-D647-9FDF-8B0616C287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6684E-F5FE-7FA6-24C1-FE1F31D0056B}"/>
              </a:ext>
            </a:extLst>
          </p:cNvPr>
          <p:cNvSpPr txBox="1"/>
          <p:nvPr/>
        </p:nvSpPr>
        <p:spPr>
          <a:xfrm>
            <a:off x="3107706" y="2266935"/>
            <a:ext cx="1247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Đọc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phần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Định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hướng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(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SGK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/36)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thực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hiện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yêu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cầu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sau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49530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72972F-904A-A9AF-6E0B-1A3DFA1B0BA4}"/>
              </a:ext>
            </a:extLst>
          </p:cNvPr>
          <p:cNvSpPr txBox="1"/>
          <p:nvPr/>
        </p:nvSpPr>
        <p:spPr>
          <a:xfrm>
            <a:off x="7607513" y="3314700"/>
            <a:ext cx="953483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b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hội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rõ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hội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hỏi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quyết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tiêu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diễn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ngày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622A6-6779-C346-8AEC-9DA71FCC7146}"/>
              </a:ext>
            </a:extLst>
          </p:cNvPr>
          <p:cNvSpPr txBox="1"/>
          <p:nvPr/>
        </p:nvSpPr>
        <p:spPr>
          <a:xfrm>
            <a:off x="914400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4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1.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60344-DAB5-BD5B-843C-C09FF004D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23" y="1677099"/>
            <a:ext cx="8476999" cy="84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6D1D0CB-25FB-D68F-167C-5E4B78EA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07860C0-1F68-8D70-E918-2443EE44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EC4E6C58-EC11-A4B7-97F2-63B144F890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5DA5088E-BC5D-7C48-3C66-C0DC38EEAE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7F1A23E-DF74-4A8A-1D45-4E6752160B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6EF4304E-19FC-D905-D00F-29392ECB2C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28564">
            <a:off x="15529866" y="-1431688"/>
            <a:ext cx="3851203" cy="38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308308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1B9FAC-1754-8B76-14C1-1B7A8F7A276C}"/>
              </a:ext>
            </a:extLst>
          </p:cNvPr>
          <p:cNvSpPr txBox="1"/>
          <p:nvPr/>
        </p:nvSpPr>
        <p:spPr>
          <a:xfrm>
            <a:off x="749405" y="478302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4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9D223B-958C-5E50-2716-D87C2315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32185"/>
              </p:ext>
            </p:extLst>
          </p:nvPr>
        </p:nvGraphicFramePr>
        <p:xfrm>
          <a:off x="990600" y="1505812"/>
          <a:ext cx="16230600" cy="8301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7314">
                  <a:extLst>
                    <a:ext uri="{9D8B030D-6E8A-4147-A177-3AD203B41FA5}">
                      <a16:colId xmlns:a16="http://schemas.microsoft.com/office/drawing/2014/main" val="2398238196"/>
                    </a:ext>
                  </a:extLst>
                </a:gridCol>
                <a:gridCol w="11593286">
                  <a:extLst>
                    <a:ext uri="{9D8B030D-6E8A-4147-A177-3AD203B41FA5}">
                      <a16:colId xmlns:a16="http://schemas.microsoft.com/office/drawing/2014/main" val="893007308"/>
                    </a:ext>
                  </a:extLst>
                </a:gridCol>
              </a:tblGrid>
              <a:tr h="647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lưu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67542"/>
                  </a:ext>
                </a:extLst>
              </a:tr>
              <a:tr h="5517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33594"/>
                  </a:ext>
                </a:extLst>
              </a:tr>
              <a:tr h="4724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tài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67936"/>
                  </a:ext>
                </a:extLst>
              </a:tr>
              <a:tr h="4724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Thầy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67231"/>
                  </a:ext>
                </a:extLst>
              </a:tr>
              <a:tr h="4023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Mục đích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18920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trợ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Máy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chiếu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video,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70619"/>
                  </a:ext>
                </a:extLst>
              </a:tr>
              <a:tr h="472458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 đầu: Nêu vấn đề và lí do chọn vấn đề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44744"/>
                  </a:ext>
                </a:extLst>
              </a:tr>
              <a:tr h="2126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19873"/>
                  </a:ext>
                </a:extLst>
              </a:tr>
              <a:tr h="165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nếu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08719"/>
                  </a:ext>
                </a:extLst>
              </a:tr>
              <a:tr h="944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,…;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giọng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4457" marR="544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71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>
          <a:xfrm>
            <a:off x="-749406" y="49530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87821-EE7C-C1A2-ECF0-B1746F61E9C8}"/>
              </a:ext>
            </a:extLst>
          </p:cNvPr>
          <p:cNvSpPr txBox="1"/>
          <p:nvPr/>
        </p:nvSpPr>
        <p:spPr>
          <a:xfrm>
            <a:off x="838200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4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A3809-6190-3735-FBDE-2B6E1FF04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01684"/>
              </p:ext>
            </p:extLst>
          </p:nvPr>
        </p:nvGraphicFramePr>
        <p:xfrm>
          <a:off x="838200" y="1866900"/>
          <a:ext cx="16383000" cy="793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3600">
                  <a:extLst>
                    <a:ext uri="{9D8B030D-6E8A-4147-A177-3AD203B41FA5}">
                      <a16:colId xmlns:a16="http://schemas.microsoft.com/office/drawing/2014/main" val="143342388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37399795"/>
                    </a:ext>
                  </a:extLst>
                </a:gridCol>
              </a:tblGrid>
              <a:tr h="589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37879"/>
                  </a:ext>
                </a:extLst>
              </a:tr>
              <a:tr h="17726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Ý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phú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logic;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ghi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thông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chú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yếu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cử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mặt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ánh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khích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lệ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nếu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trao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đổi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39372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hỗ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trợ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tạo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42669"/>
                  </a:ext>
                </a:extLst>
              </a:tr>
              <a:tr h="33664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Phong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tôn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cơ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sinh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trôi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quãng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chêm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xen (à, ờ,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thì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,…)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thắc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gọn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thỏa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5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525000" y="1562100"/>
            <a:ext cx="7945285" cy="8043059"/>
          </a:xfrm>
          <a:custGeom>
            <a:avLst/>
            <a:gdLst/>
            <a:ahLst/>
            <a:cxnLst/>
            <a:rect l="l" t="t" r="r" b="b"/>
            <a:pathLst>
              <a:path w="8171780" h="8192260">
                <a:moveTo>
                  <a:pt x="0" y="0"/>
                </a:moveTo>
                <a:lnTo>
                  <a:pt x="8171780" y="0"/>
                </a:lnTo>
                <a:lnTo>
                  <a:pt x="8171780" y="8192260"/>
                </a:lnTo>
                <a:lnTo>
                  <a:pt x="0" y="819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21337" y="4366123"/>
            <a:ext cx="817178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hành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2B9921A-6CF8-BFD4-798E-C94A01B84FCB}"/>
              </a:ext>
            </a:extLst>
          </p:cNvPr>
          <p:cNvSpPr txBox="1"/>
          <p:nvPr/>
        </p:nvSpPr>
        <p:spPr>
          <a:xfrm>
            <a:off x="1492017" y="2890860"/>
            <a:ext cx="703042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 2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64AD58-FC55-C0C4-3A2F-D6C623DA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CB16D1-9B6B-0D7E-C0D1-FD2F02AA7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1D9A121B-9EEC-725D-A2E5-03D8D219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ECCE446-1C3C-E8F3-4A66-9AA2513A1F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153788">
            <a:off x="-1119212" y="-1194043"/>
            <a:ext cx="4126742" cy="412971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8140CF66-8270-BE2A-588F-FA28A75E77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49530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58F0DC-10A1-3D4C-2D4C-6716D6C6FBEC}"/>
              </a:ext>
            </a:extLst>
          </p:cNvPr>
          <p:cNvSpPr txBox="1"/>
          <p:nvPr/>
        </p:nvSpPr>
        <p:spPr>
          <a:xfrm>
            <a:off x="751863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2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4400" dirty="0"/>
              <a:t>* </a:t>
            </a:r>
            <a:r>
              <a:rPr lang="en-US" sz="4400" dirty="0" err="1"/>
              <a:t>HĐ1</a:t>
            </a:r>
            <a:r>
              <a:rPr lang="en-US" sz="4400" dirty="0"/>
              <a:t>: </a:t>
            </a:r>
            <a:r>
              <a:rPr lang="en-US" sz="4400" dirty="0" err="1"/>
              <a:t>Chuẩn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endParaRPr lang="en-US" sz="44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00425AD-B195-938B-C5A7-1461B092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65488B6-22DF-E3EA-702E-ED27A53C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BB07C97D-FCA3-D75C-6FD4-06B36F8A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2090DD42-A280-320D-571F-7FE97834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B5A7A-4BC7-1951-C34E-AAC2377D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D45C04EF-A691-1148-0ECB-9A44325729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28564">
            <a:off x="15529866" y="-1431688"/>
            <a:ext cx="3851203" cy="3853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68F3A-D6AF-9FFB-7B2D-14F485FEB831}"/>
              </a:ext>
            </a:extLst>
          </p:cNvPr>
          <p:cNvSpPr txBox="1"/>
          <p:nvPr/>
        </p:nvSpPr>
        <p:spPr>
          <a:xfrm>
            <a:off x="1286986" y="2324100"/>
            <a:ext cx="1575969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HS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Xác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lớp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ái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Mục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đích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hỗ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video,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ái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tế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0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1387</Words>
  <PresentationFormat>Custom</PresentationFormat>
  <Paragraphs>160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#9Slide05 Lobster</vt:lpstr>
      <vt:lpstr>#9Slide03 BoosterNextFYBlack</vt:lpstr>
      <vt:lpstr>#9Slide03 Arima Madurai Bold</vt:lpstr>
      <vt:lpstr>#9Slide07 SVNAppleberry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2023-07-05T13:57:18Z</dcterms:modified>
  <dc:identifier>DAFk0aaJss8</dc:identifier>
</cp:coreProperties>
</file>