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0" r:id="rId6"/>
    <p:sldId id="269" r:id="rId7"/>
    <p:sldId id="262" r:id="rId8"/>
    <p:sldId id="261" r:id="rId9"/>
    <p:sldId id="264" r:id="rId10"/>
    <p:sldId id="272" r:id="rId11"/>
    <p:sldId id="274" r:id="rId12"/>
  </p:sldIdLst>
  <p:sldSz cx="18288000" cy="10287000"/>
  <p:notesSz cx="6858000" cy="9144000"/>
  <p:embeddedFontLst>
    <p:embeddedFont>
      <p:font typeface="Josefin Sans Bold" charset="-93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1" d="100"/>
          <a:sy n="21" d="100"/>
        </p:scale>
        <p:origin x="-2196" y="-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188" b="243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81" y="7577220"/>
            <a:ext cx="11026973" cy="85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519">
                <a:solidFill>
                  <a:srgbClr val="FFF3E2"/>
                </a:solidFill>
                <a:latin typeface="Arial" pitchFamily="34" charset="0"/>
                <a:cs typeface="Arial" pitchFamily="34" charset="0"/>
              </a:rPr>
              <a:t>Chào mừng thầy cô và các 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2212869" y="1296346"/>
            <a:ext cx="7730976" cy="2947576"/>
            <a:chOff x="-407452" y="-662068"/>
            <a:chExt cx="10307967" cy="393010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344430"/>
              <a:ext cx="9900515" cy="192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00"/>
                </a:lnSpc>
              </a:pPr>
              <a:endParaRPr lang="en-US" sz="10000" spc="-200">
                <a:solidFill>
                  <a:srgbClr val="632B2B"/>
                </a:solidFill>
                <a:latin typeface="Josefin Sans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07452" y="-662068"/>
              <a:ext cx="10307967" cy="85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80"/>
                </a:lnSpc>
              </a:pPr>
              <a:r>
                <a:rPr lang="en-US" sz="4400" b="1" spc="-48" smtClean="0">
                  <a:latin typeface="Arial" pitchFamily="34" charset="0"/>
                  <a:cs typeface="Arial" pitchFamily="34" charset="0"/>
                </a:rPr>
                <a:t>HƯỚNG DẪN VỀ NHÀ</a:t>
              </a:r>
              <a:endParaRPr lang="en-US" sz="4400" b="1" spc="-48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877995" y="9073472"/>
            <a:ext cx="679181" cy="3000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2268242"/>
            <a:ext cx="10515599" cy="60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Chuẩn bị </a:t>
            </a:r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tuần 11: Ứng phó với thiên tai </a:t>
            </a:r>
            <a:endParaRPr lang="en-US" sz="44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>
                <a:latin typeface="Arial" pitchFamily="34" charset="0"/>
                <a:cs typeface="Arial" pitchFamily="34" charset="0"/>
              </a:rPr>
              <a:t>Hoạt động 1: Tìm hiểu dấu hiệu của một số loại </a:t>
            </a:r>
            <a:r>
              <a:rPr lang="nl-NL" sz="4400">
                <a:latin typeface="Arial" pitchFamily="34" charset="0"/>
                <a:cs typeface="Arial" pitchFamily="34" charset="0"/>
              </a:rPr>
              <a:t>thiên </a:t>
            </a:r>
            <a:r>
              <a:rPr lang="nl-NL" sz="4400" smtClean="0">
                <a:latin typeface="Arial" pitchFamily="34" charset="0"/>
                <a:cs typeface="Arial" pitchFamily="34" charset="0"/>
              </a:rPr>
              <a:t>tai</a:t>
            </a:r>
          </a:p>
          <a:p>
            <a:pPr algn="just">
              <a:lnSpc>
                <a:spcPct val="150000"/>
              </a:lnSpc>
            </a:pPr>
            <a:r>
              <a:rPr lang="nl-NL" sz="4400">
                <a:latin typeface="Arial" pitchFamily="34" charset="0"/>
                <a:cs typeface="Arial" pitchFamily="34" charset="0"/>
              </a:rPr>
              <a:t>Hoạt động 2: Xác định những việc cần làm để bảo vệ bản thân trong một số tình huống </a:t>
            </a:r>
            <a:r>
              <a:rPr lang="nl-NL" sz="4400">
                <a:latin typeface="Arial" pitchFamily="34" charset="0"/>
                <a:cs typeface="Arial" pitchFamily="34" charset="0"/>
              </a:rPr>
              <a:t>thiên </a:t>
            </a:r>
            <a:r>
              <a:rPr lang="nl-NL" sz="4400" smtClean="0">
                <a:latin typeface="Arial" pitchFamily="34" charset="0"/>
                <a:cs typeface="Arial" pitchFamily="34" charset="0"/>
              </a:rPr>
              <a:t>tai</a:t>
            </a:r>
            <a:endParaRPr lang="vi-VN" sz="4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87200" y="3212007"/>
            <a:ext cx="5407402" cy="63337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7585" y="2375877"/>
            <a:ext cx="7529047" cy="709612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7007767" y="9017092"/>
            <a:ext cx="679181" cy="300074"/>
          </a:xfrm>
          <a:prstGeom prst="rect">
            <a:avLst/>
          </a:prstGeom>
        </p:spPr>
      </p:pic>
      <p:sp>
        <p:nvSpPr>
          <p:cNvPr id="40" name="TextBox 5"/>
          <p:cNvSpPr txBox="1"/>
          <p:nvPr/>
        </p:nvSpPr>
        <p:spPr>
          <a:xfrm>
            <a:off x="9284158" y="2372625"/>
            <a:ext cx="714259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400" b="1" spc="-140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4400" b="1" spc="-140" dirty="0" smtClean="0">
                <a:latin typeface="Arial" panose="020B0604020202020204" pitchFamily="34" charset="0"/>
                <a:cs typeface="Arial" panose="020B0604020202020204" pitchFamily="34" charset="0"/>
              </a:rPr>
              <a:t>ĐÃ LẮNG NGHE </a:t>
            </a:r>
            <a:r>
              <a:rPr lang="en-US" sz="4400" b="1" spc="-140" smtClean="0">
                <a:latin typeface="Arial" panose="020B0604020202020204" pitchFamily="34" charset="0"/>
                <a:cs typeface="Arial" panose="020B0604020202020204" pitchFamily="34" charset="0"/>
              </a:rPr>
              <a:t>BÀI GIẢNG</a:t>
            </a:r>
            <a:endParaRPr lang="en-US" sz="4400" b="1" spc="-1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79135" y="3612418"/>
            <a:ext cx="6418186" cy="63700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17007767" y="8986702"/>
            <a:ext cx="679181" cy="3000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20822" y="3788533"/>
            <a:ext cx="7737638" cy="516487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20822" y="522168"/>
            <a:ext cx="14304168" cy="196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5"/>
              </a:lnSpc>
            </a:pPr>
            <a:r>
              <a:rPr lang="en-US" sz="5199" spc="98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Nghe và cảm nhận ca từ bài hát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"Mái trường mến yêu"</a:t>
            </a:r>
          </a:p>
        </p:txBody>
      </p:sp>
      <p:pic>
        <p:nvPicPr>
          <p:cNvPr id="24" name="MaiTruongMenYeu-PhamThanhThao-22788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802" y="8797148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0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40293" y="3977294"/>
            <a:ext cx="7881726" cy="2725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spc="-138" smtClean="0">
                <a:solidFill>
                  <a:srgbClr val="632B2B"/>
                </a:solidFill>
                <a:latin typeface="Arial" pitchFamily="34" charset="0"/>
                <a:cs typeface="Arial" pitchFamily="34" charset="0"/>
              </a:rPr>
              <a:t>HOẠT ĐỘNG 4: TRÌNH DIỄN THỜI TRANG HỌC TRÒ</a:t>
            </a:r>
            <a:endParaRPr lang="en-US" sz="4800" b="1" spc="-138">
              <a:solidFill>
                <a:srgbClr val="632B2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7805" y="1028700"/>
            <a:ext cx="5951639" cy="96188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49485" y="3131410"/>
            <a:ext cx="176115" cy="4024179"/>
            <a:chOff x="0" y="0"/>
            <a:chExt cx="234820" cy="536557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6997952" y="8986702"/>
            <a:ext cx="679181" cy="300074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028700" y="1028700"/>
            <a:ext cx="358140" cy="358140"/>
            <a:chOff x="0" y="0"/>
            <a:chExt cx="477520" cy="47752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49485" y="3131410"/>
            <a:ext cx="176115" cy="4024179"/>
            <a:chOff x="0" y="0"/>
            <a:chExt cx="234820" cy="536557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6997952" y="8986702"/>
            <a:ext cx="679181" cy="30007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028700" y="1028700"/>
            <a:ext cx="358140" cy="358140"/>
            <a:chOff x="0" y="0"/>
            <a:chExt cx="477520" cy="47752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3296" y="2130659"/>
            <a:ext cx="7092003" cy="7127641"/>
          </a:xfrm>
          <a:prstGeom prst="rect">
            <a:avLst/>
          </a:prstGeom>
        </p:spPr>
      </p:pic>
      <p:grpSp>
        <p:nvGrpSpPr>
          <p:cNvPr id="36" name="Group 3"/>
          <p:cNvGrpSpPr/>
          <p:nvPr/>
        </p:nvGrpSpPr>
        <p:grpSpPr>
          <a:xfrm>
            <a:off x="9067800" y="3543300"/>
            <a:ext cx="6553200" cy="5593438"/>
            <a:chOff x="0" y="0"/>
            <a:chExt cx="5143777" cy="3158407"/>
          </a:xfrm>
        </p:grpSpPr>
        <p:sp>
          <p:nvSpPr>
            <p:cNvPr id="39" name="Freeform 4"/>
            <p:cNvSpPr/>
            <p:nvPr/>
          </p:nvSpPr>
          <p:spPr>
            <a:xfrm>
              <a:off x="0" y="0"/>
              <a:ext cx="5143778" cy="3158407"/>
            </a:xfrm>
            <a:custGeom>
              <a:avLst/>
              <a:gdLst/>
              <a:ahLst/>
              <a:cxnLst/>
              <a:rect l="l" t="t" r="r" b="b"/>
              <a:pathLst>
                <a:path w="5143778" h="3158407">
                  <a:moveTo>
                    <a:pt x="5019317" y="3158407"/>
                  </a:moveTo>
                  <a:lnTo>
                    <a:pt x="124460" y="3158407"/>
                  </a:lnTo>
                  <a:cubicBezTo>
                    <a:pt x="55880" y="3158407"/>
                    <a:pt x="0" y="3102527"/>
                    <a:pt x="0" y="30339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19318" y="0"/>
                  </a:lnTo>
                  <a:cubicBezTo>
                    <a:pt x="5087898" y="0"/>
                    <a:pt x="5143778" y="55880"/>
                    <a:pt x="5143778" y="124460"/>
                  </a:cubicBezTo>
                  <a:lnTo>
                    <a:pt x="5143778" y="3033947"/>
                  </a:lnTo>
                  <a:cubicBezTo>
                    <a:pt x="5143778" y="3102527"/>
                    <a:pt x="5087898" y="3158407"/>
                    <a:pt x="5019318" y="315840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9804"/>
              </a:schemeClr>
            </a:solidFill>
          </p:spPr>
        </p:sp>
      </p:grpSp>
      <p:sp>
        <p:nvSpPr>
          <p:cNvPr id="40" name="Rectangle 39"/>
          <p:cNvSpPr/>
          <p:nvPr/>
        </p:nvSpPr>
        <p:spPr>
          <a:xfrm>
            <a:off x="6519378" y="509677"/>
            <a:ext cx="10818164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smtClean="0">
                <a:latin typeface="Arial" pitchFamily="34" charset="0"/>
                <a:cs typeface="Arial" pitchFamily="34" charset="0"/>
              </a:rPr>
              <a:t>Tham gia trình diễn trang phục kết hợp với kiểu tóc, tư thế đi, đứng thể hiện sự phù hợp khi: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10959" y="3895648"/>
            <a:ext cx="5466881" cy="482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+ Đi học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+ Đi chơi, dự sinh nhật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+ Tập thể dục, thể thao</a:t>
            </a:r>
          </a:p>
          <a:p>
            <a:pPr>
              <a:lnSpc>
                <a:spcPct val="200000"/>
              </a:lnSpc>
            </a:pPr>
            <a:r>
              <a:rPr lang="en-US" sz="4000" smtClean="0">
                <a:latin typeface="Arial" pitchFamily="34" charset="0"/>
                <a:cs typeface="Arial" pitchFamily="34" charset="0"/>
              </a:rPr>
              <a:t>+ Lao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4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4035" y="3251647"/>
            <a:ext cx="3498475" cy="6776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92331" y="1207770"/>
            <a:ext cx="2728740" cy="4983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FFF3E2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7007767" y="9017092"/>
            <a:ext cx="679181" cy="30007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5189121" y="2285453"/>
            <a:ext cx="776487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Lựa chọn được trang phục, kiểu tóc phù hợp với các hoạt động;</a:t>
            </a:r>
            <a:endParaRPr lang="vi-VN" sz="4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Thể hiện được tư thế, tác phong đẹp.</a:t>
            </a:r>
            <a:endParaRPr lang="vi-VN" sz="4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82510" y="937512"/>
            <a:ext cx="9481090" cy="705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6"/>
              </a:lnSpc>
              <a:spcBef>
                <a:spcPct val="0"/>
              </a:spcBef>
            </a:pPr>
            <a:r>
              <a:rPr lang="en-US" sz="4084" b="1" smtClean="0">
                <a:solidFill>
                  <a:srgbClr val="FFF3E2"/>
                </a:solidFill>
                <a:latin typeface="Arial" pitchFamily="34" charset="0"/>
                <a:cs typeface="Arial" pitchFamily="34" charset="0"/>
              </a:rPr>
              <a:t>MỤC ĐÍCH</a:t>
            </a:r>
            <a:endParaRPr lang="en-US" sz="4084" b="1">
              <a:solidFill>
                <a:srgbClr val="FFF3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023232" y="1032908"/>
            <a:ext cx="14963104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4400" b="1" spc="-112" smtClean="0">
                <a:solidFill>
                  <a:srgbClr val="632B2B"/>
                </a:solidFill>
                <a:latin typeface="Arial" pitchFamily="34" charset="0"/>
                <a:cs typeface="Arial" pitchFamily="34" charset="0"/>
              </a:rPr>
              <a:t>Các tiết mục trình diễn thời trang đáp ứng các yêu cầu:</a:t>
            </a:r>
            <a:endParaRPr lang="en-US" sz="4400" b="1" spc="-112">
              <a:solidFill>
                <a:srgbClr val="632B2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023232" y="2611042"/>
            <a:ext cx="10702167" cy="1889705"/>
            <a:chOff x="0" y="-67094"/>
            <a:chExt cx="14269556" cy="251960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269556" cy="2452514"/>
              <a:chOff x="0" y="0"/>
              <a:chExt cx="8644705" cy="148576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644705" cy="1485768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63923">
                    <a:moveTo>
                      <a:pt x="4846598" y="1063923"/>
                    </a:moveTo>
                    <a:lnTo>
                      <a:pt x="124460" y="1063923"/>
                    </a:lnTo>
                    <a:cubicBezTo>
                      <a:pt x="55880" y="1063923"/>
                      <a:pt x="0" y="1008043"/>
                      <a:pt x="0" y="93946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9463"/>
                    </a:lnTo>
                    <a:cubicBezTo>
                      <a:pt x="4971058" y="1008044"/>
                      <a:pt x="4915178" y="1063923"/>
                      <a:pt x="4846598" y="1063923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925661" y="-67094"/>
              <a:ext cx="11835895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Trang phục phù hợp với hoạt động và hình dáng cơ thể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96523" y="476714"/>
              <a:ext cx="1014173" cy="81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813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01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23232" y="4852277"/>
            <a:ext cx="10702167" cy="1205623"/>
            <a:chOff x="0" y="2"/>
            <a:chExt cx="8205577" cy="160749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2"/>
              <a:ext cx="8205577" cy="1607497"/>
              <a:chOff x="0" y="1"/>
              <a:chExt cx="4971058" cy="97384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1"/>
                <a:ext cx="4971058" cy="973845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329457">
                    <a:moveTo>
                      <a:pt x="4846598" y="1329457"/>
                    </a:moveTo>
                    <a:lnTo>
                      <a:pt x="124460" y="1329457"/>
                    </a:lnTo>
                    <a:cubicBezTo>
                      <a:pt x="55880" y="1329457"/>
                      <a:pt x="0" y="1273577"/>
                      <a:pt x="0" y="120499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1204997"/>
                    </a:lnTo>
                    <a:cubicBezTo>
                      <a:pt x="4971058" y="1273577"/>
                      <a:pt x="4915178" y="1329457"/>
                      <a:pt x="4846598" y="1329457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107334" y="721601"/>
              <a:ext cx="6558223" cy="44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632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Mái tóc phù hợp với khuôn mặt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8318" y="395491"/>
              <a:ext cx="1014173" cy="81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813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02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94400" y="6510166"/>
            <a:ext cx="10702167" cy="1224134"/>
            <a:chOff x="-38442" y="-400126"/>
            <a:chExt cx="8205577" cy="1748779"/>
          </a:xfrm>
        </p:grpSpPr>
        <p:grpSp>
          <p:nvGrpSpPr>
            <p:cNvPr id="15" name="Group 15"/>
            <p:cNvGrpSpPr/>
            <p:nvPr/>
          </p:nvGrpSpPr>
          <p:grpSpPr>
            <a:xfrm>
              <a:off x="-38442" y="-400126"/>
              <a:ext cx="8205577" cy="1748779"/>
              <a:chOff x="-23289" y="-242402"/>
              <a:chExt cx="4971058" cy="105943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3289" y="-242402"/>
                <a:ext cx="4971058" cy="1059436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9436">
                    <a:moveTo>
                      <a:pt x="4846598" y="1059436"/>
                    </a:moveTo>
                    <a:lnTo>
                      <a:pt x="124460" y="1059436"/>
                    </a:lnTo>
                    <a:cubicBezTo>
                      <a:pt x="55880" y="1059436"/>
                      <a:pt x="0" y="1003556"/>
                      <a:pt x="0" y="9349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4976"/>
                    </a:lnTo>
                    <a:cubicBezTo>
                      <a:pt x="4971058" y="1003556"/>
                      <a:pt x="4915178" y="1059436"/>
                      <a:pt x="4846598" y="1059436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178344" y="171454"/>
              <a:ext cx="5734192" cy="524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32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Tư thế, tác phong tự tin, đẹp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60406" y="74140"/>
              <a:ext cx="1014173" cy="81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813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03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259300" y="2007651"/>
            <a:ext cx="176115" cy="4024179"/>
            <a:chOff x="0" y="0"/>
            <a:chExt cx="234820" cy="536557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7007767" y="7862943"/>
            <a:ext cx="679181" cy="300074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14320" y="3883627"/>
            <a:ext cx="3282484" cy="6193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13152" y="2330575"/>
            <a:ext cx="8691238" cy="1309013"/>
            <a:chOff x="-1" y="0"/>
            <a:chExt cx="8205577" cy="1745351"/>
          </a:xfrm>
        </p:grpSpPr>
        <p:grpSp>
          <p:nvGrpSpPr>
            <p:cNvPr id="3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 1: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01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8200" y="2904761"/>
            <a:ext cx="3644096" cy="659293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06600" y="2710996"/>
            <a:ext cx="3139968" cy="7155380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810942" y="353143"/>
            <a:ext cx="9895658" cy="11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4000" b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Thứ</a:t>
            </a:r>
            <a:r>
              <a:rPr kumimoji="0" lang="vi-VN" sz="4000" b="1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tự các tiết mục biểu diễn thời trang</a:t>
            </a:r>
            <a:endParaRPr kumimoji="0" lang="vi-VN" sz="4000" b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5413152" y="4381500"/>
            <a:ext cx="8691238" cy="1309013"/>
            <a:chOff x="-1" y="0"/>
            <a:chExt cx="8205577" cy="1745351"/>
          </a:xfrm>
        </p:grpSpPr>
        <p:grpSp>
          <p:nvGrpSpPr>
            <p:cNvPr id="16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17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 2: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02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5329562" y="6460133"/>
            <a:ext cx="8691238" cy="1309013"/>
            <a:chOff x="-1" y="0"/>
            <a:chExt cx="8205577" cy="1745351"/>
          </a:xfrm>
        </p:grpSpPr>
        <p:grpSp>
          <p:nvGrpSpPr>
            <p:cNvPr id="21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</p:grpSpPr>
          <p:sp>
            <p:nvSpPr>
              <p:cNvPr id="24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22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 3: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03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800600" y="3238500"/>
            <a:ext cx="8610600" cy="67824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43200" y="1246373"/>
            <a:ext cx="140970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4800" b="1" spc="-112" smtClean="0">
                <a:solidFill>
                  <a:srgbClr val="632B2B"/>
                </a:solidFill>
                <a:latin typeface="Arial" pitchFamily="34" charset="0"/>
                <a:cs typeface="Arial" pitchFamily="34" charset="0"/>
              </a:rPr>
              <a:t>Chia sẻ cảm xúc về các tiết mục trình diễn</a:t>
            </a:r>
            <a:endParaRPr lang="en-US" sz="4800" b="1" spc="-112">
              <a:solidFill>
                <a:srgbClr val="632B2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13123" y="973161"/>
            <a:ext cx="6742116" cy="9711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smtClean="0">
                <a:solidFill>
                  <a:srgbClr val="632B2B"/>
                </a:solidFill>
                <a:latin typeface="Arial" pitchFamily="34" charset="0"/>
                <a:cs typeface="Arial" pitchFamily="34" charset="0"/>
              </a:rPr>
              <a:t> KẾT QUẢ</a:t>
            </a:r>
            <a:endParaRPr lang="en-US" sz="4800" b="1">
              <a:solidFill>
                <a:srgbClr val="632B2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63400" y="1046001"/>
            <a:ext cx="5665771" cy="7801406"/>
          </a:xfrm>
          <a:prstGeom prst="rect">
            <a:avLst/>
          </a:prstGeom>
        </p:spPr>
      </p:pic>
      <p:grpSp>
        <p:nvGrpSpPr>
          <p:cNvPr id="10" name="Group 2"/>
          <p:cNvGrpSpPr/>
          <p:nvPr/>
        </p:nvGrpSpPr>
        <p:grpSpPr>
          <a:xfrm>
            <a:off x="1161048" y="3141268"/>
            <a:ext cx="8691238" cy="1309013"/>
            <a:chOff x="-1" y="0"/>
            <a:chExt cx="8205577" cy="1745351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11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  <a:grpFill/>
          </p:grpSpPr>
          <p:sp>
            <p:nvSpPr>
              <p:cNvPr id="14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2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Nhóm: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01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1161048" y="5192193"/>
            <a:ext cx="8691238" cy="1309013"/>
            <a:chOff x="-1" y="0"/>
            <a:chExt cx="8205577" cy="1745351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16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  <a:grpFill/>
          </p:grpSpPr>
          <p:sp>
            <p:nvSpPr>
              <p:cNvPr id="19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 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02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1138562" y="7270826"/>
            <a:ext cx="8691238" cy="1309013"/>
            <a:chOff x="-1" y="0"/>
            <a:chExt cx="8205577" cy="1745351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21" name="Group 3"/>
            <p:cNvGrpSpPr/>
            <p:nvPr/>
          </p:nvGrpSpPr>
          <p:grpSpPr>
            <a:xfrm>
              <a:off x="-1" y="0"/>
              <a:ext cx="8205577" cy="1745351"/>
              <a:chOff x="-1" y="0"/>
              <a:chExt cx="4971058" cy="1057359"/>
            </a:xfrm>
            <a:grpFill/>
          </p:grpSpPr>
          <p:sp>
            <p:nvSpPr>
              <p:cNvPr id="24" name="Freeform 4"/>
              <p:cNvSpPr/>
              <p:nvPr/>
            </p:nvSpPr>
            <p:spPr>
              <a:xfrm>
                <a:off x="-1" y="0"/>
                <a:ext cx="4971058" cy="1057359"/>
              </a:xfrm>
              <a:custGeom>
                <a:avLst/>
                <a:gdLst/>
                <a:ahLst/>
                <a:cxnLst/>
                <a:rect l="l" t="t" r="r" b="b"/>
                <a:pathLst>
                  <a:path w="4971058" h="1057359">
                    <a:moveTo>
                      <a:pt x="4846598" y="1057359"/>
                    </a:moveTo>
                    <a:lnTo>
                      <a:pt x="124460" y="1057359"/>
                    </a:lnTo>
                    <a:cubicBezTo>
                      <a:pt x="55880" y="1057359"/>
                      <a:pt x="0" y="1001479"/>
                      <a:pt x="0" y="9328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846598" y="0"/>
                    </a:lnTo>
                    <a:cubicBezTo>
                      <a:pt x="4915178" y="0"/>
                      <a:pt x="4971058" y="55880"/>
                      <a:pt x="4971058" y="124460"/>
                    </a:cubicBezTo>
                    <a:lnTo>
                      <a:pt x="4971058" y="932899"/>
                    </a:lnTo>
                    <a:cubicBezTo>
                      <a:pt x="4971058" y="1001479"/>
                      <a:pt x="4915178" y="1057359"/>
                      <a:pt x="4846598" y="105735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5"/>
            <p:cNvSpPr txBox="1"/>
            <p:nvPr/>
          </p:nvSpPr>
          <p:spPr>
            <a:xfrm>
              <a:off x="1103609" y="311048"/>
              <a:ext cx="6556246" cy="107901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Nhóm  </a:t>
              </a:r>
              <a:endParaRPr lang="en-US" sz="4000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89436" y="311048"/>
              <a:ext cx="1014173" cy="107901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smtClean="0">
                  <a:solidFill>
                    <a:srgbClr val="632B2B"/>
                  </a:solidFill>
                  <a:latin typeface="Arial" pitchFamily="34" charset="0"/>
                  <a:cs typeface="Arial" pitchFamily="34" charset="0"/>
                </a:rPr>
                <a:t>03</a:t>
              </a:r>
              <a:endParaRPr lang="en-US" sz="4000" b="1">
                <a:solidFill>
                  <a:srgbClr val="632B2B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248</Words>
  <PresentationFormat>Custom</PresentationFormat>
  <Paragraphs>40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Josefin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2021-09-20T08:54:33Z</dcterms:modified>
  <dc:identifier>DAEnDxGVCj8</dc:identifier>
</cp:coreProperties>
</file>