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0" r:id="rId4"/>
  </p:sldMasterIdLst>
  <p:notesMasterIdLst>
    <p:notesMasterId r:id="rId13"/>
  </p:notesMasterIdLst>
  <p:sldIdLst>
    <p:sldId id="257" r:id="rId5"/>
    <p:sldId id="258" r:id="rId6"/>
    <p:sldId id="259" r:id="rId7"/>
    <p:sldId id="264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0E4AE-FDA9-4FCC-A355-9E9A6D2729F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19991-E6E7-4FEE-8595-59806E27C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0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789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70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1365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6798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787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15747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93546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6703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9748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6858521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13868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79718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10502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639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44025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51205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07911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82993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47653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697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54989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83488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0245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724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621082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718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37448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15016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5725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0835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524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8370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8030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181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72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5760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048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2033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55828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31973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7462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73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95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86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tiết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tập tô</a:t>
            </a:r>
          </a:p>
        </p:txBody>
      </p:sp>
    </p:spTree>
    <p:extLst>
      <p:ext uri="{BB962C8B-B14F-4D97-AF65-F5344CB8AC3E}">
        <p14:creationId xmlns:p14="http://schemas.microsoft.com/office/powerpoint/2010/main" val="176627338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Tô chữ hoa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38570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64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1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8503920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3447415" y="2774950"/>
            <a:ext cx="7058025" cy="10618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3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d</a:t>
            </a:r>
            <a:r>
              <a:rPr kumimoji="0" lang="en-US" altLang="en-US" sz="6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ỗ 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dành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51189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67865"/>
            <a:ext cx="8917305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3447415" y="2774950"/>
            <a:ext cx="7058025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3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ràn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ngập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433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67865"/>
            <a:ext cx="9427210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469390" y="2799715"/>
            <a:ext cx="9884410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Uốn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cây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từ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thủa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còn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non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20288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481513563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Widescreen</PresentationFormat>
  <Paragraphs>11</Paragraphs>
  <Slides>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HP001 4 hàng</vt:lpstr>
      <vt:lpstr>UTM Avo</vt:lpstr>
      <vt:lpstr>2_Office Theme</vt:lpstr>
      <vt:lpstr>Office 主题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2021-01-19T11:03:35Z</dcterms:created>
  <dcterms:modified xsi:type="dcterms:W3CDTF">2021-01-19T11:03:51Z</dcterms:modified>
</cp:coreProperties>
</file>