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58" r:id="rId7"/>
    <p:sldId id="262" r:id="rId8"/>
    <p:sldId id="263" r:id="rId9"/>
    <p:sldId id="265" r:id="rId10"/>
    <p:sldId id="264" r:id="rId11"/>
    <p:sldId id="267" r:id="rId12"/>
    <p:sldId id="268" r:id="rId13"/>
    <p:sldId id="270" r:id="rId14"/>
    <p:sldId id="271" r:id="rId15"/>
    <p:sldId id="269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92" r:id="rId32"/>
    <p:sldId id="287" r:id="rId33"/>
    <p:sldId id="290" r:id="rId34"/>
    <p:sldId id="288" r:id="rId35"/>
    <p:sldId id="289" r:id="rId36"/>
    <p:sldId id="291" r:id="rId37"/>
    <p:sldId id="293" r:id="rId38"/>
    <p:sldId id="294" r:id="rId39"/>
    <p:sldId id="295" r:id="rId40"/>
    <p:sldId id="296" r:id="rId41"/>
    <p:sldId id="297" r:id="rId42"/>
    <p:sldId id="300" r:id="rId43"/>
    <p:sldId id="298" r:id="rId44"/>
    <p:sldId id="308" r:id="rId45"/>
    <p:sldId id="301" r:id="rId46"/>
    <p:sldId id="299" r:id="rId47"/>
    <p:sldId id="302" r:id="rId48"/>
    <p:sldId id="303" r:id="rId49"/>
    <p:sldId id="304" r:id="rId50"/>
    <p:sldId id="305" r:id="rId51"/>
    <p:sldId id="306" r:id="rId52"/>
    <p:sldId id="307" r:id="rId53"/>
  </p:sldIdLst>
  <p:sldSz cx="18288000" cy="10287000"/>
  <p:notesSz cx="6858000" cy="9144000"/>
  <p:embeddedFontLs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Cambria Math" panose="02040503050406030204" pitchFamily="18" charset="0"/>
      <p:regular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3E2"/>
    <a:srgbClr val="D658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5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.svg"/><Relationship Id="rId7" Type="http://schemas.openxmlformats.org/officeDocument/2006/relationships/image" Target="../media/image64.svg"/><Relationship Id="rId12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14.svg"/><Relationship Id="rId5" Type="http://schemas.openxmlformats.org/officeDocument/2006/relationships/image" Target="../media/image38.svg"/><Relationship Id="rId10" Type="http://schemas.openxmlformats.org/officeDocument/2006/relationships/image" Target="../media/image13.png"/><Relationship Id="rId4" Type="http://schemas.openxmlformats.org/officeDocument/2006/relationships/image" Target="../media/image37.png"/><Relationship Id="rId9" Type="http://schemas.openxmlformats.org/officeDocument/2006/relationships/image" Target="../media/image6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svg"/><Relationship Id="rId7" Type="http://schemas.openxmlformats.org/officeDocument/2006/relationships/image" Target="../media/image6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1.png"/><Relationship Id="rId5" Type="http://schemas.openxmlformats.org/officeDocument/2006/relationships/image" Target="../media/image4.svg"/><Relationship Id="rId10" Type="http://schemas.openxmlformats.org/officeDocument/2006/relationships/image" Target="../media/image70.png"/><Relationship Id="rId4" Type="http://schemas.openxmlformats.org/officeDocument/2006/relationships/image" Target="../media/image3.png"/><Relationship Id="rId9" Type="http://schemas.openxmlformats.org/officeDocument/2006/relationships/image" Target="../media/image4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9.svg"/><Relationship Id="rId3" Type="http://schemas.openxmlformats.org/officeDocument/2006/relationships/image" Target="../media/image2.svg"/><Relationship Id="rId7" Type="http://schemas.openxmlformats.org/officeDocument/2006/relationships/image" Target="../media/image40.svg"/><Relationship Id="rId12" Type="http://schemas.openxmlformats.org/officeDocument/2006/relationships/image" Target="../media/image68.png"/><Relationship Id="rId2" Type="http://schemas.openxmlformats.org/officeDocument/2006/relationships/image" Target="../media/image1.png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73.svg"/><Relationship Id="rId5" Type="http://schemas.openxmlformats.org/officeDocument/2006/relationships/image" Target="../media/image34.svg"/><Relationship Id="rId15" Type="http://schemas.openxmlformats.org/officeDocument/2006/relationships/image" Target="../media/image71.png"/><Relationship Id="rId10" Type="http://schemas.openxmlformats.org/officeDocument/2006/relationships/image" Target="../media/image72.png"/><Relationship Id="rId4" Type="http://schemas.openxmlformats.org/officeDocument/2006/relationships/image" Target="../media/image33.png"/><Relationship Id="rId9" Type="http://schemas.openxmlformats.org/officeDocument/2006/relationships/image" Target="../media/image66.svg"/><Relationship Id="rId14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81.pn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12" Type="http://schemas.openxmlformats.org/officeDocument/2006/relationships/image" Target="../media/image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79.svg"/><Relationship Id="rId5" Type="http://schemas.openxmlformats.org/officeDocument/2006/relationships/image" Target="../media/image6.svg"/><Relationship Id="rId10" Type="http://schemas.openxmlformats.org/officeDocument/2006/relationships/image" Target="../media/image78.png"/><Relationship Id="rId4" Type="http://schemas.openxmlformats.org/officeDocument/2006/relationships/image" Target="../media/image5.png"/><Relationship Id="rId9" Type="http://schemas.openxmlformats.org/officeDocument/2006/relationships/image" Target="../media/image5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81.png"/><Relationship Id="rId3" Type="http://schemas.openxmlformats.org/officeDocument/2006/relationships/image" Target="../media/image2.svg"/><Relationship Id="rId7" Type="http://schemas.openxmlformats.org/officeDocument/2006/relationships/image" Target="../media/image36.svg"/><Relationship Id="rId12" Type="http://schemas.openxmlformats.org/officeDocument/2006/relationships/image" Target="../media/image8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2.sv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2.svg"/><Relationship Id="rId7" Type="http://schemas.openxmlformats.org/officeDocument/2006/relationships/image" Target="../media/image2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2.svg"/><Relationship Id="rId7" Type="http://schemas.openxmlformats.org/officeDocument/2006/relationships/image" Target="../media/image4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2.svg"/><Relationship Id="rId7" Type="http://schemas.openxmlformats.org/officeDocument/2006/relationships/image" Target="../media/image5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.svg"/><Relationship Id="rId7" Type="http://schemas.openxmlformats.org/officeDocument/2006/relationships/image" Target="../media/image64.svg"/><Relationship Id="rId12" Type="http://schemas.openxmlformats.org/officeDocument/2006/relationships/image" Target="../media/image8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14.svg"/><Relationship Id="rId5" Type="http://schemas.openxmlformats.org/officeDocument/2006/relationships/image" Target="../media/image38.svg"/><Relationship Id="rId10" Type="http://schemas.openxmlformats.org/officeDocument/2006/relationships/image" Target="../media/image13.png"/><Relationship Id="rId4" Type="http://schemas.openxmlformats.org/officeDocument/2006/relationships/image" Target="../media/image37.png"/><Relationship Id="rId9" Type="http://schemas.openxmlformats.org/officeDocument/2006/relationships/image" Target="../media/image6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.svg"/><Relationship Id="rId7" Type="http://schemas.openxmlformats.org/officeDocument/2006/relationships/image" Target="../media/image57.svg"/><Relationship Id="rId12" Type="http://schemas.openxmlformats.org/officeDocument/2006/relationships/image" Target="../media/image8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svg"/><Relationship Id="rId7" Type="http://schemas.openxmlformats.org/officeDocument/2006/relationships/image" Target="../media/image6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4.svg"/><Relationship Id="rId10" Type="http://schemas.openxmlformats.org/officeDocument/2006/relationships/image" Target="../media/image90.png"/><Relationship Id="rId4" Type="http://schemas.openxmlformats.org/officeDocument/2006/relationships/image" Target="../media/image3.png"/><Relationship Id="rId9" Type="http://schemas.openxmlformats.org/officeDocument/2006/relationships/image" Target="../media/image4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9.svg"/><Relationship Id="rId3" Type="http://schemas.openxmlformats.org/officeDocument/2006/relationships/image" Target="../media/image2.svg"/><Relationship Id="rId7" Type="http://schemas.openxmlformats.org/officeDocument/2006/relationships/image" Target="../media/image40.svg"/><Relationship Id="rId12" Type="http://schemas.openxmlformats.org/officeDocument/2006/relationships/image" Target="../media/image68.png"/><Relationship Id="rId2" Type="http://schemas.openxmlformats.org/officeDocument/2006/relationships/image" Target="../media/image1.png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73.svg"/><Relationship Id="rId5" Type="http://schemas.openxmlformats.org/officeDocument/2006/relationships/image" Target="../media/image34.svg"/><Relationship Id="rId15" Type="http://schemas.openxmlformats.org/officeDocument/2006/relationships/image" Target="../media/image92.png"/><Relationship Id="rId10" Type="http://schemas.openxmlformats.org/officeDocument/2006/relationships/image" Target="../media/image72.png"/><Relationship Id="rId4" Type="http://schemas.openxmlformats.org/officeDocument/2006/relationships/image" Target="../media/image33.png"/><Relationship Id="rId9" Type="http://schemas.openxmlformats.org/officeDocument/2006/relationships/image" Target="../media/image66.svg"/><Relationship Id="rId1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95.pn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12" Type="http://schemas.openxmlformats.org/officeDocument/2006/relationships/image" Target="../media/image9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79.svg"/><Relationship Id="rId5" Type="http://schemas.openxmlformats.org/officeDocument/2006/relationships/image" Target="../media/image6.svg"/><Relationship Id="rId10" Type="http://schemas.openxmlformats.org/officeDocument/2006/relationships/image" Target="../media/image78.png"/><Relationship Id="rId4" Type="http://schemas.openxmlformats.org/officeDocument/2006/relationships/image" Target="../media/image5.png"/><Relationship Id="rId9" Type="http://schemas.openxmlformats.org/officeDocument/2006/relationships/image" Target="../media/image59.svg"/><Relationship Id="rId14" Type="http://schemas.openxmlformats.org/officeDocument/2006/relationships/image" Target="../media/image9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9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0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02.png"/><Relationship Id="rId3" Type="http://schemas.openxmlformats.org/officeDocument/2006/relationships/image" Target="../media/image2.svg"/><Relationship Id="rId7" Type="http://schemas.openxmlformats.org/officeDocument/2006/relationships/image" Target="../media/image36.svg"/><Relationship Id="rId12" Type="http://schemas.openxmlformats.org/officeDocument/2006/relationships/image" Target="../media/image10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2.sv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svg"/><Relationship Id="rId7" Type="http://schemas.openxmlformats.org/officeDocument/2006/relationships/image" Target="../media/image1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04.png"/><Relationship Id="rId5" Type="http://schemas.openxmlformats.org/officeDocument/2006/relationships/image" Target="../media/image17.svg"/><Relationship Id="rId10" Type="http://schemas.openxmlformats.org/officeDocument/2006/relationships/image" Target="../media/image103.png"/><Relationship Id="rId4" Type="http://schemas.openxmlformats.org/officeDocument/2006/relationships/image" Target="../media/image16.png"/><Relationship Id="rId9" Type="http://schemas.openxmlformats.org/officeDocument/2006/relationships/image" Target="../media/image25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.svg"/><Relationship Id="rId7" Type="http://schemas.openxmlformats.org/officeDocument/2006/relationships/image" Target="../media/image5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2.svg"/><Relationship Id="rId7" Type="http://schemas.openxmlformats.org/officeDocument/2006/relationships/image" Target="../media/image2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2.svg"/><Relationship Id="rId7" Type="http://schemas.openxmlformats.org/officeDocument/2006/relationships/image" Target="../media/image5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10" Type="http://schemas.openxmlformats.org/officeDocument/2006/relationships/image" Target="../media/image108.png"/><Relationship Id="rId4" Type="http://schemas.openxmlformats.org/officeDocument/2006/relationships/image" Target="../media/image48.png"/><Relationship Id="rId9" Type="http://schemas.openxmlformats.org/officeDocument/2006/relationships/image" Target="../media/image10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2.svg"/><Relationship Id="rId7" Type="http://schemas.openxmlformats.org/officeDocument/2006/relationships/image" Target="../media/image4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112.png"/><Relationship Id="rId3" Type="http://schemas.openxmlformats.org/officeDocument/2006/relationships/image" Target="../media/image2.svg"/><Relationship Id="rId7" Type="http://schemas.openxmlformats.org/officeDocument/2006/relationships/image" Target="../media/image64.svg"/><Relationship Id="rId12" Type="http://schemas.openxmlformats.org/officeDocument/2006/relationships/image" Target="../media/image1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14.svg"/><Relationship Id="rId5" Type="http://schemas.openxmlformats.org/officeDocument/2006/relationships/image" Target="../media/image38.svg"/><Relationship Id="rId10" Type="http://schemas.openxmlformats.org/officeDocument/2006/relationships/image" Target="../media/image13.png"/><Relationship Id="rId4" Type="http://schemas.openxmlformats.org/officeDocument/2006/relationships/image" Target="../media/image37.png"/><Relationship Id="rId9" Type="http://schemas.openxmlformats.org/officeDocument/2006/relationships/image" Target="../media/image66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svg"/><Relationship Id="rId7" Type="http://schemas.openxmlformats.org/officeDocument/2006/relationships/image" Target="../media/image69.svg"/><Relationship Id="rId12" Type="http://schemas.openxmlformats.org/officeDocument/2006/relationships/image" Target="../media/image1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112.png"/><Relationship Id="rId5" Type="http://schemas.openxmlformats.org/officeDocument/2006/relationships/image" Target="../media/image4.svg"/><Relationship Id="rId10" Type="http://schemas.openxmlformats.org/officeDocument/2006/relationships/image" Target="../media/image113.png"/><Relationship Id="rId4" Type="http://schemas.openxmlformats.org/officeDocument/2006/relationships/image" Target="../media/image3.png"/><Relationship Id="rId9" Type="http://schemas.openxmlformats.org/officeDocument/2006/relationships/image" Target="../media/image43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9.svg"/><Relationship Id="rId3" Type="http://schemas.openxmlformats.org/officeDocument/2006/relationships/image" Target="../media/image2.svg"/><Relationship Id="rId7" Type="http://schemas.openxmlformats.org/officeDocument/2006/relationships/image" Target="../media/image40.svg"/><Relationship Id="rId12" Type="http://schemas.openxmlformats.org/officeDocument/2006/relationships/image" Target="../media/image68.png"/><Relationship Id="rId2" Type="http://schemas.openxmlformats.org/officeDocument/2006/relationships/image" Target="../media/image1.png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73.svg"/><Relationship Id="rId5" Type="http://schemas.openxmlformats.org/officeDocument/2006/relationships/image" Target="../media/image34.svg"/><Relationship Id="rId15" Type="http://schemas.openxmlformats.org/officeDocument/2006/relationships/image" Target="../media/image112.png"/><Relationship Id="rId10" Type="http://schemas.openxmlformats.org/officeDocument/2006/relationships/image" Target="../media/image72.png"/><Relationship Id="rId4" Type="http://schemas.openxmlformats.org/officeDocument/2006/relationships/image" Target="../media/image33.png"/><Relationship Id="rId9" Type="http://schemas.openxmlformats.org/officeDocument/2006/relationships/image" Target="../media/image66.svg"/><Relationship Id="rId14" Type="http://schemas.openxmlformats.org/officeDocument/2006/relationships/image" Target="../media/image11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12.pn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12" Type="http://schemas.openxmlformats.org/officeDocument/2006/relationships/image" Target="../media/image1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79.svg"/><Relationship Id="rId5" Type="http://schemas.openxmlformats.org/officeDocument/2006/relationships/image" Target="../media/image6.svg"/><Relationship Id="rId10" Type="http://schemas.openxmlformats.org/officeDocument/2006/relationships/image" Target="../media/image78.png"/><Relationship Id="rId4" Type="http://schemas.openxmlformats.org/officeDocument/2006/relationships/image" Target="../media/image5.png"/><Relationship Id="rId9" Type="http://schemas.openxmlformats.org/officeDocument/2006/relationships/image" Target="../media/image59.svg"/><Relationship Id="rId14" Type="http://schemas.openxmlformats.org/officeDocument/2006/relationships/image" Target="../media/image1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2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2.svg"/><Relationship Id="rId7" Type="http://schemas.openxmlformats.org/officeDocument/2006/relationships/image" Target="../media/image2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12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25.png"/><Relationship Id="rId3" Type="http://schemas.openxmlformats.org/officeDocument/2006/relationships/image" Target="../media/image2.svg"/><Relationship Id="rId7" Type="http://schemas.openxmlformats.org/officeDocument/2006/relationships/image" Target="../media/image36.svg"/><Relationship Id="rId12" Type="http://schemas.openxmlformats.org/officeDocument/2006/relationships/image" Target="../media/image1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27.pn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12" Type="http://schemas.openxmlformats.org/officeDocument/2006/relationships/image" Target="../media/image1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79.svg"/><Relationship Id="rId5" Type="http://schemas.openxmlformats.org/officeDocument/2006/relationships/image" Target="../media/image6.svg"/><Relationship Id="rId10" Type="http://schemas.openxmlformats.org/officeDocument/2006/relationships/image" Target="../media/image78.png"/><Relationship Id="rId4" Type="http://schemas.openxmlformats.org/officeDocument/2006/relationships/image" Target="../media/image5.png"/><Relationship Id="rId9" Type="http://schemas.openxmlformats.org/officeDocument/2006/relationships/image" Target="../media/image59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2.sv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12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2.svg"/><Relationship Id="rId7" Type="http://schemas.openxmlformats.org/officeDocument/2006/relationships/image" Target="../media/image4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2.svg"/><Relationship Id="rId7" Type="http://schemas.openxmlformats.org/officeDocument/2006/relationships/image" Target="../media/image5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.svg"/><Relationship Id="rId7" Type="http://schemas.openxmlformats.org/officeDocument/2006/relationships/image" Target="../media/image64.svg"/><Relationship Id="rId12" Type="http://schemas.openxmlformats.org/officeDocument/2006/relationships/image" Target="../media/image1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14.svg"/><Relationship Id="rId5" Type="http://schemas.openxmlformats.org/officeDocument/2006/relationships/image" Target="../media/image38.svg"/><Relationship Id="rId10" Type="http://schemas.openxmlformats.org/officeDocument/2006/relationships/image" Target="../media/image13.png"/><Relationship Id="rId4" Type="http://schemas.openxmlformats.org/officeDocument/2006/relationships/image" Target="../media/image37.png"/><Relationship Id="rId9" Type="http://schemas.openxmlformats.org/officeDocument/2006/relationships/image" Target="../media/image6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.svg"/><Relationship Id="rId7" Type="http://schemas.openxmlformats.org/officeDocument/2006/relationships/image" Target="../media/image57.svg"/><Relationship Id="rId12" Type="http://schemas.openxmlformats.org/officeDocument/2006/relationships/image" Target="../media/image1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135.sv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1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3.svg"/><Relationship Id="rId5" Type="http://schemas.openxmlformats.org/officeDocument/2006/relationships/image" Target="../media/image4.svg"/><Relationship Id="rId10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openxmlformats.org/officeDocument/2006/relationships/image" Target="../media/image69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9.svg"/><Relationship Id="rId3" Type="http://schemas.openxmlformats.org/officeDocument/2006/relationships/image" Target="../media/image2.svg"/><Relationship Id="rId7" Type="http://schemas.openxmlformats.org/officeDocument/2006/relationships/image" Target="../media/image40.svg"/><Relationship Id="rId12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73.svg"/><Relationship Id="rId5" Type="http://schemas.openxmlformats.org/officeDocument/2006/relationships/image" Target="../media/image34.svg"/><Relationship Id="rId10" Type="http://schemas.openxmlformats.org/officeDocument/2006/relationships/image" Target="../media/image72.png"/><Relationship Id="rId4" Type="http://schemas.openxmlformats.org/officeDocument/2006/relationships/image" Target="../media/image33.png"/><Relationship Id="rId9" Type="http://schemas.openxmlformats.org/officeDocument/2006/relationships/image" Target="../media/image6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sv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svg"/><Relationship Id="rId7" Type="http://schemas.openxmlformats.org/officeDocument/2006/relationships/image" Target="../media/image4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.svg"/><Relationship Id="rId7" Type="http://schemas.openxmlformats.org/officeDocument/2006/relationships/image" Target="../media/image5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.sv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800997" y="1800997"/>
            <a:ext cx="14686006" cy="6685006"/>
            <a:chOff x="0" y="0"/>
            <a:chExt cx="5014404" cy="2282535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977574" cy="2238085"/>
            </a:xfrm>
            <a:custGeom>
              <a:avLst/>
              <a:gdLst/>
              <a:ahLst/>
              <a:cxnLst/>
              <a:rect l="l" t="t" r="r" b="b"/>
              <a:pathLst>
                <a:path w="4977574" h="2238085">
                  <a:moveTo>
                    <a:pt x="2540" y="2207605"/>
                  </a:moveTo>
                  <a:cubicBezTo>
                    <a:pt x="0" y="2216495"/>
                    <a:pt x="5080" y="2222845"/>
                    <a:pt x="31770" y="2224115"/>
                  </a:cubicBezTo>
                  <a:cubicBezTo>
                    <a:pt x="62686" y="2225385"/>
                    <a:pt x="89738" y="2225385"/>
                    <a:pt x="120654" y="2225385"/>
                  </a:cubicBezTo>
                  <a:cubicBezTo>
                    <a:pt x="244319" y="2226655"/>
                    <a:pt x="367984" y="2226655"/>
                    <a:pt x="495513" y="2227925"/>
                  </a:cubicBezTo>
                  <a:cubicBezTo>
                    <a:pt x="565075" y="2229195"/>
                    <a:pt x="634636" y="2230465"/>
                    <a:pt x="700334" y="2231735"/>
                  </a:cubicBezTo>
                  <a:cubicBezTo>
                    <a:pt x="816269" y="2233005"/>
                    <a:pt x="928341" y="2233005"/>
                    <a:pt x="1044277" y="2234275"/>
                  </a:cubicBezTo>
                  <a:cubicBezTo>
                    <a:pt x="1090651" y="2234275"/>
                    <a:pt x="1133161" y="2234275"/>
                    <a:pt x="1179535" y="2233005"/>
                  </a:cubicBezTo>
                  <a:cubicBezTo>
                    <a:pt x="1198858" y="2233005"/>
                    <a:pt x="1222045" y="2231735"/>
                    <a:pt x="1241368" y="2231735"/>
                  </a:cubicBezTo>
                  <a:cubicBezTo>
                    <a:pt x="1318658" y="2233005"/>
                    <a:pt x="2864471" y="2224115"/>
                    <a:pt x="2941762" y="2225385"/>
                  </a:cubicBezTo>
                  <a:cubicBezTo>
                    <a:pt x="3049968" y="2226655"/>
                    <a:pt x="3347537" y="2226655"/>
                    <a:pt x="3455744" y="2226655"/>
                  </a:cubicBezTo>
                  <a:cubicBezTo>
                    <a:pt x="3498254" y="2226655"/>
                    <a:pt x="3536899" y="2225385"/>
                    <a:pt x="3579409" y="2225385"/>
                  </a:cubicBezTo>
                  <a:lnTo>
                    <a:pt x="3788094" y="2229195"/>
                  </a:lnTo>
                  <a:cubicBezTo>
                    <a:pt x="3938810" y="2231735"/>
                    <a:pt x="4085663" y="2229195"/>
                    <a:pt x="4236379" y="2233005"/>
                  </a:cubicBezTo>
                  <a:cubicBezTo>
                    <a:pt x="4487574" y="2238085"/>
                    <a:pt x="4742633" y="2231735"/>
                    <a:pt x="4912804" y="2236815"/>
                  </a:cubicBezTo>
                  <a:cubicBezTo>
                    <a:pt x="4933124" y="2238085"/>
                    <a:pt x="4953444" y="2236815"/>
                    <a:pt x="4976304" y="2236815"/>
                  </a:cubicBezTo>
                  <a:lnTo>
                    <a:pt x="4976304" y="2177125"/>
                  </a:lnTo>
                  <a:cubicBezTo>
                    <a:pt x="4975034" y="2100087"/>
                    <a:pt x="4973764" y="2018498"/>
                    <a:pt x="4973764" y="1931809"/>
                  </a:cubicBezTo>
                  <a:cubicBezTo>
                    <a:pt x="4973764" y="1831522"/>
                    <a:pt x="4977574" y="1729535"/>
                    <a:pt x="4971224" y="1629248"/>
                  </a:cubicBezTo>
                  <a:cubicBezTo>
                    <a:pt x="4963604" y="1562957"/>
                    <a:pt x="4952174" y="255826"/>
                    <a:pt x="4952174" y="189534"/>
                  </a:cubicBezTo>
                  <a:cubicBezTo>
                    <a:pt x="4949634" y="143640"/>
                    <a:pt x="4948364" y="96046"/>
                    <a:pt x="4945824" y="50152"/>
                  </a:cubicBezTo>
                  <a:cubicBezTo>
                    <a:pt x="4945824" y="36554"/>
                    <a:pt x="4944554" y="22956"/>
                    <a:pt x="4943284" y="6350"/>
                  </a:cubicBezTo>
                  <a:cubicBezTo>
                    <a:pt x="4933124" y="3810"/>
                    <a:pt x="4924234" y="2540"/>
                    <a:pt x="4914074" y="1270"/>
                  </a:cubicBezTo>
                  <a:cubicBezTo>
                    <a:pt x="4906454" y="0"/>
                    <a:pt x="4898834" y="1270"/>
                    <a:pt x="4892484" y="1270"/>
                  </a:cubicBezTo>
                  <a:lnTo>
                    <a:pt x="12447" y="6350"/>
                  </a:lnTo>
                  <a:lnTo>
                    <a:pt x="2540" y="2207605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953444" cy="2227925"/>
            </a:xfrm>
            <a:custGeom>
              <a:avLst/>
              <a:gdLst/>
              <a:ahLst/>
              <a:cxnLst/>
              <a:rect l="l" t="t" r="r" b="b"/>
              <a:pathLst>
                <a:path w="4953444" h="2227925">
                  <a:moveTo>
                    <a:pt x="4953444" y="2227925"/>
                  </a:moveTo>
                  <a:lnTo>
                    <a:pt x="0" y="2220305"/>
                  </a:lnTo>
                  <a:lnTo>
                    <a:pt x="0" y="788601"/>
                  </a:lnTo>
                  <a:lnTo>
                    <a:pt x="7620" y="20320"/>
                  </a:lnTo>
                  <a:lnTo>
                    <a:pt x="2485365" y="0"/>
                  </a:lnTo>
                  <a:lnTo>
                    <a:pt x="4931854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4982654" cy="2254595"/>
            </a:xfrm>
            <a:custGeom>
              <a:avLst/>
              <a:gdLst/>
              <a:ahLst/>
              <a:cxnLst/>
              <a:rect l="l" t="t" r="r" b="b"/>
              <a:pathLst>
                <a:path w="4982654" h="2254595">
                  <a:moveTo>
                    <a:pt x="4948364" y="21590"/>
                  </a:moveTo>
                  <a:cubicBezTo>
                    <a:pt x="4949634" y="34290"/>
                    <a:pt x="4949634" y="44450"/>
                    <a:pt x="4950904" y="55507"/>
                  </a:cubicBezTo>
                  <a:cubicBezTo>
                    <a:pt x="4953444" y="101402"/>
                    <a:pt x="4954714" y="148995"/>
                    <a:pt x="4957254" y="194889"/>
                  </a:cubicBezTo>
                  <a:cubicBezTo>
                    <a:pt x="4957254" y="261181"/>
                    <a:pt x="4969954" y="1568312"/>
                    <a:pt x="4976304" y="1634603"/>
                  </a:cubicBezTo>
                  <a:cubicBezTo>
                    <a:pt x="4982654" y="1734890"/>
                    <a:pt x="4978844" y="1836877"/>
                    <a:pt x="4978844" y="1937164"/>
                  </a:cubicBezTo>
                  <a:cubicBezTo>
                    <a:pt x="4978844" y="2025553"/>
                    <a:pt x="4980114" y="2107142"/>
                    <a:pt x="4981384" y="2193635"/>
                  </a:cubicBezTo>
                  <a:lnTo>
                    <a:pt x="4981384" y="2253325"/>
                  </a:lnTo>
                  <a:cubicBezTo>
                    <a:pt x="4958524" y="2253325"/>
                    <a:pt x="4938204" y="2254595"/>
                    <a:pt x="4917884" y="2253325"/>
                  </a:cubicBezTo>
                  <a:cubicBezTo>
                    <a:pt x="4672472" y="2248245"/>
                    <a:pt x="4417413" y="2254595"/>
                    <a:pt x="4166218" y="2249515"/>
                  </a:cubicBezTo>
                  <a:cubicBezTo>
                    <a:pt x="4015501" y="2245705"/>
                    <a:pt x="3868649" y="2248245"/>
                    <a:pt x="3717933" y="2245705"/>
                  </a:cubicBezTo>
                  <a:lnTo>
                    <a:pt x="3509248" y="2241895"/>
                  </a:lnTo>
                  <a:cubicBezTo>
                    <a:pt x="3466738" y="2241895"/>
                    <a:pt x="3428092" y="2243165"/>
                    <a:pt x="3385583" y="2243165"/>
                  </a:cubicBezTo>
                  <a:cubicBezTo>
                    <a:pt x="3277376" y="2241895"/>
                    <a:pt x="2979807" y="2243165"/>
                    <a:pt x="2871600" y="2241895"/>
                  </a:cubicBezTo>
                  <a:cubicBezTo>
                    <a:pt x="2794309" y="2240625"/>
                    <a:pt x="1248497" y="2249515"/>
                    <a:pt x="1171206" y="2248245"/>
                  </a:cubicBezTo>
                  <a:cubicBezTo>
                    <a:pt x="1151884" y="2248245"/>
                    <a:pt x="1128697" y="2249515"/>
                    <a:pt x="1109374" y="2249515"/>
                  </a:cubicBezTo>
                  <a:cubicBezTo>
                    <a:pt x="1063000" y="2249515"/>
                    <a:pt x="1020490" y="2250785"/>
                    <a:pt x="974115" y="2250785"/>
                  </a:cubicBezTo>
                  <a:cubicBezTo>
                    <a:pt x="858179" y="2250785"/>
                    <a:pt x="746108" y="2249515"/>
                    <a:pt x="630172" y="2248245"/>
                  </a:cubicBezTo>
                  <a:cubicBezTo>
                    <a:pt x="560611" y="2246975"/>
                    <a:pt x="491049" y="2245705"/>
                    <a:pt x="425352" y="2244435"/>
                  </a:cubicBezTo>
                  <a:cubicBezTo>
                    <a:pt x="301687" y="2243165"/>
                    <a:pt x="178022" y="2241895"/>
                    <a:pt x="50492" y="2241895"/>
                  </a:cubicBezTo>
                  <a:cubicBezTo>
                    <a:pt x="38100" y="2241895"/>
                    <a:pt x="29210" y="2241895"/>
                    <a:pt x="19050" y="2240625"/>
                  </a:cubicBezTo>
                  <a:cubicBezTo>
                    <a:pt x="10160" y="2239355"/>
                    <a:pt x="5080" y="2233005"/>
                    <a:pt x="7620" y="2224115"/>
                  </a:cubicBezTo>
                  <a:cubicBezTo>
                    <a:pt x="16510" y="2192131"/>
                    <a:pt x="12700" y="2149637"/>
                    <a:pt x="11430" y="2105442"/>
                  </a:cubicBezTo>
                  <a:cubicBezTo>
                    <a:pt x="10160" y="2015354"/>
                    <a:pt x="6350" y="1926966"/>
                    <a:pt x="7620" y="1836877"/>
                  </a:cubicBezTo>
                  <a:cubicBezTo>
                    <a:pt x="5080" y="1724692"/>
                    <a:pt x="0" y="335971"/>
                    <a:pt x="7620" y="222086"/>
                  </a:cubicBezTo>
                  <a:cubicBezTo>
                    <a:pt x="8890" y="199989"/>
                    <a:pt x="7620" y="176192"/>
                    <a:pt x="8890" y="154095"/>
                  </a:cubicBezTo>
                  <a:cubicBezTo>
                    <a:pt x="10160" y="118399"/>
                    <a:pt x="12700" y="793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409" y="30480"/>
                    <a:pt x="143241" y="29210"/>
                  </a:cubicBezTo>
                  <a:cubicBezTo>
                    <a:pt x="247584" y="25400"/>
                    <a:pt x="351926" y="22860"/>
                    <a:pt x="460133" y="20320"/>
                  </a:cubicBezTo>
                  <a:cubicBezTo>
                    <a:pt x="533559" y="17780"/>
                    <a:pt x="606985" y="16510"/>
                    <a:pt x="676546" y="13970"/>
                  </a:cubicBezTo>
                  <a:cubicBezTo>
                    <a:pt x="746108" y="11430"/>
                    <a:pt x="819534" y="8890"/>
                    <a:pt x="889096" y="8890"/>
                  </a:cubicBezTo>
                  <a:cubicBezTo>
                    <a:pt x="966386" y="7620"/>
                    <a:pt x="1043677" y="10160"/>
                    <a:pt x="1120968" y="8890"/>
                  </a:cubicBezTo>
                  <a:cubicBezTo>
                    <a:pt x="1217581" y="8890"/>
                    <a:pt x="2968213" y="6350"/>
                    <a:pt x="3064827" y="5080"/>
                  </a:cubicBezTo>
                  <a:cubicBezTo>
                    <a:pt x="3157575" y="3810"/>
                    <a:pt x="3250324" y="2540"/>
                    <a:pt x="3346937" y="2540"/>
                  </a:cubicBezTo>
                  <a:cubicBezTo>
                    <a:pt x="3505383" y="1270"/>
                    <a:pt x="3659964" y="0"/>
                    <a:pt x="3818410" y="0"/>
                  </a:cubicBezTo>
                  <a:cubicBezTo>
                    <a:pt x="3884107" y="0"/>
                    <a:pt x="3953669" y="2540"/>
                    <a:pt x="4019366" y="2540"/>
                  </a:cubicBezTo>
                  <a:cubicBezTo>
                    <a:pt x="4200999" y="3810"/>
                    <a:pt x="4386496" y="5080"/>
                    <a:pt x="4568129" y="7620"/>
                  </a:cubicBezTo>
                  <a:cubicBezTo>
                    <a:pt x="4664743" y="8890"/>
                    <a:pt x="4761356" y="12700"/>
                    <a:pt x="4857969" y="16510"/>
                  </a:cubicBezTo>
                  <a:lnTo>
                    <a:pt x="4917884" y="16510"/>
                  </a:lnTo>
                  <a:cubicBezTo>
                    <a:pt x="4929314" y="17780"/>
                    <a:pt x="4938204" y="20320"/>
                    <a:pt x="4948364" y="21590"/>
                  </a:cubicBezTo>
                  <a:close/>
                  <a:moveTo>
                    <a:pt x="4958524" y="2236815"/>
                  </a:moveTo>
                  <a:cubicBezTo>
                    <a:pt x="4959794" y="2220305"/>
                    <a:pt x="4961064" y="2207605"/>
                    <a:pt x="4961064" y="2194905"/>
                  </a:cubicBezTo>
                  <a:cubicBezTo>
                    <a:pt x="4959794" y="2098643"/>
                    <a:pt x="4958524" y="2008555"/>
                    <a:pt x="4958524" y="1911668"/>
                  </a:cubicBezTo>
                  <a:cubicBezTo>
                    <a:pt x="4958524" y="1867473"/>
                    <a:pt x="4961064" y="1823279"/>
                    <a:pt x="4959794" y="1779085"/>
                  </a:cubicBezTo>
                  <a:cubicBezTo>
                    <a:pt x="4959794" y="1738290"/>
                    <a:pt x="4958524" y="1695796"/>
                    <a:pt x="4957254" y="1655001"/>
                  </a:cubicBezTo>
                  <a:cubicBezTo>
                    <a:pt x="4952174" y="1592109"/>
                    <a:pt x="4940744" y="290077"/>
                    <a:pt x="4940744" y="227185"/>
                  </a:cubicBezTo>
                  <a:cubicBezTo>
                    <a:pt x="4938204" y="174492"/>
                    <a:pt x="4935664" y="120099"/>
                    <a:pt x="4933124" y="67406"/>
                  </a:cubicBezTo>
                  <a:cubicBezTo>
                    <a:pt x="4931854" y="44450"/>
                    <a:pt x="4930584" y="43180"/>
                    <a:pt x="4912072" y="41910"/>
                  </a:cubicBezTo>
                  <a:cubicBezTo>
                    <a:pt x="4900479" y="41910"/>
                    <a:pt x="4892750" y="41910"/>
                    <a:pt x="4881156" y="40640"/>
                  </a:cubicBezTo>
                  <a:cubicBezTo>
                    <a:pt x="4784543" y="36830"/>
                    <a:pt x="4684065" y="31750"/>
                    <a:pt x="4587452" y="30480"/>
                  </a:cubicBezTo>
                  <a:cubicBezTo>
                    <a:pt x="4351716" y="26670"/>
                    <a:pt x="4112115" y="25400"/>
                    <a:pt x="3876378" y="22860"/>
                  </a:cubicBezTo>
                  <a:lnTo>
                    <a:pt x="3598132" y="22860"/>
                  </a:lnTo>
                  <a:cubicBezTo>
                    <a:pt x="3474467" y="22860"/>
                    <a:pt x="3350802" y="22860"/>
                    <a:pt x="3231002" y="24130"/>
                  </a:cubicBezTo>
                  <a:cubicBezTo>
                    <a:pt x="3126659" y="25400"/>
                    <a:pt x="1368298" y="29210"/>
                    <a:pt x="1263955" y="29210"/>
                  </a:cubicBezTo>
                  <a:cubicBezTo>
                    <a:pt x="1093916" y="29210"/>
                    <a:pt x="923876" y="26670"/>
                    <a:pt x="753837" y="33020"/>
                  </a:cubicBezTo>
                  <a:cubicBezTo>
                    <a:pt x="664953" y="36830"/>
                    <a:pt x="579933" y="36830"/>
                    <a:pt x="494914" y="38100"/>
                  </a:cubicBezTo>
                  <a:cubicBezTo>
                    <a:pt x="348061" y="41910"/>
                    <a:pt x="201209" y="45720"/>
                    <a:pt x="54357" y="50800"/>
                  </a:cubicBezTo>
                  <a:cubicBezTo>
                    <a:pt x="36830" y="50800"/>
                    <a:pt x="34290" y="53808"/>
                    <a:pt x="33020" y="74205"/>
                  </a:cubicBezTo>
                  <a:cubicBezTo>
                    <a:pt x="31750" y="104801"/>
                    <a:pt x="31750" y="135397"/>
                    <a:pt x="30480" y="165993"/>
                  </a:cubicBezTo>
                  <a:cubicBezTo>
                    <a:pt x="29210" y="216987"/>
                    <a:pt x="26670" y="266280"/>
                    <a:pt x="25400" y="317274"/>
                  </a:cubicBezTo>
                  <a:cubicBezTo>
                    <a:pt x="20320" y="371667"/>
                    <a:pt x="26670" y="1700895"/>
                    <a:pt x="29210" y="1755288"/>
                  </a:cubicBezTo>
                  <a:cubicBezTo>
                    <a:pt x="29210" y="1813080"/>
                    <a:pt x="29210" y="1872573"/>
                    <a:pt x="30480" y="1930365"/>
                  </a:cubicBezTo>
                  <a:cubicBezTo>
                    <a:pt x="30480" y="1972860"/>
                    <a:pt x="33020" y="2015354"/>
                    <a:pt x="33020" y="2057849"/>
                  </a:cubicBezTo>
                  <a:cubicBezTo>
                    <a:pt x="33020" y="2103743"/>
                    <a:pt x="33020" y="2149637"/>
                    <a:pt x="31750" y="2194905"/>
                  </a:cubicBezTo>
                  <a:lnTo>
                    <a:pt x="31750" y="2205065"/>
                  </a:lnTo>
                  <a:cubicBezTo>
                    <a:pt x="31750" y="2215225"/>
                    <a:pt x="35560" y="2219035"/>
                    <a:pt x="44450" y="2219035"/>
                  </a:cubicBezTo>
                  <a:cubicBezTo>
                    <a:pt x="89138" y="2219035"/>
                    <a:pt x="143241" y="2220305"/>
                    <a:pt x="193480" y="2220305"/>
                  </a:cubicBezTo>
                  <a:cubicBezTo>
                    <a:pt x="266906" y="2220305"/>
                    <a:pt x="344197" y="2217765"/>
                    <a:pt x="417623" y="2220305"/>
                  </a:cubicBezTo>
                  <a:cubicBezTo>
                    <a:pt x="537423" y="2224115"/>
                    <a:pt x="657224" y="2226655"/>
                    <a:pt x="777024" y="2225385"/>
                  </a:cubicBezTo>
                  <a:cubicBezTo>
                    <a:pt x="854315" y="2224115"/>
                    <a:pt x="927741" y="2226655"/>
                    <a:pt x="1005032" y="2226655"/>
                  </a:cubicBezTo>
                  <a:cubicBezTo>
                    <a:pt x="1117103" y="2226655"/>
                    <a:pt x="1229174" y="2225385"/>
                    <a:pt x="1341246" y="2226655"/>
                  </a:cubicBezTo>
                  <a:cubicBezTo>
                    <a:pt x="1507421" y="2227925"/>
                    <a:pt x="3331479" y="2217765"/>
                    <a:pt x="3501519" y="2220305"/>
                  </a:cubicBezTo>
                  <a:cubicBezTo>
                    <a:pt x="3574945" y="2221575"/>
                    <a:pt x="3648371" y="2222845"/>
                    <a:pt x="3717933" y="2222845"/>
                  </a:cubicBezTo>
                  <a:cubicBezTo>
                    <a:pt x="3845462" y="2225385"/>
                    <a:pt x="3969127" y="2221575"/>
                    <a:pt x="4096657" y="2225385"/>
                  </a:cubicBezTo>
                  <a:cubicBezTo>
                    <a:pt x="4200999" y="2227925"/>
                    <a:pt x="4305341" y="2227925"/>
                    <a:pt x="4409684" y="2230465"/>
                  </a:cubicBezTo>
                  <a:cubicBezTo>
                    <a:pt x="4564265" y="2234275"/>
                    <a:pt x="4718846" y="2236815"/>
                    <a:pt x="4873427" y="2238085"/>
                  </a:cubicBezTo>
                  <a:cubicBezTo>
                    <a:pt x="4920424" y="2238085"/>
                    <a:pt x="4938204" y="2236815"/>
                    <a:pt x="4958524" y="2236815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24662">
            <a:off x="-404780" y="7081161"/>
            <a:ext cx="4470314" cy="33242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79939">
            <a:off x="15140849" y="441190"/>
            <a:ext cx="3381915" cy="281006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98182">
            <a:off x="13848730" y="7345842"/>
            <a:ext cx="4990937" cy="279492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71390" y="297908"/>
            <a:ext cx="2770074" cy="3096627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24ECE809-6F32-BE75-4122-BD0108429C91}"/>
              </a:ext>
            </a:extLst>
          </p:cNvPr>
          <p:cNvSpPr txBox="1"/>
          <p:nvPr/>
        </p:nvSpPr>
        <p:spPr>
          <a:xfrm>
            <a:off x="3254785" y="3338282"/>
            <a:ext cx="11893736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334467" y="723900"/>
            <a:ext cx="15619066" cy="8839200"/>
            <a:chOff x="0" y="0"/>
            <a:chExt cx="3477610" cy="616844"/>
          </a:xfrm>
        </p:grpSpPr>
        <p:sp>
          <p:nvSpPr>
            <p:cNvPr id="7" name="Freeform 7"/>
            <p:cNvSpPr/>
            <p:nvPr/>
          </p:nvSpPr>
          <p:spPr>
            <a:xfrm>
              <a:off x="38100" y="44450"/>
              <a:ext cx="3440780" cy="572394"/>
            </a:xfrm>
            <a:custGeom>
              <a:avLst/>
              <a:gdLst/>
              <a:ahLst/>
              <a:cxnLst/>
              <a:rect l="l" t="t" r="r" b="b"/>
              <a:pathLst>
                <a:path w="3440780" h="572394">
                  <a:moveTo>
                    <a:pt x="2540" y="541914"/>
                  </a:moveTo>
                  <a:cubicBezTo>
                    <a:pt x="0" y="550804"/>
                    <a:pt x="5080" y="557154"/>
                    <a:pt x="23400" y="558424"/>
                  </a:cubicBezTo>
                  <a:cubicBezTo>
                    <a:pt x="44556" y="559694"/>
                    <a:pt x="63067" y="559694"/>
                    <a:pt x="84223" y="559694"/>
                  </a:cubicBezTo>
                  <a:cubicBezTo>
                    <a:pt x="168847" y="560964"/>
                    <a:pt x="253471" y="560964"/>
                    <a:pt x="340739" y="562234"/>
                  </a:cubicBezTo>
                  <a:cubicBezTo>
                    <a:pt x="388340" y="563504"/>
                    <a:pt x="435941" y="564774"/>
                    <a:pt x="480898" y="566044"/>
                  </a:cubicBezTo>
                  <a:cubicBezTo>
                    <a:pt x="560232" y="567314"/>
                    <a:pt x="636923" y="567314"/>
                    <a:pt x="716258" y="568584"/>
                  </a:cubicBezTo>
                  <a:cubicBezTo>
                    <a:pt x="747992" y="568584"/>
                    <a:pt x="777081" y="568584"/>
                    <a:pt x="808815" y="567314"/>
                  </a:cubicBezTo>
                  <a:cubicBezTo>
                    <a:pt x="822038" y="567314"/>
                    <a:pt x="837905" y="566044"/>
                    <a:pt x="851127" y="566044"/>
                  </a:cubicBezTo>
                  <a:cubicBezTo>
                    <a:pt x="904017" y="567314"/>
                    <a:pt x="1961816" y="558424"/>
                    <a:pt x="2014706" y="559694"/>
                  </a:cubicBezTo>
                  <a:cubicBezTo>
                    <a:pt x="2088752" y="560964"/>
                    <a:pt x="2292378" y="560964"/>
                    <a:pt x="2366424" y="560964"/>
                  </a:cubicBezTo>
                  <a:cubicBezTo>
                    <a:pt x="2395513" y="560964"/>
                    <a:pt x="2421958" y="559694"/>
                    <a:pt x="2451047" y="559694"/>
                  </a:cubicBezTo>
                  <a:lnTo>
                    <a:pt x="2593850" y="563504"/>
                  </a:lnTo>
                  <a:cubicBezTo>
                    <a:pt x="2696986" y="566044"/>
                    <a:pt x="2797477" y="563504"/>
                    <a:pt x="2900612" y="567314"/>
                  </a:cubicBezTo>
                  <a:cubicBezTo>
                    <a:pt x="3072504" y="572394"/>
                    <a:pt x="3247041" y="566044"/>
                    <a:pt x="3376010" y="571124"/>
                  </a:cubicBezTo>
                  <a:cubicBezTo>
                    <a:pt x="3396330" y="572394"/>
                    <a:pt x="3416650" y="571124"/>
                    <a:pt x="3439510" y="571124"/>
                  </a:cubicBezTo>
                  <a:lnTo>
                    <a:pt x="3439510" y="511434"/>
                  </a:lnTo>
                  <a:cubicBezTo>
                    <a:pt x="3438240" y="472142"/>
                    <a:pt x="3436970" y="454026"/>
                    <a:pt x="3436970" y="434778"/>
                  </a:cubicBezTo>
                  <a:cubicBezTo>
                    <a:pt x="3436970" y="412510"/>
                    <a:pt x="3440780" y="389865"/>
                    <a:pt x="3434430" y="367597"/>
                  </a:cubicBezTo>
                  <a:cubicBezTo>
                    <a:pt x="3426810" y="352878"/>
                    <a:pt x="3415380" y="62644"/>
                    <a:pt x="3415380" y="47925"/>
                  </a:cubicBezTo>
                  <a:cubicBezTo>
                    <a:pt x="3412840" y="37735"/>
                    <a:pt x="3411570" y="27167"/>
                    <a:pt x="3409030" y="16977"/>
                  </a:cubicBezTo>
                  <a:cubicBezTo>
                    <a:pt x="3409030" y="13957"/>
                    <a:pt x="3407760" y="10938"/>
                    <a:pt x="3406490" y="6350"/>
                  </a:cubicBezTo>
                  <a:cubicBezTo>
                    <a:pt x="3396330" y="3810"/>
                    <a:pt x="3387440" y="2540"/>
                    <a:pt x="3377280" y="1270"/>
                  </a:cubicBezTo>
                  <a:cubicBezTo>
                    <a:pt x="3369660" y="0"/>
                    <a:pt x="3362040" y="1270"/>
                    <a:pt x="3355690" y="1270"/>
                  </a:cubicBezTo>
                  <a:lnTo>
                    <a:pt x="10177" y="6350"/>
                  </a:lnTo>
                  <a:lnTo>
                    <a:pt x="2540" y="541914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11430" y="16510"/>
              <a:ext cx="3416650" cy="562234"/>
            </a:xfrm>
            <a:custGeom>
              <a:avLst/>
              <a:gdLst/>
              <a:ahLst/>
              <a:cxnLst/>
              <a:rect l="l" t="t" r="r" b="b"/>
              <a:pathLst>
                <a:path w="3416650" h="562234">
                  <a:moveTo>
                    <a:pt x="3416650" y="562234"/>
                  </a:moveTo>
                  <a:lnTo>
                    <a:pt x="0" y="554614"/>
                  </a:lnTo>
                  <a:lnTo>
                    <a:pt x="0" y="202677"/>
                  </a:lnTo>
                  <a:lnTo>
                    <a:pt x="7620" y="20320"/>
                  </a:lnTo>
                  <a:lnTo>
                    <a:pt x="1710814" y="0"/>
                  </a:lnTo>
                  <a:lnTo>
                    <a:pt x="3395060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-3810" y="0"/>
              <a:ext cx="3445860" cy="588904"/>
            </a:xfrm>
            <a:custGeom>
              <a:avLst/>
              <a:gdLst/>
              <a:ahLst/>
              <a:cxnLst/>
              <a:rect l="l" t="t" r="r" b="b"/>
              <a:pathLst>
                <a:path w="3445860" h="588904">
                  <a:moveTo>
                    <a:pt x="3411570" y="21590"/>
                  </a:moveTo>
                  <a:cubicBezTo>
                    <a:pt x="3412840" y="34290"/>
                    <a:pt x="3412840" y="44450"/>
                    <a:pt x="3414110" y="52746"/>
                  </a:cubicBezTo>
                  <a:cubicBezTo>
                    <a:pt x="3416650" y="62936"/>
                    <a:pt x="3417920" y="73504"/>
                    <a:pt x="3420460" y="83694"/>
                  </a:cubicBezTo>
                  <a:cubicBezTo>
                    <a:pt x="3420460" y="98414"/>
                    <a:pt x="3433160" y="388648"/>
                    <a:pt x="3439510" y="403367"/>
                  </a:cubicBezTo>
                  <a:cubicBezTo>
                    <a:pt x="3445860" y="425634"/>
                    <a:pt x="3442050" y="448279"/>
                    <a:pt x="3442050" y="470547"/>
                  </a:cubicBezTo>
                  <a:cubicBezTo>
                    <a:pt x="3442050" y="490173"/>
                    <a:pt x="3443320" y="508289"/>
                    <a:pt x="3444590" y="527944"/>
                  </a:cubicBezTo>
                  <a:lnTo>
                    <a:pt x="3444590" y="587634"/>
                  </a:lnTo>
                  <a:cubicBezTo>
                    <a:pt x="3421730" y="587634"/>
                    <a:pt x="3401410" y="588904"/>
                    <a:pt x="3381090" y="587634"/>
                  </a:cubicBezTo>
                  <a:cubicBezTo>
                    <a:pt x="3212261" y="582554"/>
                    <a:pt x="3037724" y="588904"/>
                    <a:pt x="2865832" y="583824"/>
                  </a:cubicBezTo>
                  <a:cubicBezTo>
                    <a:pt x="2762696" y="580014"/>
                    <a:pt x="2662205" y="582554"/>
                    <a:pt x="2559070" y="580014"/>
                  </a:cubicBezTo>
                  <a:lnTo>
                    <a:pt x="2416267" y="576204"/>
                  </a:lnTo>
                  <a:cubicBezTo>
                    <a:pt x="2387178" y="576204"/>
                    <a:pt x="2360733" y="577474"/>
                    <a:pt x="2331643" y="577474"/>
                  </a:cubicBezTo>
                  <a:cubicBezTo>
                    <a:pt x="2257597" y="576204"/>
                    <a:pt x="2053971" y="577474"/>
                    <a:pt x="1979925" y="576204"/>
                  </a:cubicBezTo>
                  <a:cubicBezTo>
                    <a:pt x="1927035" y="574934"/>
                    <a:pt x="869237" y="583824"/>
                    <a:pt x="816347" y="582554"/>
                  </a:cubicBezTo>
                  <a:cubicBezTo>
                    <a:pt x="803124" y="582554"/>
                    <a:pt x="787257" y="583824"/>
                    <a:pt x="774035" y="583824"/>
                  </a:cubicBezTo>
                  <a:cubicBezTo>
                    <a:pt x="742301" y="583824"/>
                    <a:pt x="713211" y="585094"/>
                    <a:pt x="681477" y="585094"/>
                  </a:cubicBezTo>
                  <a:cubicBezTo>
                    <a:pt x="602142" y="585094"/>
                    <a:pt x="525452" y="583824"/>
                    <a:pt x="446117" y="582554"/>
                  </a:cubicBezTo>
                  <a:cubicBezTo>
                    <a:pt x="398516" y="581284"/>
                    <a:pt x="350915" y="580014"/>
                    <a:pt x="305959" y="578744"/>
                  </a:cubicBezTo>
                  <a:cubicBezTo>
                    <a:pt x="221335" y="577474"/>
                    <a:pt x="136711" y="576204"/>
                    <a:pt x="49443" y="576204"/>
                  </a:cubicBezTo>
                  <a:cubicBezTo>
                    <a:pt x="38100" y="576204"/>
                    <a:pt x="29210" y="576204"/>
                    <a:pt x="19050" y="574934"/>
                  </a:cubicBezTo>
                  <a:cubicBezTo>
                    <a:pt x="10160" y="573664"/>
                    <a:pt x="5080" y="567314"/>
                    <a:pt x="7620" y="558424"/>
                  </a:cubicBezTo>
                  <a:cubicBezTo>
                    <a:pt x="16510" y="527160"/>
                    <a:pt x="12700" y="517724"/>
                    <a:pt x="11430" y="507911"/>
                  </a:cubicBezTo>
                  <a:cubicBezTo>
                    <a:pt x="10160" y="487908"/>
                    <a:pt x="6350" y="468283"/>
                    <a:pt x="7620" y="448279"/>
                  </a:cubicBezTo>
                  <a:cubicBezTo>
                    <a:pt x="5080" y="423370"/>
                    <a:pt x="0" y="115020"/>
                    <a:pt x="7620" y="89733"/>
                  </a:cubicBezTo>
                  <a:cubicBezTo>
                    <a:pt x="8890" y="84827"/>
                    <a:pt x="7620" y="79543"/>
                    <a:pt x="8890" y="74636"/>
                  </a:cubicBezTo>
                  <a:cubicBezTo>
                    <a:pt x="10160" y="66711"/>
                    <a:pt x="12700" y="5803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599" y="30480"/>
                    <a:pt x="112911" y="29210"/>
                  </a:cubicBezTo>
                  <a:cubicBezTo>
                    <a:pt x="184312" y="25400"/>
                    <a:pt x="255713" y="22860"/>
                    <a:pt x="329759" y="20320"/>
                  </a:cubicBezTo>
                  <a:cubicBezTo>
                    <a:pt x="380005" y="17780"/>
                    <a:pt x="430250" y="16510"/>
                    <a:pt x="477851" y="13970"/>
                  </a:cubicBezTo>
                  <a:cubicBezTo>
                    <a:pt x="525452" y="11430"/>
                    <a:pt x="575698" y="8890"/>
                    <a:pt x="623298" y="8890"/>
                  </a:cubicBezTo>
                  <a:cubicBezTo>
                    <a:pt x="676188" y="7620"/>
                    <a:pt x="729078" y="10160"/>
                    <a:pt x="781968" y="8890"/>
                  </a:cubicBezTo>
                  <a:cubicBezTo>
                    <a:pt x="848081" y="8890"/>
                    <a:pt x="2046038" y="6350"/>
                    <a:pt x="2112150" y="5080"/>
                  </a:cubicBezTo>
                  <a:cubicBezTo>
                    <a:pt x="2175618" y="3810"/>
                    <a:pt x="2239086" y="2540"/>
                    <a:pt x="2305198" y="2540"/>
                  </a:cubicBezTo>
                  <a:cubicBezTo>
                    <a:pt x="2413623" y="1270"/>
                    <a:pt x="2519403" y="0"/>
                    <a:pt x="2627827" y="0"/>
                  </a:cubicBezTo>
                  <a:cubicBezTo>
                    <a:pt x="2672783" y="0"/>
                    <a:pt x="2720384" y="2540"/>
                    <a:pt x="2765341" y="2540"/>
                  </a:cubicBezTo>
                  <a:cubicBezTo>
                    <a:pt x="2889632" y="3810"/>
                    <a:pt x="3016568" y="5080"/>
                    <a:pt x="3140859" y="7620"/>
                  </a:cubicBezTo>
                  <a:cubicBezTo>
                    <a:pt x="3206972" y="8890"/>
                    <a:pt x="3273084" y="12700"/>
                    <a:pt x="3339196" y="16510"/>
                  </a:cubicBezTo>
                  <a:lnTo>
                    <a:pt x="3381090" y="16510"/>
                  </a:lnTo>
                  <a:cubicBezTo>
                    <a:pt x="3392520" y="17780"/>
                    <a:pt x="3401410" y="20320"/>
                    <a:pt x="3411570" y="21590"/>
                  </a:cubicBezTo>
                  <a:close/>
                  <a:moveTo>
                    <a:pt x="3421730" y="571124"/>
                  </a:moveTo>
                  <a:cubicBezTo>
                    <a:pt x="3423000" y="554614"/>
                    <a:pt x="3424270" y="541914"/>
                    <a:pt x="3424270" y="529214"/>
                  </a:cubicBezTo>
                  <a:cubicBezTo>
                    <a:pt x="3423000" y="506402"/>
                    <a:pt x="3421730" y="486399"/>
                    <a:pt x="3421730" y="464886"/>
                  </a:cubicBezTo>
                  <a:cubicBezTo>
                    <a:pt x="3421730" y="455073"/>
                    <a:pt x="3424270" y="445260"/>
                    <a:pt x="3423000" y="435447"/>
                  </a:cubicBezTo>
                  <a:cubicBezTo>
                    <a:pt x="3423000" y="426389"/>
                    <a:pt x="3421730" y="416954"/>
                    <a:pt x="3420460" y="407896"/>
                  </a:cubicBezTo>
                  <a:cubicBezTo>
                    <a:pt x="3415380" y="393931"/>
                    <a:pt x="3403950" y="104830"/>
                    <a:pt x="3403950" y="90865"/>
                  </a:cubicBezTo>
                  <a:cubicBezTo>
                    <a:pt x="3401410" y="79165"/>
                    <a:pt x="3398870" y="67088"/>
                    <a:pt x="3396330" y="55388"/>
                  </a:cubicBezTo>
                  <a:cubicBezTo>
                    <a:pt x="3395060" y="44450"/>
                    <a:pt x="3393790" y="43180"/>
                    <a:pt x="3376219" y="41910"/>
                  </a:cubicBezTo>
                  <a:cubicBezTo>
                    <a:pt x="3368286" y="41910"/>
                    <a:pt x="3362997" y="41910"/>
                    <a:pt x="3355064" y="40640"/>
                  </a:cubicBezTo>
                  <a:cubicBezTo>
                    <a:pt x="3288951" y="36830"/>
                    <a:pt x="3220194" y="31750"/>
                    <a:pt x="3154082" y="30480"/>
                  </a:cubicBezTo>
                  <a:cubicBezTo>
                    <a:pt x="2992767" y="26670"/>
                    <a:pt x="2828809" y="25400"/>
                    <a:pt x="2667494" y="22860"/>
                  </a:cubicBezTo>
                  <a:lnTo>
                    <a:pt x="2477091" y="22860"/>
                  </a:lnTo>
                  <a:cubicBezTo>
                    <a:pt x="2392467" y="22860"/>
                    <a:pt x="2307843" y="22860"/>
                    <a:pt x="2225863" y="24130"/>
                  </a:cubicBezTo>
                  <a:cubicBezTo>
                    <a:pt x="2154462" y="25400"/>
                    <a:pt x="951216" y="29210"/>
                    <a:pt x="879815" y="29210"/>
                  </a:cubicBezTo>
                  <a:cubicBezTo>
                    <a:pt x="763457" y="29210"/>
                    <a:pt x="647099" y="26670"/>
                    <a:pt x="530741" y="33020"/>
                  </a:cubicBezTo>
                  <a:cubicBezTo>
                    <a:pt x="469918" y="36830"/>
                    <a:pt x="411739" y="36830"/>
                    <a:pt x="353560" y="38100"/>
                  </a:cubicBezTo>
                  <a:cubicBezTo>
                    <a:pt x="253069" y="41910"/>
                    <a:pt x="152578" y="45720"/>
                    <a:pt x="52087" y="50800"/>
                  </a:cubicBezTo>
                  <a:cubicBezTo>
                    <a:pt x="36830" y="50800"/>
                    <a:pt x="34290" y="52369"/>
                    <a:pt x="33020" y="56898"/>
                  </a:cubicBezTo>
                  <a:cubicBezTo>
                    <a:pt x="31750" y="63691"/>
                    <a:pt x="31750" y="70485"/>
                    <a:pt x="30480" y="77278"/>
                  </a:cubicBezTo>
                  <a:cubicBezTo>
                    <a:pt x="29210" y="88601"/>
                    <a:pt x="26670" y="99546"/>
                    <a:pt x="25400" y="110868"/>
                  </a:cubicBezTo>
                  <a:cubicBezTo>
                    <a:pt x="20320" y="122946"/>
                    <a:pt x="26670" y="418086"/>
                    <a:pt x="29210" y="430163"/>
                  </a:cubicBezTo>
                  <a:cubicBezTo>
                    <a:pt x="29210" y="442996"/>
                    <a:pt x="29210" y="456205"/>
                    <a:pt x="30480" y="469037"/>
                  </a:cubicBezTo>
                  <a:cubicBezTo>
                    <a:pt x="30480" y="478473"/>
                    <a:pt x="33020" y="487908"/>
                    <a:pt x="33020" y="497344"/>
                  </a:cubicBezTo>
                  <a:cubicBezTo>
                    <a:pt x="33020" y="507534"/>
                    <a:pt x="33020" y="517724"/>
                    <a:pt x="31750" y="529214"/>
                  </a:cubicBezTo>
                  <a:lnTo>
                    <a:pt x="31750" y="539374"/>
                  </a:lnTo>
                  <a:cubicBezTo>
                    <a:pt x="31750" y="549534"/>
                    <a:pt x="35560" y="553344"/>
                    <a:pt x="44450" y="553344"/>
                  </a:cubicBezTo>
                  <a:cubicBezTo>
                    <a:pt x="75888" y="553344"/>
                    <a:pt x="112911" y="554614"/>
                    <a:pt x="147289" y="554614"/>
                  </a:cubicBezTo>
                  <a:cubicBezTo>
                    <a:pt x="197534" y="554614"/>
                    <a:pt x="250424" y="552074"/>
                    <a:pt x="300670" y="554614"/>
                  </a:cubicBezTo>
                  <a:cubicBezTo>
                    <a:pt x="382649" y="558424"/>
                    <a:pt x="464629" y="560964"/>
                    <a:pt x="546608" y="559694"/>
                  </a:cubicBezTo>
                  <a:cubicBezTo>
                    <a:pt x="599498" y="558424"/>
                    <a:pt x="649743" y="560964"/>
                    <a:pt x="702633" y="560964"/>
                  </a:cubicBezTo>
                  <a:cubicBezTo>
                    <a:pt x="779324" y="560964"/>
                    <a:pt x="856014" y="559694"/>
                    <a:pt x="932705" y="560964"/>
                  </a:cubicBezTo>
                  <a:cubicBezTo>
                    <a:pt x="1046418" y="562234"/>
                    <a:pt x="2294620" y="552074"/>
                    <a:pt x="2410978" y="554614"/>
                  </a:cubicBezTo>
                  <a:cubicBezTo>
                    <a:pt x="2461224" y="555884"/>
                    <a:pt x="2511469" y="557154"/>
                    <a:pt x="2559070" y="557154"/>
                  </a:cubicBezTo>
                  <a:cubicBezTo>
                    <a:pt x="2646338" y="559694"/>
                    <a:pt x="2730962" y="555884"/>
                    <a:pt x="2818231" y="559694"/>
                  </a:cubicBezTo>
                  <a:cubicBezTo>
                    <a:pt x="2889632" y="562234"/>
                    <a:pt x="2961034" y="562234"/>
                    <a:pt x="3032435" y="564774"/>
                  </a:cubicBezTo>
                  <a:cubicBezTo>
                    <a:pt x="3138215" y="568584"/>
                    <a:pt x="3243995" y="571124"/>
                    <a:pt x="3349774" y="572394"/>
                  </a:cubicBezTo>
                  <a:cubicBezTo>
                    <a:pt x="3383630" y="572394"/>
                    <a:pt x="3401410" y="571124"/>
                    <a:pt x="3421730" y="571124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435518">
            <a:off x="16065954" y="379744"/>
            <a:ext cx="1187448" cy="204732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55454">
            <a:off x="355759" y="7671743"/>
            <a:ext cx="1720951" cy="231991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05450">
            <a:off x="406342" y="288510"/>
            <a:ext cx="1386013" cy="20492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10416">
            <a:off x="16256867" y="7800101"/>
            <a:ext cx="1504255" cy="2063192"/>
          </a:xfrm>
          <a:prstGeom prst="rect">
            <a:avLst/>
          </a:prstGeom>
        </p:spPr>
      </p:pic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AE73F7F1-6D90-1970-9D31-238432DE40DD}"/>
              </a:ext>
            </a:extLst>
          </p:cNvPr>
          <p:cNvSpPr/>
          <p:nvPr/>
        </p:nvSpPr>
        <p:spPr>
          <a:xfrm>
            <a:off x="8285841" y="1077695"/>
            <a:ext cx="1600200" cy="92318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423CA4A2-3B5C-1798-0987-5D9D2A2180EC}"/>
                  </a:ext>
                </a:extLst>
              </p:cNvPr>
              <p:cNvSpPr txBox="1"/>
              <p:nvPr/>
            </p:nvSpPr>
            <p:spPr>
              <a:xfrm>
                <a:off x="2368937" y="2318735"/>
                <a:ext cx="13677205" cy="6441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Quan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19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Quan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20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+4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−4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rút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𝑏𝑥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423CA4A2-3B5C-1798-0987-5D9D2A2180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8937" y="2318735"/>
                <a:ext cx="13677205" cy="6441572"/>
              </a:xfrm>
              <a:prstGeom prst="rect">
                <a:avLst/>
              </a:prstGeom>
              <a:blipFill>
                <a:blip r:embed="rId12"/>
                <a:stretch>
                  <a:fillRect l="-1605" r="-2675" b="-3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460055" y="784027"/>
            <a:ext cx="15367890" cy="8718946"/>
            <a:chOff x="0" y="0"/>
            <a:chExt cx="2501882" cy="561683"/>
          </a:xfrm>
          <a:solidFill>
            <a:schemeClr val="bg1"/>
          </a:solidFill>
        </p:grpSpPr>
        <p:sp>
          <p:nvSpPr>
            <p:cNvPr id="7" name="Freeform 7"/>
            <p:cNvSpPr/>
            <p:nvPr/>
          </p:nvSpPr>
          <p:spPr>
            <a:xfrm>
              <a:off x="38100" y="44450"/>
              <a:ext cx="2465052" cy="517233"/>
            </a:xfrm>
            <a:custGeom>
              <a:avLst/>
              <a:gdLst/>
              <a:ahLst/>
              <a:cxnLst/>
              <a:rect l="l" t="t" r="r" b="b"/>
              <a:pathLst>
                <a:path w="2465052" h="517233">
                  <a:moveTo>
                    <a:pt x="2540" y="486753"/>
                  </a:moveTo>
                  <a:cubicBezTo>
                    <a:pt x="0" y="495643"/>
                    <a:pt x="5080" y="501993"/>
                    <a:pt x="18085" y="503263"/>
                  </a:cubicBezTo>
                  <a:cubicBezTo>
                    <a:pt x="33045" y="504533"/>
                    <a:pt x="46134" y="504533"/>
                    <a:pt x="61093" y="504533"/>
                  </a:cubicBezTo>
                  <a:cubicBezTo>
                    <a:pt x="120929" y="505803"/>
                    <a:pt x="180765" y="505803"/>
                    <a:pt x="242471" y="507073"/>
                  </a:cubicBezTo>
                  <a:cubicBezTo>
                    <a:pt x="276129" y="508343"/>
                    <a:pt x="309787" y="509613"/>
                    <a:pt x="341575" y="510883"/>
                  </a:cubicBezTo>
                  <a:cubicBezTo>
                    <a:pt x="397672" y="512153"/>
                    <a:pt x="451898" y="512153"/>
                    <a:pt x="507995" y="513423"/>
                  </a:cubicBezTo>
                  <a:cubicBezTo>
                    <a:pt x="530433" y="513423"/>
                    <a:pt x="551002" y="513423"/>
                    <a:pt x="573441" y="512153"/>
                  </a:cubicBezTo>
                  <a:cubicBezTo>
                    <a:pt x="582790" y="512153"/>
                    <a:pt x="594009" y="510883"/>
                    <a:pt x="603359" y="510883"/>
                  </a:cubicBezTo>
                  <a:cubicBezTo>
                    <a:pt x="640756" y="512153"/>
                    <a:pt x="1388710" y="503263"/>
                    <a:pt x="1426107" y="504533"/>
                  </a:cubicBezTo>
                  <a:cubicBezTo>
                    <a:pt x="1478464" y="505803"/>
                    <a:pt x="1622445" y="505803"/>
                    <a:pt x="1674802" y="505803"/>
                  </a:cubicBezTo>
                  <a:cubicBezTo>
                    <a:pt x="1695370" y="505803"/>
                    <a:pt x="1714069" y="504533"/>
                    <a:pt x="1734638" y="504533"/>
                  </a:cubicBezTo>
                  <a:lnTo>
                    <a:pt x="1835612" y="508343"/>
                  </a:lnTo>
                  <a:cubicBezTo>
                    <a:pt x="1908537" y="510883"/>
                    <a:pt x="1979593" y="508343"/>
                    <a:pt x="2052518" y="512153"/>
                  </a:cubicBezTo>
                  <a:cubicBezTo>
                    <a:pt x="2174061" y="517233"/>
                    <a:pt x="2297473" y="510883"/>
                    <a:pt x="2400282" y="515963"/>
                  </a:cubicBezTo>
                  <a:cubicBezTo>
                    <a:pt x="2420602" y="517233"/>
                    <a:pt x="2440922" y="515963"/>
                    <a:pt x="2463782" y="515963"/>
                  </a:cubicBezTo>
                  <a:lnTo>
                    <a:pt x="2463782" y="456273"/>
                  </a:lnTo>
                  <a:cubicBezTo>
                    <a:pt x="2462512" y="418230"/>
                    <a:pt x="2461242" y="402216"/>
                    <a:pt x="2461242" y="385201"/>
                  </a:cubicBezTo>
                  <a:cubicBezTo>
                    <a:pt x="2461242" y="365518"/>
                    <a:pt x="2465052" y="345500"/>
                    <a:pt x="2458702" y="325816"/>
                  </a:cubicBezTo>
                  <a:cubicBezTo>
                    <a:pt x="2451082" y="312805"/>
                    <a:pt x="2439652" y="56247"/>
                    <a:pt x="2439652" y="43235"/>
                  </a:cubicBezTo>
                  <a:cubicBezTo>
                    <a:pt x="2437112" y="34227"/>
                    <a:pt x="2435842" y="24886"/>
                    <a:pt x="2433302" y="15878"/>
                  </a:cubicBezTo>
                  <a:cubicBezTo>
                    <a:pt x="2433302" y="13209"/>
                    <a:pt x="2432032" y="10540"/>
                    <a:pt x="2430762" y="6350"/>
                  </a:cubicBezTo>
                  <a:cubicBezTo>
                    <a:pt x="2420602" y="3810"/>
                    <a:pt x="2411712" y="2540"/>
                    <a:pt x="2401552" y="1270"/>
                  </a:cubicBezTo>
                  <a:cubicBezTo>
                    <a:pt x="2393932" y="0"/>
                    <a:pt x="2386312" y="1270"/>
                    <a:pt x="2379962" y="1270"/>
                  </a:cubicBezTo>
                  <a:lnTo>
                    <a:pt x="8736" y="6350"/>
                  </a:lnTo>
                  <a:lnTo>
                    <a:pt x="2540" y="486753"/>
                  </a:lnTo>
                  <a:close/>
                </a:path>
              </a:pathLst>
            </a:custGeom>
            <a:grpFill/>
          </p:spPr>
        </p:sp>
        <p:sp>
          <p:nvSpPr>
            <p:cNvPr id="8" name="Freeform 8"/>
            <p:cNvSpPr/>
            <p:nvPr/>
          </p:nvSpPr>
          <p:spPr>
            <a:xfrm>
              <a:off x="11430" y="16510"/>
              <a:ext cx="2440922" cy="507073"/>
            </a:xfrm>
            <a:custGeom>
              <a:avLst/>
              <a:gdLst/>
              <a:ahLst/>
              <a:cxnLst/>
              <a:rect l="l" t="t" r="r" b="b"/>
              <a:pathLst>
                <a:path w="2440922" h="507073">
                  <a:moveTo>
                    <a:pt x="2440922" y="507073"/>
                  </a:moveTo>
                  <a:lnTo>
                    <a:pt x="0" y="499453"/>
                  </a:lnTo>
                  <a:lnTo>
                    <a:pt x="0" y="183273"/>
                  </a:lnTo>
                  <a:lnTo>
                    <a:pt x="7620" y="20320"/>
                  </a:lnTo>
                  <a:lnTo>
                    <a:pt x="1219042" y="0"/>
                  </a:lnTo>
                  <a:lnTo>
                    <a:pt x="2419332" y="8890"/>
                  </a:lnTo>
                  <a:close/>
                </a:path>
              </a:pathLst>
            </a:custGeom>
            <a:grpFill/>
          </p:spPr>
        </p:sp>
        <p:sp>
          <p:nvSpPr>
            <p:cNvPr id="9" name="Freeform 9"/>
            <p:cNvSpPr/>
            <p:nvPr/>
          </p:nvSpPr>
          <p:spPr>
            <a:xfrm>
              <a:off x="-3810" y="0"/>
              <a:ext cx="2470132" cy="533743"/>
            </a:xfrm>
            <a:custGeom>
              <a:avLst/>
              <a:gdLst/>
              <a:ahLst/>
              <a:cxnLst/>
              <a:rect l="l" t="t" r="r" b="b"/>
              <a:pathLst>
                <a:path w="2470132" h="533743">
                  <a:moveTo>
                    <a:pt x="2435842" y="21590"/>
                  </a:moveTo>
                  <a:cubicBezTo>
                    <a:pt x="2437112" y="34290"/>
                    <a:pt x="2437112" y="44450"/>
                    <a:pt x="2438382" y="52655"/>
                  </a:cubicBezTo>
                  <a:cubicBezTo>
                    <a:pt x="2440922" y="61663"/>
                    <a:pt x="2442192" y="71004"/>
                    <a:pt x="2444732" y="80012"/>
                  </a:cubicBezTo>
                  <a:cubicBezTo>
                    <a:pt x="2444732" y="93023"/>
                    <a:pt x="2457432" y="349581"/>
                    <a:pt x="2463782" y="362593"/>
                  </a:cubicBezTo>
                  <a:cubicBezTo>
                    <a:pt x="2470132" y="382277"/>
                    <a:pt x="2466322" y="402294"/>
                    <a:pt x="2466322" y="421978"/>
                  </a:cubicBezTo>
                  <a:cubicBezTo>
                    <a:pt x="2466322" y="439327"/>
                    <a:pt x="2467592" y="455341"/>
                    <a:pt x="2468862" y="472783"/>
                  </a:cubicBezTo>
                  <a:lnTo>
                    <a:pt x="2468862" y="532473"/>
                  </a:lnTo>
                  <a:cubicBezTo>
                    <a:pt x="2446002" y="532473"/>
                    <a:pt x="2425682" y="533743"/>
                    <a:pt x="2405362" y="532473"/>
                  </a:cubicBezTo>
                  <a:cubicBezTo>
                    <a:pt x="2285156" y="527393"/>
                    <a:pt x="2161744" y="533743"/>
                    <a:pt x="2040201" y="528663"/>
                  </a:cubicBezTo>
                  <a:cubicBezTo>
                    <a:pt x="1967276" y="524853"/>
                    <a:pt x="1896220" y="527393"/>
                    <a:pt x="1823295" y="524853"/>
                  </a:cubicBezTo>
                  <a:lnTo>
                    <a:pt x="1722321" y="521043"/>
                  </a:lnTo>
                  <a:cubicBezTo>
                    <a:pt x="1701753" y="521043"/>
                    <a:pt x="1683054" y="522313"/>
                    <a:pt x="1662485" y="522313"/>
                  </a:cubicBezTo>
                  <a:cubicBezTo>
                    <a:pt x="1610128" y="521043"/>
                    <a:pt x="1466147" y="522313"/>
                    <a:pt x="1413791" y="521043"/>
                  </a:cubicBezTo>
                  <a:cubicBezTo>
                    <a:pt x="1376393" y="519773"/>
                    <a:pt x="628440" y="528663"/>
                    <a:pt x="591042" y="527393"/>
                  </a:cubicBezTo>
                  <a:cubicBezTo>
                    <a:pt x="581693" y="527393"/>
                    <a:pt x="570473" y="528663"/>
                    <a:pt x="561124" y="528663"/>
                  </a:cubicBezTo>
                  <a:cubicBezTo>
                    <a:pt x="538685" y="528663"/>
                    <a:pt x="518117" y="529933"/>
                    <a:pt x="495678" y="529933"/>
                  </a:cubicBezTo>
                  <a:cubicBezTo>
                    <a:pt x="439582" y="529933"/>
                    <a:pt x="385355" y="528663"/>
                    <a:pt x="329259" y="527393"/>
                  </a:cubicBezTo>
                  <a:cubicBezTo>
                    <a:pt x="295601" y="526123"/>
                    <a:pt x="261943" y="524853"/>
                    <a:pt x="230155" y="523583"/>
                  </a:cubicBezTo>
                  <a:cubicBezTo>
                    <a:pt x="170319" y="522313"/>
                    <a:pt x="110482" y="521043"/>
                    <a:pt x="48776" y="521043"/>
                  </a:cubicBezTo>
                  <a:cubicBezTo>
                    <a:pt x="38100" y="521043"/>
                    <a:pt x="29210" y="521043"/>
                    <a:pt x="19050" y="519773"/>
                  </a:cubicBezTo>
                  <a:cubicBezTo>
                    <a:pt x="10160" y="518503"/>
                    <a:pt x="5080" y="512153"/>
                    <a:pt x="7620" y="503263"/>
                  </a:cubicBezTo>
                  <a:cubicBezTo>
                    <a:pt x="16510" y="472022"/>
                    <a:pt x="12700" y="463681"/>
                    <a:pt x="11430" y="455007"/>
                  </a:cubicBezTo>
                  <a:cubicBezTo>
                    <a:pt x="10160" y="437325"/>
                    <a:pt x="6350" y="419976"/>
                    <a:pt x="7620" y="402294"/>
                  </a:cubicBezTo>
                  <a:cubicBezTo>
                    <a:pt x="5080" y="380275"/>
                    <a:pt x="0" y="107703"/>
                    <a:pt x="7620" y="85350"/>
                  </a:cubicBezTo>
                  <a:cubicBezTo>
                    <a:pt x="8890" y="81013"/>
                    <a:pt x="7620" y="76342"/>
                    <a:pt x="8890" y="72005"/>
                  </a:cubicBezTo>
                  <a:cubicBezTo>
                    <a:pt x="10160" y="64999"/>
                    <a:pt x="12700" y="5732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3735" y="30480"/>
                    <a:pt x="93653" y="29210"/>
                  </a:cubicBezTo>
                  <a:cubicBezTo>
                    <a:pt x="144140" y="25400"/>
                    <a:pt x="194627" y="22860"/>
                    <a:pt x="246984" y="20320"/>
                  </a:cubicBezTo>
                  <a:cubicBezTo>
                    <a:pt x="282512" y="17780"/>
                    <a:pt x="318039" y="16510"/>
                    <a:pt x="351697" y="13970"/>
                  </a:cubicBezTo>
                  <a:cubicBezTo>
                    <a:pt x="385355" y="11430"/>
                    <a:pt x="420883" y="8890"/>
                    <a:pt x="454541" y="8890"/>
                  </a:cubicBezTo>
                  <a:cubicBezTo>
                    <a:pt x="491938" y="7620"/>
                    <a:pt x="529336" y="10160"/>
                    <a:pt x="566734" y="8890"/>
                  </a:cubicBezTo>
                  <a:cubicBezTo>
                    <a:pt x="613481" y="8890"/>
                    <a:pt x="1460538" y="6350"/>
                    <a:pt x="1507285" y="5080"/>
                  </a:cubicBezTo>
                  <a:cubicBezTo>
                    <a:pt x="1552162" y="3810"/>
                    <a:pt x="1597039" y="2540"/>
                    <a:pt x="1643786" y="2540"/>
                  </a:cubicBezTo>
                  <a:cubicBezTo>
                    <a:pt x="1720452" y="1270"/>
                    <a:pt x="1795247" y="0"/>
                    <a:pt x="1871912" y="0"/>
                  </a:cubicBezTo>
                  <a:cubicBezTo>
                    <a:pt x="1903700" y="0"/>
                    <a:pt x="1937358" y="2540"/>
                    <a:pt x="1969146" y="2540"/>
                  </a:cubicBezTo>
                  <a:cubicBezTo>
                    <a:pt x="2057030" y="3810"/>
                    <a:pt x="2146785" y="5080"/>
                    <a:pt x="2234669" y="7620"/>
                  </a:cubicBezTo>
                  <a:cubicBezTo>
                    <a:pt x="2281416" y="8890"/>
                    <a:pt x="2328163" y="12700"/>
                    <a:pt x="2374910" y="16510"/>
                  </a:cubicBezTo>
                  <a:lnTo>
                    <a:pt x="2405362" y="16510"/>
                  </a:lnTo>
                  <a:cubicBezTo>
                    <a:pt x="2416792" y="17780"/>
                    <a:pt x="2425682" y="20320"/>
                    <a:pt x="2435842" y="21590"/>
                  </a:cubicBezTo>
                  <a:close/>
                  <a:moveTo>
                    <a:pt x="2446002" y="515963"/>
                  </a:moveTo>
                  <a:cubicBezTo>
                    <a:pt x="2447272" y="499453"/>
                    <a:pt x="2448542" y="486753"/>
                    <a:pt x="2448542" y="474053"/>
                  </a:cubicBezTo>
                  <a:cubicBezTo>
                    <a:pt x="2447272" y="453672"/>
                    <a:pt x="2446002" y="435990"/>
                    <a:pt x="2446002" y="416974"/>
                  </a:cubicBezTo>
                  <a:cubicBezTo>
                    <a:pt x="2446002" y="408299"/>
                    <a:pt x="2448542" y="399625"/>
                    <a:pt x="2447272" y="390951"/>
                  </a:cubicBezTo>
                  <a:cubicBezTo>
                    <a:pt x="2447272" y="382944"/>
                    <a:pt x="2446002" y="374603"/>
                    <a:pt x="2444732" y="366596"/>
                  </a:cubicBezTo>
                  <a:cubicBezTo>
                    <a:pt x="2439652" y="354252"/>
                    <a:pt x="2428222" y="98695"/>
                    <a:pt x="2428222" y="86351"/>
                  </a:cubicBezTo>
                  <a:cubicBezTo>
                    <a:pt x="2425682" y="76008"/>
                    <a:pt x="2423142" y="65332"/>
                    <a:pt x="2420602" y="54990"/>
                  </a:cubicBezTo>
                  <a:cubicBezTo>
                    <a:pt x="2419332" y="44450"/>
                    <a:pt x="2418062" y="43180"/>
                    <a:pt x="2401089" y="41910"/>
                  </a:cubicBezTo>
                  <a:cubicBezTo>
                    <a:pt x="2395479" y="41910"/>
                    <a:pt x="2391739" y="41910"/>
                    <a:pt x="2386130" y="40640"/>
                  </a:cubicBezTo>
                  <a:cubicBezTo>
                    <a:pt x="2339383" y="36830"/>
                    <a:pt x="2290766" y="31750"/>
                    <a:pt x="2244019" y="30480"/>
                  </a:cubicBezTo>
                  <a:cubicBezTo>
                    <a:pt x="2129956" y="26670"/>
                    <a:pt x="2014023" y="25400"/>
                    <a:pt x="1899960" y="22860"/>
                  </a:cubicBezTo>
                  <a:lnTo>
                    <a:pt x="1765329" y="22860"/>
                  </a:lnTo>
                  <a:cubicBezTo>
                    <a:pt x="1705492" y="22860"/>
                    <a:pt x="1645656" y="22860"/>
                    <a:pt x="1587690" y="24130"/>
                  </a:cubicBezTo>
                  <a:cubicBezTo>
                    <a:pt x="1537203" y="25400"/>
                    <a:pt x="686406" y="29210"/>
                    <a:pt x="635919" y="29210"/>
                  </a:cubicBezTo>
                  <a:cubicBezTo>
                    <a:pt x="553645" y="29210"/>
                    <a:pt x="471370" y="26670"/>
                    <a:pt x="389095" y="33020"/>
                  </a:cubicBezTo>
                  <a:cubicBezTo>
                    <a:pt x="346088" y="36830"/>
                    <a:pt x="304950" y="36830"/>
                    <a:pt x="263813" y="38100"/>
                  </a:cubicBezTo>
                  <a:cubicBezTo>
                    <a:pt x="192757" y="41910"/>
                    <a:pt x="121702" y="45720"/>
                    <a:pt x="50646" y="50800"/>
                  </a:cubicBezTo>
                  <a:cubicBezTo>
                    <a:pt x="36830" y="50800"/>
                    <a:pt x="34290" y="52321"/>
                    <a:pt x="33020" y="56325"/>
                  </a:cubicBezTo>
                  <a:cubicBezTo>
                    <a:pt x="31750" y="62330"/>
                    <a:pt x="31750" y="68335"/>
                    <a:pt x="30480" y="74340"/>
                  </a:cubicBezTo>
                  <a:cubicBezTo>
                    <a:pt x="29210" y="84349"/>
                    <a:pt x="26670" y="94024"/>
                    <a:pt x="25400" y="104033"/>
                  </a:cubicBezTo>
                  <a:cubicBezTo>
                    <a:pt x="20320" y="114709"/>
                    <a:pt x="26670" y="375604"/>
                    <a:pt x="29210" y="386280"/>
                  </a:cubicBezTo>
                  <a:cubicBezTo>
                    <a:pt x="29210" y="397623"/>
                    <a:pt x="29210" y="409300"/>
                    <a:pt x="30480" y="420644"/>
                  </a:cubicBezTo>
                  <a:cubicBezTo>
                    <a:pt x="30480" y="428984"/>
                    <a:pt x="33020" y="437325"/>
                    <a:pt x="33020" y="445665"/>
                  </a:cubicBezTo>
                  <a:cubicBezTo>
                    <a:pt x="33020" y="454673"/>
                    <a:pt x="33020" y="463681"/>
                    <a:pt x="31750" y="474053"/>
                  </a:cubicBezTo>
                  <a:lnTo>
                    <a:pt x="31750" y="484213"/>
                  </a:lnTo>
                  <a:cubicBezTo>
                    <a:pt x="31750" y="494373"/>
                    <a:pt x="35560" y="498183"/>
                    <a:pt x="44450" y="498183"/>
                  </a:cubicBezTo>
                  <a:cubicBezTo>
                    <a:pt x="67475" y="498183"/>
                    <a:pt x="93653" y="499453"/>
                    <a:pt x="117962" y="499453"/>
                  </a:cubicBezTo>
                  <a:cubicBezTo>
                    <a:pt x="153490" y="499453"/>
                    <a:pt x="190887" y="496913"/>
                    <a:pt x="226415" y="499453"/>
                  </a:cubicBezTo>
                  <a:cubicBezTo>
                    <a:pt x="284381" y="503263"/>
                    <a:pt x="342348" y="505803"/>
                    <a:pt x="400314" y="504533"/>
                  </a:cubicBezTo>
                  <a:cubicBezTo>
                    <a:pt x="437712" y="503263"/>
                    <a:pt x="473240" y="505803"/>
                    <a:pt x="510637" y="505803"/>
                  </a:cubicBezTo>
                  <a:cubicBezTo>
                    <a:pt x="564864" y="505803"/>
                    <a:pt x="619090" y="504533"/>
                    <a:pt x="673317" y="505803"/>
                  </a:cubicBezTo>
                  <a:cubicBezTo>
                    <a:pt x="753722" y="507073"/>
                    <a:pt x="1636307" y="496913"/>
                    <a:pt x="1718582" y="499453"/>
                  </a:cubicBezTo>
                  <a:cubicBezTo>
                    <a:pt x="1754109" y="500723"/>
                    <a:pt x="1789637" y="501993"/>
                    <a:pt x="1823295" y="501993"/>
                  </a:cubicBezTo>
                  <a:cubicBezTo>
                    <a:pt x="1885001" y="504533"/>
                    <a:pt x="1944837" y="500723"/>
                    <a:pt x="2006544" y="504533"/>
                  </a:cubicBezTo>
                  <a:cubicBezTo>
                    <a:pt x="2057030" y="507073"/>
                    <a:pt x="2107517" y="507073"/>
                    <a:pt x="2158004" y="509613"/>
                  </a:cubicBezTo>
                  <a:cubicBezTo>
                    <a:pt x="2232800" y="513423"/>
                    <a:pt x="2307595" y="515963"/>
                    <a:pt x="2382390" y="517233"/>
                  </a:cubicBezTo>
                  <a:cubicBezTo>
                    <a:pt x="2407902" y="517233"/>
                    <a:pt x="2425682" y="515963"/>
                    <a:pt x="2446002" y="515963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24662">
            <a:off x="282509" y="6640121"/>
            <a:ext cx="4720091" cy="35100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63850">
            <a:off x="16222012" y="550540"/>
            <a:ext cx="1555109" cy="155510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44462">
            <a:off x="476834" y="457993"/>
            <a:ext cx="1110565" cy="1740201"/>
          </a:xfrm>
          <a:prstGeom prst="rect">
            <a:avLst/>
          </a:prstGeom>
        </p:spPr>
      </p:pic>
      <p:sp>
        <p:nvSpPr>
          <p:cNvPr id="16" name="Bong bóng Lời nói: Hình bầu dục 15">
            <a:extLst>
              <a:ext uri="{FF2B5EF4-FFF2-40B4-BE49-F238E27FC236}">
                <a16:creationId xmlns:a16="http://schemas.microsoft.com/office/drawing/2014/main" id="{638B6F3D-64F0-C47A-4F14-F3D542D7BEA3}"/>
              </a:ext>
            </a:extLst>
          </p:cNvPr>
          <p:cNvSpPr/>
          <p:nvPr/>
        </p:nvSpPr>
        <p:spPr>
          <a:xfrm>
            <a:off x="7389567" y="463050"/>
            <a:ext cx="3505200" cy="137160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4ABE0980-66D3-FDFF-736C-D4A173DED5ED}"/>
                  </a:ext>
                </a:extLst>
              </p:cNvPr>
              <p:cNvSpPr txBox="1"/>
              <p:nvPr/>
            </p:nvSpPr>
            <p:spPr>
              <a:xfrm>
                <a:off x="2854156" y="2794723"/>
                <a:ext cx="6288011" cy="30138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400" b="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400" b="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4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i="1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∀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  <m:r>
                      <a:rPr lang="en-US" sz="4400" b="1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ℝ</m:t>
                    </m:r>
                    <m:r>
                      <a:rPr lang="en-US" sz="4400" b="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\</m:t>
                    </m:r>
                    <m:r>
                      <m:rPr>
                        <m:lit/>
                      </m:rP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{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1}</m:t>
                    </m:r>
                  </m:oMath>
                </a14:m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4ABE0980-66D3-FDFF-736C-D4A173DED5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4156" y="2794723"/>
                <a:ext cx="6288011" cy="3013838"/>
              </a:xfrm>
              <a:prstGeom prst="rect">
                <a:avLst/>
              </a:prstGeom>
              <a:blipFill>
                <a:blip r:embed="rId10"/>
                <a:stretch>
                  <a:fillRect l="-3876" r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Hình ảnh 19">
            <a:extLst>
              <a:ext uri="{FF2B5EF4-FFF2-40B4-BE49-F238E27FC236}">
                <a16:creationId xmlns:a16="http://schemas.microsoft.com/office/drawing/2014/main" id="{0FF45BC1-4C32-275B-BD24-C5B002B96B5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8" t="37768" r="55273"/>
          <a:stretch/>
        </p:blipFill>
        <p:spPr>
          <a:xfrm>
            <a:off x="9771369" y="2014180"/>
            <a:ext cx="6155821" cy="70550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49" name="Group 49"/>
          <p:cNvGrpSpPr/>
          <p:nvPr/>
        </p:nvGrpSpPr>
        <p:grpSpPr>
          <a:xfrm>
            <a:off x="1295400" y="685800"/>
            <a:ext cx="15697200" cy="8915399"/>
            <a:chOff x="0" y="0"/>
            <a:chExt cx="1617550" cy="460938"/>
          </a:xfrm>
        </p:grpSpPr>
        <p:sp>
          <p:nvSpPr>
            <p:cNvPr id="50" name="Freeform 50"/>
            <p:cNvSpPr/>
            <p:nvPr/>
          </p:nvSpPr>
          <p:spPr>
            <a:xfrm>
              <a:off x="38100" y="44450"/>
              <a:ext cx="1580720" cy="416488"/>
            </a:xfrm>
            <a:custGeom>
              <a:avLst/>
              <a:gdLst/>
              <a:ahLst/>
              <a:cxnLst/>
              <a:rect l="l" t="t" r="r" b="b"/>
              <a:pathLst>
                <a:path w="1580720" h="416488">
                  <a:moveTo>
                    <a:pt x="2540" y="386008"/>
                  </a:moveTo>
                  <a:cubicBezTo>
                    <a:pt x="0" y="394898"/>
                    <a:pt x="5080" y="401248"/>
                    <a:pt x="13269" y="402518"/>
                  </a:cubicBezTo>
                  <a:cubicBezTo>
                    <a:pt x="22612" y="403788"/>
                    <a:pt x="30786" y="403788"/>
                    <a:pt x="40129" y="403788"/>
                  </a:cubicBezTo>
                  <a:cubicBezTo>
                    <a:pt x="77500" y="405058"/>
                    <a:pt x="114870" y="405058"/>
                    <a:pt x="153408" y="406328"/>
                  </a:cubicBezTo>
                  <a:cubicBezTo>
                    <a:pt x="174429" y="407598"/>
                    <a:pt x="195450" y="408868"/>
                    <a:pt x="215303" y="410138"/>
                  </a:cubicBezTo>
                  <a:cubicBezTo>
                    <a:pt x="250338" y="411408"/>
                    <a:pt x="284205" y="411408"/>
                    <a:pt x="319240" y="412678"/>
                  </a:cubicBezTo>
                  <a:cubicBezTo>
                    <a:pt x="333254" y="412678"/>
                    <a:pt x="346100" y="412678"/>
                    <a:pt x="360114" y="411408"/>
                  </a:cubicBezTo>
                  <a:cubicBezTo>
                    <a:pt x="365953" y="411408"/>
                    <a:pt x="372960" y="410138"/>
                    <a:pt x="378799" y="410138"/>
                  </a:cubicBezTo>
                  <a:cubicBezTo>
                    <a:pt x="402156" y="411408"/>
                    <a:pt x="869286" y="402518"/>
                    <a:pt x="892643" y="403788"/>
                  </a:cubicBezTo>
                  <a:cubicBezTo>
                    <a:pt x="925342" y="405058"/>
                    <a:pt x="1015265" y="405058"/>
                    <a:pt x="1047964" y="405058"/>
                  </a:cubicBezTo>
                  <a:cubicBezTo>
                    <a:pt x="1060810" y="405058"/>
                    <a:pt x="1072488" y="403788"/>
                    <a:pt x="1085335" y="403788"/>
                  </a:cubicBezTo>
                  <a:lnTo>
                    <a:pt x="1148397" y="407598"/>
                  </a:lnTo>
                  <a:cubicBezTo>
                    <a:pt x="1193943" y="410138"/>
                    <a:pt x="1238320" y="407598"/>
                    <a:pt x="1283865" y="411408"/>
                  </a:cubicBezTo>
                  <a:cubicBezTo>
                    <a:pt x="1359774" y="416488"/>
                    <a:pt x="1436851" y="410138"/>
                    <a:pt x="1515950" y="415218"/>
                  </a:cubicBezTo>
                  <a:cubicBezTo>
                    <a:pt x="1536270" y="416488"/>
                    <a:pt x="1556590" y="415218"/>
                    <a:pt x="1579450" y="415218"/>
                  </a:cubicBezTo>
                  <a:lnTo>
                    <a:pt x="1579450" y="355528"/>
                  </a:lnTo>
                  <a:cubicBezTo>
                    <a:pt x="1578180" y="319768"/>
                    <a:pt x="1576910" y="307593"/>
                    <a:pt x="1576910" y="294657"/>
                  </a:cubicBezTo>
                  <a:cubicBezTo>
                    <a:pt x="1576910" y="279692"/>
                    <a:pt x="1580720" y="264474"/>
                    <a:pt x="1574370" y="249509"/>
                  </a:cubicBezTo>
                  <a:cubicBezTo>
                    <a:pt x="1566750" y="239616"/>
                    <a:pt x="1555320" y="44563"/>
                    <a:pt x="1555320" y="34670"/>
                  </a:cubicBezTo>
                  <a:cubicBezTo>
                    <a:pt x="1552780" y="27822"/>
                    <a:pt x="1551510" y="20720"/>
                    <a:pt x="1548970" y="13872"/>
                  </a:cubicBezTo>
                  <a:cubicBezTo>
                    <a:pt x="1548970" y="11842"/>
                    <a:pt x="1547700" y="9813"/>
                    <a:pt x="1546430" y="6350"/>
                  </a:cubicBezTo>
                  <a:cubicBezTo>
                    <a:pt x="1536270" y="3810"/>
                    <a:pt x="1527380" y="2540"/>
                    <a:pt x="1517220" y="1270"/>
                  </a:cubicBezTo>
                  <a:cubicBezTo>
                    <a:pt x="1509600" y="0"/>
                    <a:pt x="1501980" y="1270"/>
                    <a:pt x="1495630" y="1270"/>
                  </a:cubicBezTo>
                  <a:lnTo>
                    <a:pt x="7430" y="6350"/>
                  </a:lnTo>
                  <a:lnTo>
                    <a:pt x="2540" y="386008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51" name="Freeform 51"/>
            <p:cNvSpPr/>
            <p:nvPr/>
          </p:nvSpPr>
          <p:spPr>
            <a:xfrm>
              <a:off x="11430" y="16510"/>
              <a:ext cx="1556590" cy="406328"/>
            </a:xfrm>
            <a:custGeom>
              <a:avLst/>
              <a:gdLst/>
              <a:ahLst/>
              <a:cxnLst/>
              <a:rect l="l" t="t" r="r" b="b"/>
              <a:pathLst>
                <a:path w="1556590" h="406328">
                  <a:moveTo>
                    <a:pt x="1556590" y="406328"/>
                  </a:moveTo>
                  <a:lnTo>
                    <a:pt x="0" y="398708"/>
                  </a:lnTo>
                  <a:lnTo>
                    <a:pt x="0" y="147836"/>
                  </a:lnTo>
                  <a:lnTo>
                    <a:pt x="7620" y="20320"/>
                  </a:lnTo>
                  <a:lnTo>
                    <a:pt x="773335" y="0"/>
                  </a:lnTo>
                  <a:lnTo>
                    <a:pt x="1535000" y="8890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52" name="Freeform 52"/>
            <p:cNvSpPr/>
            <p:nvPr/>
          </p:nvSpPr>
          <p:spPr>
            <a:xfrm>
              <a:off x="-3810" y="0"/>
              <a:ext cx="1585800" cy="432998"/>
            </a:xfrm>
            <a:custGeom>
              <a:avLst/>
              <a:gdLst/>
              <a:ahLst/>
              <a:cxnLst/>
              <a:rect l="l" t="t" r="r" b="b"/>
              <a:pathLst>
                <a:path w="1585800" h="432998">
                  <a:moveTo>
                    <a:pt x="1551510" y="21590"/>
                  </a:moveTo>
                  <a:cubicBezTo>
                    <a:pt x="1552780" y="34290"/>
                    <a:pt x="1552780" y="44450"/>
                    <a:pt x="1554050" y="52488"/>
                  </a:cubicBezTo>
                  <a:cubicBezTo>
                    <a:pt x="1556590" y="59336"/>
                    <a:pt x="1557860" y="66438"/>
                    <a:pt x="1560400" y="73287"/>
                  </a:cubicBezTo>
                  <a:cubicBezTo>
                    <a:pt x="1560400" y="83179"/>
                    <a:pt x="1573100" y="278233"/>
                    <a:pt x="1579450" y="288125"/>
                  </a:cubicBezTo>
                  <a:cubicBezTo>
                    <a:pt x="1585800" y="303090"/>
                    <a:pt x="1581990" y="318309"/>
                    <a:pt x="1581990" y="333274"/>
                  </a:cubicBezTo>
                  <a:cubicBezTo>
                    <a:pt x="1581990" y="346463"/>
                    <a:pt x="1583260" y="358638"/>
                    <a:pt x="1584530" y="372038"/>
                  </a:cubicBezTo>
                  <a:lnTo>
                    <a:pt x="1584530" y="431728"/>
                  </a:lnTo>
                  <a:cubicBezTo>
                    <a:pt x="1561670" y="431728"/>
                    <a:pt x="1541350" y="432998"/>
                    <a:pt x="1521030" y="431728"/>
                  </a:cubicBezTo>
                  <a:cubicBezTo>
                    <a:pt x="1444894" y="426648"/>
                    <a:pt x="1367817" y="432998"/>
                    <a:pt x="1291908" y="427918"/>
                  </a:cubicBezTo>
                  <a:cubicBezTo>
                    <a:pt x="1246363" y="424108"/>
                    <a:pt x="1201986" y="426648"/>
                    <a:pt x="1156440" y="424108"/>
                  </a:cubicBezTo>
                  <a:lnTo>
                    <a:pt x="1093378" y="420298"/>
                  </a:lnTo>
                  <a:cubicBezTo>
                    <a:pt x="1080531" y="420298"/>
                    <a:pt x="1068853" y="421568"/>
                    <a:pt x="1056007" y="421568"/>
                  </a:cubicBezTo>
                  <a:cubicBezTo>
                    <a:pt x="1023308" y="420298"/>
                    <a:pt x="933385" y="421568"/>
                    <a:pt x="900686" y="420298"/>
                  </a:cubicBezTo>
                  <a:cubicBezTo>
                    <a:pt x="877329" y="419028"/>
                    <a:pt x="410199" y="427918"/>
                    <a:pt x="386842" y="426648"/>
                  </a:cubicBezTo>
                  <a:cubicBezTo>
                    <a:pt x="381003" y="426648"/>
                    <a:pt x="373996" y="427918"/>
                    <a:pt x="368157" y="427918"/>
                  </a:cubicBezTo>
                  <a:cubicBezTo>
                    <a:pt x="354143" y="427918"/>
                    <a:pt x="341297" y="429188"/>
                    <a:pt x="327283" y="429188"/>
                  </a:cubicBezTo>
                  <a:cubicBezTo>
                    <a:pt x="292248" y="429188"/>
                    <a:pt x="258381" y="427918"/>
                    <a:pt x="223346" y="426648"/>
                  </a:cubicBezTo>
                  <a:cubicBezTo>
                    <a:pt x="202325" y="425378"/>
                    <a:pt x="181304" y="424108"/>
                    <a:pt x="161451" y="422838"/>
                  </a:cubicBezTo>
                  <a:cubicBezTo>
                    <a:pt x="124081" y="421568"/>
                    <a:pt x="86710" y="420298"/>
                    <a:pt x="48172" y="420298"/>
                  </a:cubicBezTo>
                  <a:cubicBezTo>
                    <a:pt x="38100" y="420298"/>
                    <a:pt x="29210" y="420298"/>
                    <a:pt x="19050" y="419028"/>
                  </a:cubicBezTo>
                  <a:cubicBezTo>
                    <a:pt x="10160" y="417758"/>
                    <a:pt x="5080" y="411408"/>
                    <a:pt x="7620" y="402518"/>
                  </a:cubicBezTo>
                  <a:cubicBezTo>
                    <a:pt x="16510" y="371321"/>
                    <a:pt x="12700" y="364979"/>
                    <a:pt x="11430" y="358385"/>
                  </a:cubicBezTo>
                  <a:cubicBezTo>
                    <a:pt x="10160" y="344941"/>
                    <a:pt x="6350" y="331752"/>
                    <a:pt x="7620" y="318309"/>
                  </a:cubicBezTo>
                  <a:cubicBezTo>
                    <a:pt x="5080" y="301568"/>
                    <a:pt x="0" y="94339"/>
                    <a:pt x="7620" y="77345"/>
                  </a:cubicBezTo>
                  <a:cubicBezTo>
                    <a:pt x="8890" y="74048"/>
                    <a:pt x="7620" y="70497"/>
                    <a:pt x="8890" y="67199"/>
                  </a:cubicBezTo>
                  <a:cubicBezTo>
                    <a:pt x="10160" y="61873"/>
                    <a:pt x="12700" y="5603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7515" y="30480"/>
                    <a:pt x="76200" y="29210"/>
                  </a:cubicBezTo>
                  <a:cubicBezTo>
                    <a:pt x="107731" y="25400"/>
                    <a:pt x="139263" y="22860"/>
                    <a:pt x="171962" y="20320"/>
                  </a:cubicBezTo>
                  <a:cubicBezTo>
                    <a:pt x="194151" y="17780"/>
                    <a:pt x="216339" y="16510"/>
                    <a:pt x="237360" y="13970"/>
                  </a:cubicBezTo>
                  <a:cubicBezTo>
                    <a:pt x="258381" y="11430"/>
                    <a:pt x="280570" y="8890"/>
                    <a:pt x="301591" y="8890"/>
                  </a:cubicBezTo>
                  <a:cubicBezTo>
                    <a:pt x="324947" y="7620"/>
                    <a:pt x="348304" y="10160"/>
                    <a:pt x="371660" y="8890"/>
                  </a:cubicBezTo>
                  <a:cubicBezTo>
                    <a:pt x="400856" y="8890"/>
                    <a:pt x="929882" y="6350"/>
                    <a:pt x="959077" y="5080"/>
                  </a:cubicBezTo>
                  <a:cubicBezTo>
                    <a:pt x="987105" y="3810"/>
                    <a:pt x="1015133" y="2540"/>
                    <a:pt x="1044329" y="2540"/>
                  </a:cubicBezTo>
                  <a:cubicBezTo>
                    <a:pt x="1092210" y="1270"/>
                    <a:pt x="1138923" y="0"/>
                    <a:pt x="1186804" y="0"/>
                  </a:cubicBezTo>
                  <a:cubicBezTo>
                    <a:pt x="1206657" y="0"/>
                    <a:pt x="1227678" y="2540"/>
                    <a:pt x="1247531" y="2540"/>
                  </a:cubicBezTo>
                  <a:cubicBezTo>
                    <a:pt x="1302419" y="3810"/>
                    <a:pt x="1358474" y="5080"/>
                    <a:pt x="1413362" y="7620"/>
                  </a:cubicBezTo>
                  <a:cubicBezTo>
                    <a:pt x="1442558" y="8890"/>
                    <a:pt x="1471754" y="12700"/>
                    <a:pt x="1500949" y="16510"/>
                  </a:cubicBezTo>
                  <a:lnTo>
                    <a:pt x="1521030" y="16510"/>
                  </a:lnTo>
                  <a:cubicBezTo>
                    <a:pt x="1532460" y="17780"/>
                    <a:pt x="1541350" y="20320"/>
                    <a:pt x="1551510" y="21590"/>
                  </a:cubicBezTo>
                  <a:close/>
                  <a:moveTo>
                    <a:pt x="1561670" y="415218"/>
                  </a:moveTo>
                  <a:cubicBezTo>
                    <a:pt x="1562940" y="398708"/>
                    <a:pt x="1564210" y="386008"/>
                    <a:pt x="1564210" y="373308"/>
                  </a:cubicBezTo>
                  <a:cubicBezTo>
                    <a:pt x="1562940" y="357370"/>
                    <a:pt x="1561670" y="343927"/>
                    <a:pt x="1561670" y="329469"/>
                  </a:cubicBezTo>
                  <a:cubicBezTo>
                    <a:pt x="1561670" y="322874"/>
                    <a:pt x="1564210" y="316279"/>
                    <a:pt x="1562940" y="309685"/>
                  </a:cubicBezTo>
                  <a:cubicBezTo>
                    <a:pt x="1562940" y="303597"/>
                    <a:pt x="1561670" y="297256"/>
                    <a:pt x="1560400" y="291168"/>
                  </a:cubicBezTo>
                  <a:cubicBezTo>
                    <a:pt x="1555320" y="281784"/>
                    <a:pt x="1543890" y="87491"/>
                    <a:pt x="1543890" y="78106"/>
                  </a:cubicBezTo>
                  <a:cubicBezTo>
                    <a:pt x="1541350" y="70243"/>
                    <a:pt x="1538810" y="62126"/>
                    <a:pt x="1536270" y="54263"/>
                  </a:cubicBezTo>
                  <a:cubicBezTo>
                    <a:pt x="1535000" y="44450"/>
                    <a:pt x="1533730" y="43180"/>
                    <a:pt x="1517299" y="41910"/>
                  </a:cubicBezTo>
                  <a:cubicBezTo>
                    <a:pt x="1513795" y="41910"/>
                    <a:pt x="1511460" y="41910"/>
                    <a:pt x="1507956" y="40640"/>
                  </a:cubicBezTo>
                  <a:cubicBezTo>
                    <a:pt x="1478761" y="36830"/>
                    <a:pt x="1448397" y="31750"/>
                    <a:pt x="1419201" y="30480"/>
                  </a:cubicBezTo>
                  <a:cubicBezTo>
                    <a:pt x="1347964" y="26670"/>
                    <a:pt x="1275559" y="25400"/>
                    <a:pt x="1204321" y="22860"/>
                  </a:cubicBezTo>
                  <a:lnTo>
                    <a:pt x="1120238" y="22860"/>
                  </a:lnTo>
                  <a:cubicBezTo>
                    <a:pt x="1082867" y="22860"/>
                    <a:pt x="1045497" y="22860"/>
                    <a:pt x="1009294" y="24130"/>
                  </a:cubicBezTo>
                  <a:cubicBezTo>
                    <a:pt x="977763" y="25400"/>
                    <a:pt x="446401" y="29210"/>
                    <a:pt x="414870" y="29210"/>
                  </a:cubicBezTo>
                  <a:cubicBezTo>
                    <a:pt x="363485" y="29210"/>
                    <a:pt x="312101" y="26670"/>
                    <a:pt x="260717" y="33020"/>
                  </a:cubicBezTo>
                  <a:cubicBezTo>
                    <a:pt x="233857" y="36830"/>
                    <a:pt x="208164" y="36830"/>
                    <a:pt x="182472" y="38100"/>
                  </a:cubicBezTo>
                  <a:cubicBezTo>
                    <a:pt x="138095" y="41910"/>
                    <a:pt x="93717" y="45720"/>
                    <a:pt x="49340" y="50800"/>
                  </a:cubicBezTo>
                  <a:cubicBezTo>
                    <a:pt x="36830" y="50800"/>
                    <a:pt x="34290" y="52234"/>
                    <a:pt x="33020" y="55278"/>
                  </a:cubicBezTo>
                  <a:cubicBezTo>
                    <a:pt x="31750" y="59843"/>
                    <a:pt x="31750" y="64409"/>
                    <a:pt x="30480" y="68975"/>
                  </a:cubicBezTo>
                  <a:cubicBezTo>
                    <a:pt x="29210" y="76584"/>
                    <a:pt x="26670" y="83940"/>
                    <a:pt x="25400" y="91549"/>
                  </a:cubicBezTo>
                  <a:cubicBezTo>
                    <a:pt x="20320" y="99666"/>
                    <a:pt x="26670" y="298017"/>
                    <a:pt x="29210" y="306134"/>
                  </a:cubicBezTo>
                  <a:cubicBezTo>
                    <a:pt x="29210" y="314758"/>
                    <a:pt x="29210" y="323635"/>
                    <a:pt x="30480" y="332259"/>
                  </a:cubicBezTo>
                  <a:cubicBezTo>
                    <a:pt x="30480" y="338600"/>
                    <a:pt x="33020" y="344941"/>
                    <a:pt x="33020" y="351283"/>
                  </a:cubicBezTo>
                  <a:cubicBezTo>
                    <a:pt x="33020" y="358131"/>
                    <a:pt x="33020" y="364979"/>
                    <a:pt x="31750" y="373308"/>
                  </a:cubicBezTo>
                  <a:lnTo>
                    <a:pt x="31750" y="383468"/>
                  </a:lnTo>
                  <a:cubicBezTo>
                    <a:pt x="31750" y="393628"/>
                    <a:pt x="35560" y="397438"/>
                    <a:pt x="44450" y="397438"/>
                  </a:cubicBezTo>
                  <a:cubicBezTo>
                    <a:pt x="59850" y="397438"/>
                    <a:pt x="76200" y="398708"/>
                    <a:pt x="91382" y="398708"/>
                  </a:cubicBezTo>
                  <a:cubicBezTo>
                    <a:pt x="113570" y="398708"/>
                    <a:pt x="136927" y="396168"/>
                    <a:pt x="159116" y="398708"/>
                  </a:cubicBezTo>
                  <a:cubicBezTo>
                    <a:pt x="195318" y="402518"/>
                    <a:pt x="231521" y="405058"/>
                    <a:pt x="267724" y="403788"/>
                  </a:cubicBezTo>
                  <a:cubicBezTo>
                    <a:pt x="291080" y="402518"/>
                    <a:pt x="313269" y="405058"/>
                    <a:pt x="336625" y="405058"/>
                  </a:cubicBezTo>
                  <a:cubicBezTo>
                    <a:pt x="370492" y="405058"/>
                    <a:pt x="404359" y="403788"/>
                    <a:pt x="438226" y="405058"/>
                  </a:cubicBezTo>
                  <a:cubicBezTo>
                    <a:pt x="488443" y="406328"/>
                    <a:pt x="1039658" y="396168"/>
                    <a:pt x="1091042" y="398708"/>
                  </a:cubicBezTo>
                  <a:cubicBezTo>
                    <a:pt x="1113231" y="399978"/>
                    <a:pt x="1135419" y="401248"/>
                    <a:pt x="1156440" y="401248"/>
                  </a:cubicBezTo>
                  <a:cubicBezTo>
                    <a:pt x="1194979" y="403788"/>
                    <a:pt x="1232349" y="399978"/>
                    <a:pt x="1270887" y="403788"/>
                  </a:cubicBezTo>
                  <a:cubicBezTo>
                    <a:pt x="1302419" y="406328"/>
                    <a:pt x="1333950" y="406328"/>
                    <a:pt x="1365481" y="408868"/>
                  </a:cubicBezTo>
                  <a:cubicBezTo>
                    <a:pt x="1412194" y="412678"/>
                    <a:pt x="1458908" y="415218"/>
                    <a:pt x="1505621" y="416488"/>
                  </a:cubicBezTo>
                  <a:cubicBezTo>
                    <a:pt x="1523570" y="416488"/>
                    <a:pt x="1541350" y="415218"/>
                    <a:pt x="1561670" y="415218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54" name="Picture 25">
            <a:extLst>
              <a:ext uri="{FF2B5EF4-FFF2-40B4-BE49-F238E27FC236}">
                <a16:creationId xmlns:a16="http://schemas.microsoft.com/office/drawing/2014/main" id="{D386B174-25D0-9DA8-5B4C-5E546FA40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8854" y="319576"/>
            <a:ext cx="2298228" cy="2206299"/>
          </a:xfrm>
          <a:prstGeom prst="rect">
            <a:avLst/>
          </a:prstGeom>
        </p:spPr>
      </p:pic>
      <p:pic>
        <p:nvPicPr>
          <p:cNvPr id="55" name="Picture 26">
            <a:extLst>
              <a:ext uri="{FF2B5EF4-FFF2-40B4-BE49-F238E27FC236}">
                <a16:creationId xmlns:a16="http://schemas.microsoft.com/office/drawing/2014/main" id="{D7F0AC9D-CF7F-0DC4-C14D-D7EAFE9F28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560180" y="715182"/>
            <a:ext cx="1407116" cy="2814229"/>
          </a:xfrm>
          <a:prstGeom prst="rect">
            <a:avLst/>
          </a:prstGeom>
        </p:spPr>
      </p:pic>
      <p:pic>
        <p:nvPicPr>
          <p:cNvPr id="56" name="Picture 29">
            <a:extLst>
              <a:ext uri="{FF2B5EF4-FFF2-40B4-BE49-F238E27FC236}">
                <a16:creationId xmlns:a16="http://schemas.microsoft.com/office/drawing/2014/main" id="{EAAF3B9B-9461-28A3-75A7-02A08582E8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37258" y="7845287"/>
            <a:ext cx="1250247" cy="1848483"/>
          </a:xfrm>
          <a:prstGeom prst="rect">
            <a:avLst/>
          </a:prstGeom>
        </p:spPr>
      </p:pic>
      <p:pic>
        <p:nvPicPr>
          <p:cNvPr id="57" name="Picture 32">
            <a:extLst>
              <a:ext uri="{FF2B5EF4-FFF2-40B4-BE49-F238E27FC236}">
                <a16:creationId xmlns:a16="http://schemas.microsoft.com/office/drawing/2014/main" id="{1BAA8066-635B-9817-2390-FB8AFAA795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181543" y="5496921"/>
            <a:ext cx="1067513" cy="1513228"/>
          </a:xfrm>
          <a:prstGeom prst="rect">
            <a:avLst/>
          </a:prstGeom>
        </p:spPr>
      </p:pic>
      <p:pic>
        <p:nvPicPr>
          <p:cNvPr id="58" name="Picture 40">
            <a:extLst>
              <a:ext uri="{FF2B5EF4-FFF2-40B4-BE49-F238E27FC236}">
                <a16:creationId xmlns:a16="http://schemas.microsoft.com/office/drawing/2014/main" id="{DB47F7EE-BEBF-C923-982F-1622A9D3D8B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587082" y="290707"/>
            <a:ext cx="1071727" cy="10717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1" name="Hộp Văn bản 60">
                <a:extLst>
                  <a:ext uri="{FF2B5EF4-FFF2-40B4-BE49-F238E27FC236}">
                    <a16:creationId xmlns:a16="http://schemas.microsoft.com/office/drawing/2014/main" id="{F8EDFDC0-71D0-DFB6-2F78-92CFCFE89BD8}"/>
                  </a:ext>
                </a:extLst>
              </p:cNvPr>
              <p:cNvSpPr txBox="1"/>
              <p:nvPr/>
            </p:nvSpPr>
            <p:spPr>
              <a:xfrm>
                <a:off x="2905413" y="2482113"/>
                <a:ext cx="5903039" cy="27482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4&lt;0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∀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1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4000" b="1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\</m:t>
                    </m:r>
                    <m:r>
                      <m:rPr>
                        <m:lit/>
                      </m:rP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{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2}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1" name="Hộp Văn bản 60">
                <a:extLst>
                  <a:ext uri="{FF2B5EF4-FFF2-40B4-BE49-F238E27FC236}">
                    <a16:creationId xmlns:a16="http://schemas.microsoft.com/office/drawing/2014/main" id="{F8EDFDC0-71D0-DFB6-2F78-92CFCFE89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5413" y="2482113"/>
                <a:ext cx="5903039" cy="2748253"/>
              </a:xfrm>
              <a:prstGeom prst="rect">
                <a:avLst/>
              </a:prstGeom>
              <a:blipFill>
                <a:blip r:embed="rId14"/>
                <a:stretch>
                  <a:fillRect l="-3719" r="-3616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2" name="Hình ảnh 61">
            <a:extLst>
              <a:ext uri="{FF2B5EF4-FFF2-40B4-BE49-F238E27FC236}">
                <a16:creationId xmlns:a16="http://schemas.microsoft.com/office/drawing/2014/main" id="{E30BDBBF-CD2B-0AE5-5498-7466A10B276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3" t="38831" r="13388" b="2580"/>
          <a:stretch/>
        </p:blipFill>
        <p:spPr>
          <a:xfrm>
            <a:off x="9312390" y="1005134"/>
            <a:ext cx="5449147" cy="58795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F0651FAF-0439-6DB4-B2DA-49D54973C072}"/>
                  </a:ext>
                </a:extLst>
              </p:cNvPr>
              <p:cNvSpPr txBox="1"/>
              <p:nvPr/>
            </p:nvSpPr>
            <p:spPr>
              <a:xfrm>
                <a:off x="2284709" y="7010149"/>
                <a:ext cx="13047486" cy="13514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cùng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∀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1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lang="en-US" sz="40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0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num>
                          <m:den>
                            <m:r>
                              <a:rPr lang="en-US" sz="40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40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F0651FAF-0439-6DB4-B2DA-49D54973C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709" y="7010149"/>
                <a:ext cx="13047486" cy="1351460"/>
              </a:xfrm>
              <a:prstGeom prst="rect">
                <a:avLst/>
              </a:prstGeom>
              <a:blipFill>
                <a:blip r:embed="rId16"/>
                <a:stretch>
                  <a:fillRect l="-1682" r="-514" b="-6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800997" y="1800997"/>
            <a:ext cx="14686006" cy="6685006"/>
            <a:chOff x="0" y="0"/>
            <a:chExt cx="5014404" cy="2282535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977574" cy="2238085"/>
            </a:xfrm>
            <a:custGeom>
              <a:avLst/>
              <a:gdLst/>
              <a:ahLst/>
              <a:cxnLst/>
              <a:rect l="l" t="t" r="r" b="b"/>
              <a:pathLst>
                <a:path w="4977574" h="2238085">
                  <a:moveTo>
                    <a:pt x="2540" y="2207605"/>
                  </a:moveTo>
                  <a:cubicBezTo>
                    <a:pt x="0" y="2216495"/>
                    <a:pt x="5080" y="2222845"/>
                    <a:pt x="31770" y="2224115"/>
                  </a:cubicBezTo>
                  <a:cubicBezTo>
                    <a:pt x="62686" y="2225385"/>
                    <a:pt x="89738" y="2225385"/>
                    <a:pt x="120654" y="2225385"/>
                  </a:cubicBezTo>
                  <a:cubicBezTo>
                    <a:pt x="244319" y="2226655"/>
                    <a:pt x="367984" y="2226655"/>
                    <a:pt x="495513" y="2227925"/>
                  </a:cubicBezTo>
                  <a:cubicBezTo>
                    <a:pt x="565075" y="2229195"/>
                    <a:pt x="634636" y="2230465"/>
                    <a:pt x="700334" y="2231735"/>
                  </a:cubicBezTo>
                  <a:cubicBezTo>
                    <a:pt x="816269" y="2233005"/>
                    <a:pt x="928341" y="2233005"/>
                    <a:pt x="1044277" y="2234275"/>
                  </a:cubicBezTo>
                  <a:cubicBezTo>
                    <a:pt x="1090651" y="2234275"/>
                    <a:pt x="1133161" y="2234275"/>
                    <a:pt x="1179535" y="2233005"/>
                  </a:cubicBezTo>
                  <a:cubicBezTo>
                    <a:pt x="1198858" y="2233005"/>
                    <a:pt x="1222045" y="2231735"/>
                    <a:pt x="1241368" y="2231735"/>
                  </a:cubicBezTo>
                  <a:cubicBezTo>
                    <a:pt x="1318658" y="2233005"/>
                    <a:pt x="2864471" y="2224115"/>
                    <a:pt x="2941762" y="2225385"/>
                  </a:cubicBezTo>
                  <a:cubicBezTo>
                    <a:pt x="3049968" y="2226655"/>
                    <a:pt x="3347537" y="2226655"/>
                    <a:pt x="3455744" y="2226655"/>
                  </a:cubicBezTo>
                  <a:cubicBezTo>
                    <a:pt x="3498254" y="2226655"/>
                    <a:pt x="3536899" y="2225385"/>
                    <a:pt x="3579409" y="2225385"/>
                  </a:cubicBezTo>
                  <a:lnTo>
                    <a:pt x="3788094" y="2229195"/>
                  </a:lnTo>
                  <a:cubicBezTo>
                    <a:pt x="3938810" y="2231735"/>
                    <a:pt x="4085663" y="2229195"/>
                    <a:pt x="4236379" y="2233005"/>
                  </a:cubicBezTo>
                  <a:cubicBezTo>
                    <a:pt x="4487574" y="2238085"/>
                    <a:pt x="4742633" y="2231735"/>
                    <a:pt x="4912804" y="2236815"/>
                  </a:cubicBezTo>
                  <a:cubicBezTo>
                    <a:pt x="4933124" y="2238085"/>
                    <a:pt x="4953444" y="2236815"/>
                    <a:pt x="4976304" y="2236815"/>
                  </a:cubicBezTo>
                  <a:lnTo>
                    <a:pt x="4976304" y="2177125"/>
                  </a:lnTo>
                  <a:cubicBezTo>
                    <a:pt x="4975034" y="2100087"/>
                    <a:pt x="4973764" y="2018498"/>
                    <a:pt x="4973764" y="1931809"/>
                  </a:cubicBezTo>
                  <a:cubicBezTo>
                    <a:pt x="4973764" y="1831522"/>
                    <a:pt x="4977574" y="1729535"/>
                    <a:pt x="4971224" y="1629248"/>
                  </a:cubicBezTo>
                  <a:cubicBezTo>
                    <a:pt x="4963604" y="1562957"/>
                    <a:pt x="4952174" y="255826"/>
                    <a:pt x="4952174" y="189534"/>
                  </a:cubicBezTo>
                  <a:cubicBezTo>
                    <a:pt x="4949634" y="143640"/>
                    <a:pt x="4948364" y="96046"/>
                    <a:pt x="4945824" y="50152"/>
                  </a:cubicBezTo>
                  <a:cubicBezTo>
                    <a:pt x="4945824" y="36554"/>
                    <a:pt x="4944554" y="22956"/>
                    <a:pt x="4943284" y="6350"/>
                  </a:cubicBezTo>
                  <a:cubicBezTo>
                    <a:pt x="4933124" y="3810"/>
                    <a:pt x="4924234" y="2540"/>
                    <a:pt x="4914074" y="1270"/>
                  </a:cubicBezTo>
                  <a:cubicBezTo>
                    <a:pt x="4906454" y="0"/>
                    <a:pt x="4898834" y="1270"/>
                    <a:pt x="4892484" y="1270"/>
                  </a:cubicBezTo>
                  <a:lnTo>
                    <a:pt x="12447" y="6350"/>
                  </a:lnTo>
                  <a:lnTo>
                    <a:pt x="2540" y="2207605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953444" cy="2227925"/>
            </a:xfrm>
            <a:custGeom>
              <a:avLst/>
              <a:gdLst/>
              <a:ahLst/>
              <a:cxnLst/>
              <a:rect l="l" t="t" r="r" b="b"/>
              <a:pathLst>
                <a:path w="4953444" h="2227925">
                  <a:moveTo>
                    <a:pt x="4953444" y="2227925"/>
                  </a:moveTo>
                  <a:lnTo>
                    <a:pt x="0" y="2220305"/>
                  </a:lnTo>
                  <a:lnTo>
                    <a:pt x="0" y="788601"/>
                  </a:lnTo>
                  <a:lnTo>
                    <a:pt x="7620" y="20320"/>
                  </a:lnTo>
                  <a:lnTo>
                    <a:pt x="2485365" y="0"/>
                  </a:lnTo>
                  <a:lnTo>
                    <a:pt x="4931854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4982654" cy="2254595"/>
            </a:xfrm>
            <a:custGeom>
              <a:avLst/>
              <a:gdLst/>
              <a:ahLst/>
              <a:cxnLst/>
              <a:rect l="l" t="t" r="r" b="b"/>
              <a:pathLst>
                <a:path w="4982654" h="2254595">
                  <a:moveTo>
                    <a:pt x="4948364" y="21590"/>
                  </a:moveTo>
                  <a:cubicBezTo>
                    <a:pt x="4949634" y="34290"/>
                    <a:pt x="4949634" y="44450"/>
                    <a:pt x="4950904" y="55507"/>
                  </a:cubicBezTo>
                  <a:cubicBezTo>
                    <a:pt x="4953444" y="101402"/>
                    <a:pt x="4954714" y="148995"/>
                    <a:pt x="4957254" y="194889"/>
                  </a:cubicBezTo>
                  <a:cubicBezTo>
                    <a:pt x="4957254" y="261181"/>
                    <a:pt x="4969954" y="1568312"/>
                    <a:pt x="4976304" y="1634603"/>
                  </a:cubicBezTo>
                  <a:cubicBezTo>
                    <a:pt x="4982654" y="1734890"/>
                    <a:pt x="4978844" y="1836877"/>
                    <a:pt x="4978844" y="1937164"/>
                  </a:cubicBezTo>
                  <a:cubicBezTo>
                    <a:pt x="4978844" y="2025553"/>
                    <a:pt x="4980114" y="2107142"/>
                    <a:pt x="4981384" y="2193635"/>
                  </a:cubicBezTo>
                  <a:lnTo>
                    <a:pt x="4981384" y="2253325"/>
                  </a:lnTo>
                  <a:cubicBezTo>
                    <a:pt x="4958524" y="2253325"/>
                    <a:pt x="4938204" y="2254595"/>
                    <a:pt x="4917884" y="2253325"/>
                  </a:cubicBezTo>
                  <a:cubicBezTo>
                    <a:pt x="4672472" y="2248245"/>
                    <a:pt x="4417413" y="2254595"/>
                    <a:pt x="4166218" y="2249515"/>
                  </a:cubicBezTo>
                  <a:cubicBezTo>
                    <a:pt x="4015501" y="2245705"/>
                    <a:pt x="3868649" y="2248245"/>
                    <a:pt x="3717933" y="2245705"/>
                  </a:cubicBezTo>
                  <a:lnTo>
                    <a:pt x="3509248" y="2241895"/>
                  </a:lnTo>
                  <a:cubicBezTo>
                    <a:pt x="3466738" y="2241895"/>
                    <a:pt x="3428092" y="2243165"/>
                    <a:pt x="3385583" y="2243165"/>
                  </a:cubicBezTo>
                  <a:cubicBezTo>
                    <a:pt x="3277376" y="2241895"/>
                    <a:pt x="2979807" y="2243165"/>
                    <a:pt x="2871600" y="2241895"/>
                  </a:cubicBezTo>
                  <a:cubicBezTo>
                    <a:pt x="2794309" y="2240625"/>
                    <a:pt x="1248497" y="2249515"/>
                    <a:pt x="1171206" y="2248245"/>
                  </a:cubicBezTo>
                  <a:cubicBezTo>
                    <a:pt x="1151884" y="2248245"/>
                    <a:pt x="1128697" y="2249515"/>
                    <a:pt x="1109374" y="2249515"/>
                  </a:cubicBezTo>
                  <a:cubicBezTo>
                    <a:pt x="1063000" y="2249515"/>
                    <a:pt x="1020490" y="2250785"/>
                    <a:pt x="974115" y="2250785"/>
                  </a:cubicBezTo>
                  <a:cubicBezTo>
                    <a:pt x="858179" y="2250785"/>
                    <a:pt x="746108" y="2249515"/>
                    <a:pt x="630172" y="2248245"/>
                  </a:cubicBezTo>
                  <a:cubicBezTo>
                    <a:pt x="560611" y="2246975"/>
                    <a:pt x="491049" y="2245705"/>
                    <a:pt x="425352" y="2244435"/>
                  </a:cubicBezTo>
                  <a:cubicBezTo>
                    <a:pt x="301687" y="2243165"/>
                    <a:pt x="178022" y="2241895"/>
                    <a:pt x="50492" y="2241895"/>
                  </a:cubicBezTo>
                  <a:cubicBezTo>
                    <a:pt x="38100" y="2241895"/>
                    <a:pt x="29210" y="2241895"/>
                    <a:pt x="19050" y="2240625"/>
                  </a:cubicBezTo>
                  <a:cubicBezTo>
                    <a:pt x="10160" y="2239355"/>
                    <a:pt x="5080" y="2233005"/>
                    <a:pt x="7620" y="2224115"/>
                  </a:cubicBezTo>
                  <a:cubicBezTo>
                    <a:pt x="16510" y="2192131"/>
                    <a:pt x="12700" y="2149637"/>
                    <a:pt x="11430" y="2105442"/>
                  </a:cubicBezTo>
                  <a:cubicBezTo>
                    <a:pt x="10160" y="2015354"/>
                    <a:pt x="6350" y="1926966"/>
                    <a:pt x="7620" y="1836877"/>
                  </a:cubicBezTo>
                  <a:cubicBezTo>
                    <a:pt x="5080" y="1724692"/>
                    <a:pt x="0" y="335971"/>
                    <a:pt x="7620" y="222086"/>
                  </a:cubicBezTo>
                  <a:cubicBezTo>
                    <a:pt x="8890" y="199989"/>
                    <a:pt x="7620" y="176192"/>
                    <a:pt x="8890" y="154095"/>
                  </a:cubicBezTo>
                  <a:cubicBezTo>
                    <a:pt x="10160" y="118399"/>
                    <a:pt x="12700" y="793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409" y="30480"/>
                    <a:pt x="143241" y="29210"/>
                  </a:cubicBezTo>
                  <a:cubicBezTo>
                    <a:pt x="247584" y="25400"/>
                    <a:pt x="351926" y="22860"/>
                    <a:pt x="460133" y="20320"/>
                  </a:cubicBezTo>
                  <a:cubicBezTo>
                    <a:pt x="533559" y="17780"/>
                    <a:pt x="606985" y="16510"/>
                    <a:pt x="676546" y="13970"/>
                  </a:cubicBezTo>
                  <a:cubicBezTo>
                    <a:pt x="746108" y="11430"/>
                    <a:pt x="819534" y="8890"/>
                    <a:pt x="889096" y="8890"/>
                  </a:cubicBezTo>
                  <a:cubicBezTo>
                    <a:pt x="966386" y="7620"/>
                    <a:pt x="1043677" y="10160"/>
                    <a:pt x="1120968" y="8890"/>
                  </a:cubicBezTo>
                  <a:cubicBezTo>
                    <a:pt x="1217581" y="8890"/>
                    <a:pt x="2968213" y="6350"/>
                    <a:pt x="3064827" y="5080"/>
                  </a:cubicBezTo>
                  <a:cubicBezTo>
                    <a:pt x="3157575" y="3810"/>
                    <a:pt x="3250324" y="2540"/>
                    <a:pt x="3346937" y="2540"/>
                  </a:cubicBezTo>
                  <a:cubicBezTo>
                    <a:pt x="3505383" y="1270"/>
                    <a:pt x="3659964" y="0"/>
                    <a:pt x="3818410" y="0"/>
                  </a:cubicBezTo>
                  <a:cubicBezTo>
                    <a:pt x="3884107" y="0"/>
                    <a:pt x="3953669" y="2540"/>
                    <a:pt x="4019366" y="2540"/>
                  </a:cubicBezTo>
                  <a:cubicBezTo>
                    <a:pt x="4200999" y="3810"/>
                    <a:pt x="4386496" y="5080"/>
                    <a:pt x="4568129" y="7620"/>
                  </a:cubicBezTo>
                  <a:cubicBezTo>
                    <a:pt x="4664743" y="8890"/>
                    <a:pt x="4761356" y="12700"/>
                    <a:pt x="4857969" y="16510"/>
                  </a:cubicBezTo>
                  <a:lnTo>
                    <a:pt x="4917884" y="16510"/>
                  </a:lnTo>
                  <a:cubicBezTo>
                    <a:pt x="4929314" y="17780"/>
                    <a:pt x="4938204" y="20320"/>
                    <a:pt x="4948364" y="21590"/>
                  </a:cubicBezTo>
                  <a:close/>
                  <a:moveTo>
                    <a:pt x="4958524" y="2236815"/>
                  </a:moveTo>
                  <a:cubicBezTo>
                    <a:pt x="4959794" y="2220305"/>
                    <a:pt x="4961064" y="2207605"/>
                    <a:pt x="4961064" y="2194905"/>
                  </a:cubicBezTo>
                  <a:cubicBezTo>
                    <a:pt x="4959794" y="2098643"/>
                    <a:pt x="4958524" y="2008555"/>
                    <a:pt x="4958524" y="1911668"/>
                  </a:cubicBezTo>
                  <a:cubicBezTo>
                    <a:pt x="4958524" y="1867473"/>
                    <a:pt x="4961064" y="1823279"/>
                    <a:pt x="4959794" y="1779085"/>
                  </a:cubicBezTo>
                  <a:cubicBezTo>
                    <a:pt x="4959794" y="1738290"/>
                    <a:pt x="4958524" y="1695796"/>
                    <a:pt x="4957254" y="1655001"/>
                  </a:cubicBezTo>
                  <a:cubicBezTo>
                    <a:pt x="4952174" y="1592109"/>
                    <a:pt x="4940744" y="290077"/>
                    <a:pt x="4940744" y="227185"/>
                  </a:cubicBezTo>
                  <a:cubicBezTo>
                    <a:pt x="4938204" y="174492"/>
                    <a:pt x="4935664" y="120099"/>
                    <a:pt x="4933124" y="67406"/>
                  </a:cubicBezTo>
                  <a:cubicBezTo>
                    <a:pt x="4931854" y="44450"/>
                    <a:pt x="4930584" y="43180"/>
                    <a:pt x="4912072" y="41910"/>
                  </a:cubicBezTo>
                  <a:cubicBezTo>
                    <a:pt x="4900479" y="41910"/>
                    <a:pt x="4892750" y="41910"/>
                    <a:pt x="4881156" y="40640"/>
                  </a:cubicBezTo>
                  <a:cubicBezTo>
                    <a:pt x="4784543" y="36830"/>
                    <a:pt x="4684065" y="31750"/>
                    <a:pt x="4587452" y="30480"/>
                  </a:cubicBezTo>
                  <a:cubicBezTo>
                    <a:pt x="4351716" y="26670"/>
                    <a:pt x="4112115" y="25400"/>
                    <a:pt x="3876378" y="22860"/>
                  </a:cubicBezTo>
                  <a:lnTo>
                    <a:pt x="3598132" y="22860"/>
                  </a:lnTo>
                  <a:cubicBezTo>
                    <a:pt x="3474467" y="22860"/>
                    <a:pt x="3350802" y="22860"/>
                    <a:pt x="3231002" y="24130"/>
                  </a:cubicBezTo>
                  <a:cubicBezTo>
                    <a:pt x="3126659" y="25400"/>
                    <a:pt x="1368298" y="29210"/>
                    <a:pt x="1263955" y="29210"/>
                  </a:cubicBezTo>
                  <a:cubicBezTo>
                    <a:pt x="1093916" y="29210"/>
                    <a:pt x="923876" y="26670"/>
                    <a:pt x="753837" y="33020"/>
                  </a:cubicBezTo>
                  <a:cubicBezTo>
                    <a:pt x="664953" y="36830"/>
                    <a:pt x="579933" y="36830"/>
                    <a:pt x="494914" y="38100"/>
                  </a:cubicBezTo>
                  <a:cubicBezTo>
                    <a:pt x="348061" y="41910"/>
                    <a:pt x="201209" y="45720"/>
                    <a:pt x="54357" y="50800"/>
                  </a:cubicBezTo>
                  <a:cubicBezTo>
                    <a:pt x="36830" y="50800"/>
                    <a:pt x="34290" y="53808"/>
                    <a:pt x="33020" y="74205"/>
                  </a:cubicBezTo>
                  <a:cubicBezTo>
                    <a:pt x="31750" y="104801"/>
                    <a:pt x="31750" y="135397"/>
                    <a:pt x="30480" y="165993"/>
                  </a:cubicBezTo>
                  <a:cubicBezTo>
                    <a:pt x="29210" y="216987"/>
                    <a:pt x="26670" y="266280"/>
                    <a:pt x="25400" y="317274"/>
                  </a:cubicBezTo>
                  <a:cubicBezTo>
                    <a:pt x="20320" y="371667"/>
                    <a:pt x="26670" y="1700895"/>
                    <a:pt x="29210" y="1755288"/>
                  </a:cubicBezTo>
                  <a:cubicBezTo>
                    <a:pt x="29210" y="1813080"/>
                    <a:pt x="29210" y="1872573"/>
                    <a:pt x="30480" y="1930365"/>
                  </a:cubicBezTo>
                  <a:cubicBezTo>
                    <a:pt x="30480" y="1972860"/>
                    <a:pt x="33020" y="2015354"/>
                    <a:pt x="33020" y="2057849"/>
                  </a:cubicBezTo>
                  <a:cubicBezTo>
                    <a:pt x="33020" y="2103743"/>
                    <a:pt x="33020" y="2149637"/>
                    <a:pt x="31750" y="2194905"/>
                  </a:cubicBezTo>
                  <a:lnTo>
                    <a:pt x="31750" y="2205065"/>
                  </a:lnTo>
                  <a:cubicBezTo>
                    <a:pt x="31750" y="2215225"/>
                    <a:pt x="35560" y="2219035"/>
                    <a:pt x="44450" y="2219035"/>
                  </a:cubicBezTo>
                  <a:cubicBezTo>
                    <a:pt x="89138" y="2219035"/>
                    <a:pt x="143241" y="2220305"/>
                    <a:pt x="193480" y="2220305"/>
                  </a:cubicBezTo>
                  <a:cubicBezTo>
                    <a:pt x="266906" y="2220305"/>
                    <a:pt x="344197" y="2217765"/>
                    <a:pt x="417623" y="2220305"/>
                  </a:cubicBezTo>
                  <a:cubicBezTo>
                    <a:pt x="537423" y="2224115"/>
                    <a:pt x="657224" y="2226655"/>
                    <a:pt x="777024" y="2225385"/>
                  </a:cubicBezTo>
                  <a:cubicBezTo>
                    <a:pt x="854315" y="2224115"/>
                    <a:pt x="927741" y="2226655"/>
                    <a:pt x="1005032" y="2226655"/>
                  </a:cubicBezTo>
                  <a:cubicBezTo>
                    <a:pt x="1117103" y="2226655"/>
                    <a:pt x="1229174" y="2225385"/>
                    <a:pt x="1341246" y="2226655"/>
                  </a:cubicBezTo>
                  <a:cubicBezTo>
                    <a:pt x="1507421" y="2227925"/>
                    <a:pt x="3331479" y="2217765"/>
                    <a:pt x="3501519" y="2220305"/>
                  </a:cubicBezTo>
                  <a:cubicBezTo>
                    <a:pt x="3574945" y="2221575"/>
                    <a:pt x="3648371" y="2222845"/>
                    <a:pt x="3717933" y="2222845"/>
                  </a:cubicBezTo>
                  <a:cubicBezTo>
                    <a:pt x="3845462" y="2225385"/>
                    <a:pt x="3969127" y="2221575"/>
                    <a:pt x="4096657" y="2225385"/>
                  </a:cubicBezTo>
                  <a:cubicBezTo>
                    <a:pt x="4200999" y="2227925"/>
                    <a:pt x="4305341" y="2227925"/>
                    <a:pt x="4409684" y="2230465"/>
                  </a:cubicBezTo>
                  <a:cubicBezTo>
                    <a:pt x="4564265" y="2234275"/>
                    <a:pt x="4718846" y="2236815"/>
                    <a:pt x="4873427" y="2238085"/>
                  </a:cubicBezTo>
                  <a:cubicBezTo>
                    <a:pt x="4920424" y="2238085"/>
                    <a:pt x="4938204" y="2236815"/>
                    <a:pt x="4958524" y="2236815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24662">
            <a:off x="-404780" y="7081161"/>
            <a:ext cx="4470314" cy="33242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79939">
            <a:off x="15140849" y="441190"/>
            <a:ext cx="3381915" cy="281006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98182">
            <a:off x="13848730" y="7345842"/>
            <a:ext cx="4990937" cy="279492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71390" y="297908"/>
            <a:ext cx="2770074" cy="30966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5348D644-0407-3886-D3B4-E612346D86C3}"/>
                  </a:ext>
                </a:extLst>
              </p:cNvPr>
              <p:cNvSpPr txBox="1"/>
              <p:nvPr/>
            </p:nvSpPr>
            <p:spPr>
              <a:xfrm>
                <a:off x="4153929" y="3048050"/>
                <a:ext cx="10225631" cy="37036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8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 </a:t>
                </a:r>
                <a:r>
                  <a:rPr lang="en-US" sz="48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48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thì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cùng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dấu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hệ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mọi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b="1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44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en-US" sz="4400" b="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lang="en-US" sz="44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4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num>
                          <m:den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5348D644-0407-3886-D3B4-E612346D86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3929" y="3048050"/>
                <a:ext cx="10225631" cy="3703643"/>
              </a:xfrm>
              <a:prstGeom prst="rect">
                <a:avLst/>
              </a:prstGeom>
              <a:blipFill>
                <a:blip r:embed="rId12"/>
                <a:stretch>
                  <a:fillRect l="-2384" b="-2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864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212569" y="1181100"/>
            <a:ext cx="15887700" cy="7924800"/>
            <a:chOff x="0" y="0"/>
            <a:chExt cx="3570889" cy="2000518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3534059" cy="1956068"/>
            </a:xfrm>
            <a:custGeom>
              <a:avLst/>
              <a:gdLst/>
              <a:ahLst/>
              <a:cxnLst/>
              <a:rect l="l" t="t" r="r" b="b"/>
              <a:pathLst>
                <a:path w="3534059" h="1956068">
                  <a:moveTo>
                    <a:pt x="2540" y="1925588"/>
                  </a:moveTo>
                  <a:cubicBezTo>
                    <a:pt x="0" y="1934478"/>
                    <a:pt x="5080" y="1940828"/>
                    <a:pt x="23908" y="1942098"/>
                  </a:cubicBezTo>
                  <a:cubicBezTo>
                    <a:pt x="45656" y="1943368"/>
                    <a:pt x="64686" y="1943368"/>
                    <a:pt x="86434" y="1943368"/>
                  </a:cubicBezTo>
                  <a:cubicBezTo>
                    <a:pt x="173428" y="1944638"/>
                    <a:pt x="260421" y="1944638"/>
                    <a:pt x="350134" y="1945908"/>
                  </a:cubicBezTo>
                  <a:cubicBezTo>
                    <a:pt x="399067" y="1947178"/>
                    <a:pt x="448001" y="1948448"/>
                    <a:pt x="494217" y="1949718"/>
                  </a:cubicBezTo>
                  <a:cubicBezTo>
                    <a:pt x="575773" y="1950988"/>
                    <a:pt x="654611" y="1950988"/>
                    <a:pt x="736168" y="1952258"/>
                  </a:cubicBezTo>
                  <a:cubicBezTo>
                    <a:pt x="768790" y="1952258"/>
                    <a:pt x="798694" y="1952258"/>
                    <a:pt x="831317" y="1950988"/>
                  </a:cubicBezTo>
                  <a:cubicBezTo>
                    <a:pt x="844909" y="1950988"/>
                    <a:pt x="861221" y="1949718"/>
                    <a:pt x="874814" y="1949718"/>
                  </a:cubicBezTo>
                  <a:cubicBezTo>
                    <a:pt x="929184" y="1950988"/>
                    <a:pt x="2016604" y="1942098"/>
                    <a:pt x="2070975" y="1943368"/>
                  </a:cubicBezTo>
                  <a:cubicBezTo>
                    <a:pt x="2147095" y="1944638"/>
                    <a:pt x="2356423" y="1944638"/>
                    <a:pt x="2432542" y="1944638"/>
                  </a:cubicBezTo>
                  <a:cubicBezTo>
                    <a:pt x="2462446" y="1944638"/>
                    <a:pt x="2489632" y="1943368"/>
                    <a:pt x="2519536" y="1943368"/>
                  </a:cubicBezTo>
                  <a:lnTo>
                    <a:pt x="2666337" y="1947178"/>
                  </a:lnTo>
                  <a:cubicBezTo>
                    <a:pt x="2772361" y="1949718"/>
                    <a:pt x="2875666" y="1947178"/>
                    <a:pt x="2981689" y="1950988"/>
                  </a:cubicBezTo>
                  <a:cubicBezTo>
                    <a:pt x="3158395" y="1956068"/>
                    <a:pt x="3337819" y="1949718"/>
                    <a:pt x="3469289" y="1954798"/>
                  </a:cubicBezTo>
                  <a:cubicBezTo>
                    <a:pt x="3489609" y="1956068"/>
                    <a:pt x="3509928" y="1954798"/>
                    <a:pt x="3532789" y="1954798"/>
                  </a:cubicBezTo>
                  <a:lnTo>
                    <a:pt x="3532789" y="1895108"/>
                  </a:lnTo>
                  <a:cubicBezTo>
                    <a:pt x="3531519" y="1824461"/>
                    <a:pt x="3530248" y="1753619"/>
                    <a:pt x="3530248" y="1678348"/>
                  </a:cubicBezTo>
                  <a:cubicBezTo>
                    <a:pt x="3530248" y="1591271"/>
                    <a:pt x="3534059" y="1502717"/>
                    <a:pt x="3527709" y="1415639"/>
                  </a:cubicBezTo>
                  <a:cubicBezTo>
                    <a:pt x="3520089" y="1358080"/>
                    <a:pt x="3508659" y="223118"/>
                    <a:pt x="3508659" y="165559"/>
                  </a:cubicBezTo>
                  <a:cubicBezTo>
                    <a:pt x="3506119" y="125710"/>
                    <a:pt x="3504848" y="84385"/>
                    <a:pt x="3502309" y="44535"/>
                  </a:cubicBezTo>
                  <a:cubicBezTo>
                    <a:pt x="3502309" y="32728"/>
                    <a:pt x="3501039" y="20921"/>
                    <a:pt x="3499769" y="6350"/>
                  </a:cubicBezTo>
                  <a:cubicBezTo>
                    <a:pt x="3489609" y="3810"/>
                    <a:pt x="3480719" y="2540"/>
                    <a:pt x="3470559" y="1270"/>
                  </a:cubicBezTo>
                  <a:cubicBezTo>
                    <a:pt x="3462939" y="0"/>
                    <a:pt x="3455319" y="1270"/>
                    <a:pt x="3448969" y="1270"/>
                  </a:cubicBezTo>
                  <a:lnTo>
                    <a:pt x="10315" y="6350"/>
                  </a:lnTo>
                  <a:lnTo>
                    <a:pt x="2540" y="1925588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3509929" cy="1945908"/>
            </a:xfrm>
            <a:custGeom>
              <a:avLst/>
              <a:gdLst/>
              <a:ahLst/>
              <a:cxnLst/>
              <a:rect l="l" t="t" r="r" b="b"/>
              <a:pathLst>
                <a:path w="3509929" h="1945908">
                  <a:moveTo>
                    <a:pt x="3509929" y="1945908"/>
                  </a:moveTo>
                  <a:lnTo>
                    <a:pt x="0" y="1938288"/>
                  </a:lnTo>
                  <a:lnTo>
                    <a:pt x="0" y="689398"/>
                  </a:lnTo>
                  <a:lnTo>
                    <a:pt x="7620" y="20320"/>
                  </a:lnTo>
                  <a:lnTo>
                    <a:pt x="1757827" y="0"/>
                  </a:lnTo>
                  <a:lnTo>
                    <a:pt x="3488339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3539138" cy="1972578"/>
            </a:xfrm>
            <a:custGeom>
              <a:avLst/>
              <a:gdLst/>
              <a:ahLst/>
              <a:cxnLst/>
              <a:rect l="l" t="t" r="r" b="b"/>
              <a:pathLst>
                <a:path w="3539138" h="1972578">
                  <a:moveTo>
                    <a:pt x="3504849" y="21590"/>
                  </a:moveTo>
                  <a:cubicBezTo>
                    <a:pt x="3506119" y="34290"/>
                    <a:pt x="3506119" y="44450"/>
                    <a:pt x="3507388" y="55040"/>
                  </a:cubicBezTo>
                  <a:cubicBezTo>
                    <a:pt x="3509929" y="94889"/>
                    <a:pt x="3511199" y="136214"/>
                    <a:pt x="3513738" y="176063"/>
                  </a:cubicBezTo>
                  <a:cubicBezTo>
                    <a:pt x="3513738" y="233623"/>
                    <a:pt x="3526438" y="1368584"/>
                    <a:pt x="3532788" y="1426144"/>
                  </a:cubicBezTo>
                  <a:cubicBezTo>
                    <a:pt x="3539138" y="1513221"/>
                    <a:pt x="3535329" y="1601775"/>
                    <a:pt x="3535329" y="1688853"/>
                  </a:cubicBezTo>
                  <a:cubicBezTo>
                    <a:pt x="3535329" y="1765599"/>
                    <a:pt x="3536599" y="1836442"/>
                    <a:pt x="3537869" y="1911618"/>
                  </a:cubicBezTo>
                  <a:lnTo>
                    <a:pt x="3537869" y="1971308"/>
                  </a:lnTo>
                  <a:cubicBezTo>
                    <a:pt x="3515008" y="1971308"/>
                    <a:pt x="3494688" y="1972578"/>
                    <a:pt x="3474369" y="1971308"/>
                  </a:cubicBezTo>
                  <a:cubicBezTo>
                    <a:pt x="3300891" y="1966228"/>
                    <a:pt x="3121467" y="1972578"/>
                    <a:pt x="2944761" y="1967498"/>
                  </a:cubicBezTo>
                  <a:cubicBezTo>
                    <a:pt x="2838738" y="1963688"/>
                    <a:pt x="2735433" y="1966228"/>
                    <a:pt x="2629409" y="1963688"/>
                  </a:cubicBezTo>
                  <a:lnTo>
                    <a:pt x="2482608" y="1959878"/>
                  </a:lnTo>
                  <a:cubicBezTo>
                    <a:pt x="2452704" y="1959878"/>
                    <a:pt x="2425518" y="1961148"/>
                    <a:pt x="2395614" y="1961148"/>
                  </a:cubicBezTo>
                  <a:cubicBezTo>
                    <a:pt x="2319495" y="1959878"/>
                    <a:pt x="2110167" y="1961148"/>
                    <a:pt x="2034047" y="1959878"/>
                  </a:cubicBezTo>
                  <a:cubicBezTo>
                    <a:pt x="1979676" y="1958608"/>
                    <a:pt x="892257" y="1967498"/>
                    <a:pt x="837886" y="1966228"/>
                  </a:cubicBezTo>
                  <a:cubicBezTo>
                    <a:pt x="824293" y="1966228"/>
                    <a:pt x="807982" y="1967498"/>
                    <a:pt x="794389" y="1967498"/>
                  </a:cubicBezTo>
                  <a:cubicBezTo>
                    <a:pt x="761766" y="1967498"/>
                    <a:pt x="731862" y="1968768"/>
                    <a:pt x="699240" y="1968768"/>
                  </a:cubicBezTo>
                  <a:cubicBezTo>
                    <a:pt x="617683" y="1968768"/>
                    <a:pt x="538845" y="1967498"/>
                    <a:pt x="457289" y="1966228"/>
                  </a:cubicBezTo>
                  <a:cubicBezTo>
                    <a:pt x="408355" y="1964958"/>
                    <a:pt x="359421" y="1963688"/>
                    <a:pt x="313206" y="1962418"/>
                  </a:cubicBezTo>
                  <a:cubicBezTo>
                    <a:pt x="226212" y="1961148"/>
                    <a:pt x="139218" y="1959878"/>
                    <a:pt x="49506" y="1959878"/>
                  </a:cubicBezTo>
                  <a:cubicBezTo>
                    <a:pt x="38100" y="1959878"/>
                    <a:pt x="29210" y="1959878"/>
                    <a:pt x="19050" y="1958608"/>
                  </a:cubicBezTo>
                  <a:cubicBezTo>
                    <a:pt x="10160" y="1957338"/>
                    <a:pt x="5080" y="1950988"/>
                    <a:pt x="7620" y="1942098"/>
                  </a:cubicBezTo>
                  <a:cubicBezTo>
                    <a:pt x="16510" y="1910236"/>
                    <a:pt x="12700" y="1873339"/>
                    <a:pt x="11430" y="1834966"/>
                  </a:cubicBezTo>
                  <a:cubicBezTo>
                    <a:pt x="10160" y="1756744"/>
                    <a:pt x="6350" y="1679997"/>
                    <a:pt x="7620" y="1601775"/>
                  </a:cubicBezTo>
                  <a:cubicBezTo>
                    <a:pt x="5080" y="1504366"/>
                    <a:pt x="0" y="298562"/>
                    <a:pt x="7620" y="199677"/>
                  </a:cubicBezTo>
                  <a:cubicBezTo>
                    <a:pt x="8890" y="180491"/>
                    <a:pt x="7620" y="159828"/>
                    <a:pt x="8890" y="140642"/>
                  </a:cubicBezTo>
                  <a:cubicBezTo>
                    <a:pt x="10160" y="109648"/>
                    <a:pt x="12700" y="757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1255" y="30480"/>
                    <a:pt x="114752" y="29210"/>
                  </a:cubicBezTo>
                  <a:cubicBezTo>
                    <a:pt x="188152" y="25400"/>
                    <a:pt x="261553" y="22860"/>
                    <a:pt x="337673" y="20320"/>
                  </a:cubicBezTo>
                  <a:cubicBezTo>
                    <a:pt x="389325" y="17780"/>
                    <a:pt x="440977" y="16510"/>
                    <a:pt x="489911" y="13970"/>
                  </a:cubicBezTo>
                  <a:cubicBezTo>
                    <a:pt x="538845" y="11430"/>
                    <a:pt x="590498" y="8890"/>
                    <a:pt x="639432" y="8890"/>
                  </a:cubicBezTo>
                  <a:cubicBezTo>
                    <a:pt x="693803" y="7620"/>
                    <a:pt x="748173" y="10160"/>
                    <a:pt x="802544" y="8890"/>
                  </a:cubicBezTo>
                  <a:cubicBezTo>
                    <a:pt x="870508" y="8890"/>
                    <a:pt x="2102011" y="6350"/>
                    <a:pt x="2169975" y="5080"/>
                  </a:cubicBezTo>
                  <a:cubicBezTo>
                    <a:pt x="2235220" y="3810"/>
                    <a:pt x="2300465" y="2540"/>
                    <a:pt x="2368429" y="2540"/>
                  </a:cubicBezTo>
                  <a:cubicBezTo>
                    <a:pt x="2479889" y="1270"/>
                    <a:pt x="2588631" y="0"/>
                    <a:pt x="2700092" y="0"/>
                  </a:cubicBezTo>
                  <a:cubicBezTo>
                    <a:pt x="2746307" y="0"/>
                    <a:pt x="2795241" y="2540"/>
                    <a:pt x="2841456" y="2540"/>
                  </a:cubicBezTo>
                  <a:cubicBezTo>
                    <a:pt x="2969228" y="3810"/>
                    <a:pt x="3099719" y="5080"/>
                    <a:pt x="3227490" y="7620"/>
                  </a:cubicBezTo>
                  <a:cubicBezTo>
                    <a:pt x="3295454" y="8890"/>
                    <a:pt x="3363418" y="12700"/>
                    <a:pt x="3431381" y="16510"/>
                  </a:cubicBezTo>
                  <a:lnTo>
                    <a:pt x="3474369" y="16510"/>
                  </a:lnTo>
                  <a:cubicBezTo>
                    <a:pt x="3485799" y="17780"/>
                    <a:pt x="3494688" y="20320"/>
                    <a:pt x="3504849" y="21590"/>
                  </a:cubicBezTo>
                  <a:close/>
                  <a:moveTo>
                    <a:pt x="3515008" y="1954798"/>
                  </a:moveTo>
                  <a:cubicBezTo>
                    <a:pt x="3516279" y="1938288"/>
                    <a:pt x="3517549" y="1925588"/>
                    <a:pt x="3517549" y="1912888"/>
                  </a:cubicBezTo>
                  <a:cubicBezTo>
                    <a:pt x="3516279" y="1829062"/>
                    <a:pt x="3515008" y="1750840"/>
                    <a:pt x="3515008" y="1666714"/>
                  </a:cubicBezTo>
                  <a:cubicBezTo>
                    <a:pt x="3515008" y="1628341"/>
                    <a:pt x="3517549" y="1589968"/>
                    <a:pt x="3516279" y="1551595"/>
                  </a:cubicBezTo>
                  <a:cubicBezTo>
                    <a:pt x="3516279" y="1516173"/>
                    <a:pt x="3515008" y="1479276"/>
                    <a:pt x="3513738" y="1443855"/>
                  </a:cubicBezTo>
                  <a:cubicBezTo>
                    <a:pt x="3508658" y="1389247"/>
                    <a:pt x="3497229" y="258713"/>
                    <a:pt x="3497229" y="204105"/>
                  </a:cubicBezTo>
                  <a:cubicBezTo>
                    <a:pt x="3494688" y="158352"/>
                    <a:pt x="3492149" y="111124"/>
                    <a:pt x="3489608" y="65371"/>
                  </a:cubicBezTo>
                  <a:cubicBezTo>
                    <a:pt x="3488338" y="44450"/>
                    <a:pt x="3487069" y="43180"/>
                    <a:pt x="3469441" y="41910"/>
                  </a:cubicBezTo>
                  <a:cubicBezTo>
                    <a:pt x="3461285" y="41910"/>
                    <a:pt x="3455849" y="41910"/>
                    <a:pt x="3447693" y="40640"/>
                  </a:cubicBezTo>
                  <a:cubicBezTo>
                    <a:pt x="3379729" y="36830"/>
                    <a:pt x="3309047" y="31750"/>
                    <a:pt x="3241083" y="30480"/>
                  </a:cubicBezTo>
                  <a:cubicBezTo>
                    <a:pt x="3075251" y="26670"/>
                    <a:pt x="2906701" y="25400"/>
                    <a:pt x="2740870" y="22860"/>
                  </a:cubicBezTo>
                  <a:lnTo>
                    <a:pt x="2545135" y="22860"/>
                  </a:lnTo>
                  <a:cubicBezTo>
                    <a:pt x="2458141" y="22860"/>
                    <a:pt x="2371147" y="22860"/>
                    <a:pt x="2286872" y="24130"/>
                  </a:cubicBezTo>
                  <a:cubicBezTo>
                    <a:pt x="2213471" y="25400"/>
                    <a:pt x="976532" y="29210"/>
                    <a:pt x="903131" y="29210"/>
                  </a:cubicBezTo>
                  <a:cubicBezTo>
                    <a:pt x="783515" y="29210"/>
                    <a:pt x="663898" y="26670"/>
                    <a:pt x="544282" y="33020"/>
                  </a:cubicBezTo>
                  <a:cubicBezTo>
                    <a:pt x="481756" y="36830"/>
                    <a:pt x="421948" y="36830"/>
                    <a:pt x="362140" y="38100"/>
                  </a:cubicBezTo>
                  <a:cubicBezTo>
                    <a:pt x="258835" y="41910"/>
                    <a:pt x="155530" y="45720"/>
                    <a:pt x="52225" y="50800"/>
                  </a:cubicBezTo>
                  <a:cubicBezTo>
                    <a:pt x="36830" y="50800"/>
                    <a:pt x="34290" y="53564"/>
                    <a:pt x="33020" y="71275"/>
                  </a:cubicBezTo>
                  <a:cubicBezTo>
                    <a:pt x="31750" y="97841"/>
                    <a:pt x="31750" y="124407"/>
                    <a:pt x="30480" y="150973"/>
                  </a:cubicBezTo>
                  <a:cubicBezTo>
                    <a:pt x="29210" y="195250"/>
                    <a:pt x="26670" y="238051"/>
                    <a:pt x="25400" y="282327"/>
                  </a:cubicBezTo>
                  <a:cubicBezTo>
                    <a:pt x="20320" y="329556"/>
                    <a:pt x="26670" y="1483704"/>
                    <a:pt x="29210" y="1530932"/>
                  </a:cubicBezTo>
                  <a:cubicBezTo>
                    <a:pt x="29210" y="1581113"/>
                    <a:pt x="29210" y="1632769"/>
                    <a:pt x="30480" y="1682949"/>
                  </a:cubicBezTo>
                  <a:cubicBezTo>
                    <a:pt x="30480" y="1719846"/>
                    <a:pt x="33020" y="1756744"/>
                    <a:pt x="33020" y="1793641"/>
                  </a:cubicBezTo>
                  <a:cubicBezTo>
                    <a:pt x="33020" y="1833490"/>
                    <a:pt x="33020" y="1873339"/>
                    <a:pt x="31750" y="1912888"/>
                  </a:cubicBezTo>
                  <a:lnTo>
                    <a:pt x="31750" y="1923048"/>
                  </a:lnTo>
                  <a:cubicBezTo>
                    <a:pt x="31750" y="1933208"/>
                    <a:pt x="35560" y="1937018"/>
                    <a:pt x="44450" y="1937018"/>
                  </a:cubicBezTo>
                  <a:cubicBezTo>
                    <a:pt x="76692" y="1937018"/>
                    <a:pt x="114752" y="1938288"/>
                    <a:pt x="150093" y="1938288"/>
                  </a:cubicBezTo>
                  <a:cubicBezTo>
                    <a:pt x="201745" y="1938288"/>
                    <a:pt x="256116" y="1935748"/>
                    <a:pt x="307769" y="1938288"/>
                  </a:cubicBezTo>
                  <a:cubicBezTo>
                    <a:pt x="392044" y="1942098"/>
                    <a:pt x="476319" y="1944638"/>
                    <a:pt x="560594" y="1943368"/>
                  </a:cubicBezTo>
                  <a:cubicBezTo>
                    <a:pt x="614965" y="1942098"/>
                    <a:pt x="666617" y="1944638"/>
                    <a:pt x="720988" y="1944638"/>
                  </a:cubicBezTo>
                  <a:cubicBezTo>
                    <a:pt x="799826" y="1944638"/>
                    <a:pt x="878664" y="1943368"/>
                    <a:pt x="957502" y="1944638"/>
                  </a:cubicBezTo>
                  <a:cubicBezTo>
                    <a:pt x="1074399" y="1945908"/>
                    <a:pt x="2357555" y="1935748"/>
                    <a:pt x="2477171" y="1938288"/>
                  </a:cubicBezTo>
                  <a:cubicBezTo>
                    <a:pt x="2528823" y="1939558"/>
                    <a:pt x="2580476" y="1940828"/>
                    <a:pt x="2629409" y="1940828"/>
                  </a:cubicBezTo>
                  <a:cubicBezTo>
                    <a:pt x="2719122" y="1943368"/>
                    <a:pt x="2806115" y="1939558"/>
                    <a:pt x="2895827" y="1943368"/>
                  </a:cubicBezTo>
                  <a:cubicBezTo>
                    <a:pt x="2969228" y="1945908"/>
                    <a:pt x="3042629" y="1945908"/>
                    <a:pt x="3116030" y="1948448"/>
                  </a:cubicBezTo>
                  <a:cubicBezTo>
                    <a:pt x="3224772" y="1952258"/>
                    <a:pt x="3333514" y="1954798"/>
                    <a:pt x="3442256" y="1956068"/>
                  </a:cubicBezTo>
                  <a:cubicBezTo>
                    <a:pt x="3476908" y="1956068"/>
                    <a:pt x="3494688" y="1954798"/>
                    <a:pt x="3515008" y="1954798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02429">
            <a:off x="280285" y="7911167"/>
            <a:ext cx="2476166" cy="209798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429118">
            <a:off x="16416644" y="-39013"/>
            <a:ext cx="1707630" cy="2342135"/>
          </a:xfrm>
          <a:prstGeom prst="rect">
            <a:avLst/>
          </a:prstGeom>
        </p:spPr>
      </p:pic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B1EEF424-BA0C-A781-148C-E63254072AFD}"/>
              </a:ext>
            </a:extLst>
          </p:cNvPr>
          <p:cNvSpPr/>
          <p:nvPr/>
        </p:nvSpPr>
        <p:spPr>
          <a:xfrm>
            <a:off x="8299721" y="850044"/>
            <a:ext cx="1600200" cy="92318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8D8E1886-46F2-8202-DF2F-71CAFFE57BC9}"/>
                  </a:ext>
                </a:extLst>
              </p:cNvPr>
              <p:cNvSpPr txBox="1"/>
              <p:nvPr/>
            </p:nvSpPr>
            <p:spPr>
              <a:xfrm>
                <a:off x="2290084" y="2104284"/>
                <a:ext cx="13677205" cy="6441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Quan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21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tuỳ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Quan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22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tuỳ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rút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𝑏𝑥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tuỳ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8D8E1886-46F2-8202-DF2F-71CAFFE57B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0084" y="2104284"/>
                <a:ext cx="13677205" cy="6441572"/>
              </a:xfrm>
              <a:prstGeom prst="rect">
                <a:avLst/>
              </a:prstGeom>
              <a:blipFill>
                <a:blip r:embed="rId8"/>
                <a:stretch>
                  <a:fillRect l="-1605" r="-1605" b="-3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703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028700" y="910572"/>
            <a:ext cx="16230600" cy="8465855"/>
            <a:chOff x="0" y="0"/>
            <a:chExt cx="5541791" cy="2342153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5504962" cy="2297703"/>
            </a:xfrm>
            <a:custGeom>
              <a:avLst/>
              <a:gdLst/>
              <a:ahLst/>
              <a:cxnLst/>
              <a:rect l="l" t="t" r="r" b="b"/>
              <a:pathLst>
                <a:path w="5504962" h="2297703">
                  <a:moveTo>
                    <a:pt x="2540" y="2267222"/>
                  </a:moveTo>
                  <a:cubicBezTo>
                    <a:pt x="0" y="2276112"/>
                    <a:pt x="5080" y="2282462"/>
                    <a:pt x="34642" y="2283733"/>
                  </a:cubicBezTo>
                  <a:cubicBezTo>
                    <a:pt x="68908" y="2285003"/>
                    <a:pt x="98890" y="2285003"/>
                    <a:pt x="133156" y="2285003"/>
                  </a:cubicBezTo>
                  <a:cubicBezTo>
                    <a:pt x="270219" y="2286272"/>
                    <a:pt x="407282" y="2286272"/>
                    <a:pt x="548628" y="2287543"/>
                  </a:cubicBezTo>
                  <a:cubicBezTo>
                    <a:pt x="625726" y="2288812"/>
                    <a:pt x="702824" y="2290083"/>
                    <a:pt x="775638" y="2291353"/>
                  </a:cubicBezTo>
                  <a:cubicBezTo>
                    <a:pt x="904135" y="2292622"/>
                    <a:pt x="1028348" y="2292622"/>
                    <a:pt x="1156844" y="2293893"/>
                  </a:cubicBezTo>
                  <a:cubicBezTo>
                    <a:pt x="1208243" y="2293893"/>
                    <a:pt x="1255358" y="2293893"/>
                    <a:pt x="1306757" y="2292622"/>
                  </a:cubicBezTo>
                  <a:cubicBezTo>
                    <a:pt x="1328173" y="2292622"/>
                    <a:pt x="1353872" y="2291353"/>
                    <a:pt x="1375288" y="2291353"/>
                  </a:cubicBezTo>
                  <a:cubicBezTo>
                    <a:pt x="1460952" y="2292622"/>
                    <a:pt x="3174238" y="2283733"/>
                    <a:pt x="3259903" y="2285003"/>
                  </a:cubicBezTo>
                  <a:cubicBezTo>
                    <a:pt x="3379833" y="2286272"/>
                    <a:pt x="3709640" y="2286272"/>
                    <a:pt x="3829571" y="2286272"/>
                  </a:cubicBezTo>
                  <a:cubicBezTo>
                    <a:pt x="3876686" y="2286272"/>
                    <a:pt x="3919518" y="2285003"/>
                    <a:pt x="3966633" y="2285003"/>
                  </a:cubicBezTo>
                  <a:lnTo>
                    <a:pt x="4197927" y="2288812"/>
                  </a:lnTo>
                  <a:cubicBezTo>
                    <a:pt x="4364972" y="2291353"/>
                    <a:pt x="4527734" y="2288812"/>
                    <a:pt x="4694780" y="2292622"/>
                  </a:cubicBezTo>
                  <a:cubicBezTo>
                    <a:pt x="4973189" y="2297703"/>
                    <a:pt x="5255881" y="2291353"/>
                    <a:pt x="5440192" y="2296433"/>
                  </a:cubicBezTo>
                  <a:cubicBezTo>
                    <a:pt x="5460512" y="2297703"/>
                    <a:pt x="5480831" y="2296433"/>
                    <a:pt x="5503692" y="2296433"/>
                  </a:cubicBezTo>
                  <a:lnTo>
                    <a:pt x="5503692" y="2236743"/>
                  </a:lnTo>
                  <a:cubicBezTo>
                    <a:pt x="5502422" y="2158354"/>
                    <a:pt x="5501151" y="2074493"/>
                    <a:pt x="5501151" y="1985390"/>
                  </a:cubicBezTo>
                  <a:cubicBezTo>
                    <a:pt x="5501151" y="1882311"/>
                    <a:pt x="5504962" y="1777484"/>
                    <a:pt x="5498612" y="1674405"/>
                  </a:cubicBezTo>
                  <a:cubicBezTo>
                    <a:pt x="5490992" y="1606267"/>
                    <a:pt x="5479562" y="262740"/>
                    <a:pt x="5479562" y="194603"/>
                  </a:cubicBezTo>
                  <a:cubicBezTo>
                    <a:pt x="5477022" y="147431"/>
                    <a:pt x="5475751" y="98512"/>
                    <a:pt x="5473212" y="51340"/>
                  </a:cubicBezTo>
                  <a:cubicBezTo>
                    <a:pt x="5473212" y="37363"/>
                    <a:pt x="5471942" y="23386"/>
                    <a:pt x="5470672" y="6350"/>
                  </a:cubicBezTo>
                  <a:cubicBezTo>
                    <a:pt x="5460512" y="3810"/>
                    <a:pt x="5451622" y="2540"/>
                    <a:pt x="5441462" y="1270"/>
                  </a:cubicBezTo>
                  <a:cubicBezTo>
                    <a:pt x="5433842" y="0"/>
                    <a:pt x="5426222" y="1270"/>
                    <a:pt x="5419872" y="1270"/>
                  </a:cubicBezTo>
                  <a:lnTo>
                    <a:pt x="13226" y="6350"/>
                  </a:lnTo>
                  <a:lnTo>
                    <a:pt x="2540" y="2267222"/>
                  </a:lnTo>
                  <a:close/>
                </a:path>
              </a:pathLst>
            </a:custGeom>
            <a:grpFill/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5480832" cy="2287543"/>
            </a:xfrm>
            <a:custGeom>
              <a:avLst/>
              <a:gdLst/>
              <a:ahLst/>
              <a:cxnLst/>
              <a:rect l="l" t="t" r="r" b="b"/>
              <a:pathLst>
                <a:path w="5480832" h="2287543">
                  <a:moveTo>
                    <a:pt x="5480832" y="2287543"/>
                  </a:moveTo>
                  <a:lnTo>
                    <a:pt x="0" y="2279923"/>
                  </a:lnTo>
                  <a:lnTo>
                    <a:pt x="0" y="809572"/>
                  </a:lnTo>
                  <a:lnTo>
                    <a:pt x="7620" y="20320"/>
                  </a:lnTo>
                  <a:lnTo>
                    <a:pt x="2751171" y="0"/>
                  </a:lnTo>
                  <a:lnTo>
                    <a:pt x="5459242" y="8890"/>
                  </a:lnTo>
                  <a:close/>
                </a:path>
              </a:pathLst>
            </a:custGeom>
            <a:grpFill/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5510041" cy="2314212"/>
            </a:xfrm>
            <a:custGeom>
              <a:avLst/>
              <a:gdLst/>
              <a:ahLst/>
              <a:cxnLst/>
              <a:rect l="l" t="t" r="r" b="b"/>
              <a:pathLst>
                <a:path w="5510041" h="2314212">
                  <a:moveTo>
                    <a:pt x="5475752" y="21590"/>
                  </a:moveTo>
                  <a:cubicBezTo>
                    <a:pt x="5477021" y="34290"/>
                    <a:pt x="5477021" y="44450"/>
                    <a:pt x="5478291" y="55606"/>
                  </a:cubicBezTo>
                  <a:cubicBezTo>
                    <a:pt x="5480832" y="102778"/>
                    <a:pt x="5482102" y="151697"/>
                    <a:pt x="5484641" y="198869"/>
                  </a:cubicBezTo>
                  <a:cubicBezTo>
                    <a:pt x="5484641" y="267007"/>
                    <a:pt x="5497341" y="1610534"/>
                    <a:pt x="5503691" y="1678671"/>
                  </a:cubicBezTo>
                  <a:cubicBezTo>
                    <a:pt x="5510041" y="1781751"/>
                    <a:pt x="5506232" y="1886577"/>
                    <a:pt x="5506232" y="1989657"/>
                  </a:cubicBezTo>
                  <a:cubicBezTo>
                    <a:pt x="5506232" y="2080506"/>
                    <a:pt x="5507502" y="2164368"/>
                    <a:pt x="5508771" y="2253253"/>
                  </a:cubicBezTo>
                  <a:lnTo>
                    <a:pt x="5508771" y="2312943"/>
                  </a:lnTo>
                  <a:cubicBezTo>
                    <a:pt x="5485911" y="2312943"/>
                    <a:pt x="5465591" y="2314212"/>
                    <a:pt x="5445271" y="2312943"/>
                  </a:cubicBezTo>
                  <a:cubicBezTo>
                    <a:pt x="5173578" y="2307862"/>
                    <a:pt x="4890885" y="2314212"/>
                    <a:pt x="4612477" y="2309133"/>
                  </a:cubicBezTo>
                  <a:cubicBezTo>
                    <a:pt x="4445431" y="2305322"/>
                    <a:pt x="4282669" y="2307862"/>
                    <a:pt x="4115624" y="2305322"/>
                  </a:cubicBezTo>
                  <a:lnTo>
                    <a:pt x="3884330" y="2301512"/>
                  </a:lnTo>
                  <a:cubicBezTo>
                    <a:pt x="3837215" y="2301512"/>
                    <a:pt x="3794383" y="2302783"/>
                    <a:pt x="3747267" y="2302783"/>
                  </a:cubicBezTo>
                  <a:cubicBezTo>
                    <a:pt x="3627337" y="2301512"/>
                    <a:pt x="3297529" y="2302783"/>
                    <a:pt x="3177600" y="2301512"/>
                  </a:cubicBezTo>
                  <a:cubicBezTo>
                    <a:pt x="3091935" y="2300243"/>
                    <a:pt x="1378649" y="2309133"/>
                    <a:pt x="1292985" y="2307862"/>
                  </a:cubicBezTo>
                  <a:cubicBezTo>
                    <a:pt x="1271569" y="2307862"/>
                    <a:pt x="1245870" y="2309133"/>
                    <a:pt x="1224454" y="2309133"/>
                  </a:cubicBezTo>
                  <a:cubicBezTo>
                    <a:pt x="1173055" y="2309133"/>
                    <a:pt x="1125940" y="2310402"/>
                    <a:pt x="1074541" y="2310402"/>
                  </a:cubicBezTo>
                  <a:cubicBezTo>
                    <a:pt x="946045" y="2310402"/>
                    <a:pt x="821831" y="2309133"/>
                    <a:pt x="693335" y="2307862"/>
                  </a:cubicBezTo>
                  <a:cubicBezTo>
                    <a:pt x="616237" y="2306593"/>
                    <a:pt x="539139" y="2305322"/>
                    <a:pt x="466325" y="2304052"/>
                  </a:cubicBezTo>
                  <a:cubicBezTo>
                    <a:pt x="329262" y="2302783"/>
                    <a:pt x="192199" y="2301512"/>
                    <a:pt x="50853" y="2301512"/>
                  </a:cubicBezTo>
                  <a:cubicBezTo>
                    <a:pt x="38100" y="2301512"/>
                    <a:pt x="29210" y="2301512"/>
                    <a:pt x="19050" y="2300243"/>
                  </a:cubicBezTo>
                  <a:cubicBezTo>
                    <a:pt x="10160" y="2298972"/>
                    <a:pt x="5080" y="2292622"/>
                    <a:pt x="7620" y="2283733"/>
                  </a:cubicBezTo>
                  <a:cubicBezTo>
                    <a:pt x="16510" y="2251723"/>
                    <a:pt x="12700" y="2208045"/>
                    <a:pt x="11430" y="2162621"/>
                  </a:cubicBezTo>
                  <a:cubicBezTo>
                    <a:pt x="10160" y="2070024"/>
                    <a:pt x="6350" y="1979174"/>
                    <a:pt x="7620" y="1886577"/>
                  </a:cubicBezTo>
                  <a:cubicBezTo>
                    <a:pt x="5080" y="1771268"/>
                    <a:pt x="0" y="343879"/>
                    <a:pt x="7620" y="226823"/>
                  </a:cubicBezTo>
                  <a:cubicBezTo>
                    <a:pt x="8890" y="204111"/>
                    <a:pt x="7620" y="179651"/>
                    <a:pt x="8890" y="156939"/>
                  </a:cubicBezTo>
                  <a:cubicBezTo>
                    <a:pt x="10160" y="120249"/>
                    <a:pt x="12700" y="8006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118" y="30480"/>
                    <a:pt x="153650" y="29210"/>
                  </a:cubicBezTo>
                  <a:cubicBezTo>
                    <a:pt x="269297" y="25400"/>
                    <a:pt x="384943" y="22860"/>
                    <a:pt x="504874" y="20320"/>
                  </a:cubicBezTo>
                  <a:cubicBezTo>
                    <a:pt x="586255" y="17780"/>
                    <a:pt x="667636" y="16510"/>
                    <a:pt x="744734" y="13970"/>
                  </a:cubicBezTo>
                  <a:cubicBezTo>
                    <a:pt x="821831" y="11430"/>
                    <a:pt x="903212" y="8890"/>
                    <a:pt x="980310" y="8890"/>
                  </a:cubicBezTo>
                  <a:cubicBezTo>
                    <a:pt x="1065975" y="7620"/>
                    <a:pt x="1151639" y="10160"/>
                    <a:pt x="1237303" y="8890"/>
                  </a:cubicBezTo>
                  <a:cubicBezTo>
                    <a:pt x="1344384" y="8890"/>
                    <a:pt x="3284680" y="6350"/>
                    <a:pt x="3391760" y="5080"/>
                  </a:cubicBezTo>
                  <a:cubicBezTo>
                    <a:pt x="3494557" y="3810"/>
                    <a:pt x="3597355" y="2540"/>
                    <a:pt x="3704435" y="2540"/>
                  </a:cubicBezTo>
                  <a:cubicBezTo>
                    <a:pt x="3880047" y="1270"/>
                    <a:pt x="4051375" y="0"/>
                    <a:pt x="4226987" y="0"/>
                  </a:cubicBezTo>
                  <a:cubicBezTo>
                    <a:pt x="4299802" y="0"/>
                    <a:pt x="4376900" y="2540"/>
                    <a:pt x="4449715" y="2540"/>
                  </a:cubicBezTo>
                  <a:cubicBezTo>
                    <a:pt x="4651026" y="3810"/>
                    <a:pt x="4856620" y="5080"/>
                    <a:pt x="5057931" y="7620"/>
                  </a:cubicBezTo>
                  <a:cubicBezTo>
                    <a:pt x="5165011" y="8890"/>
                    <a:pt x="5272092" y="12700"/>
                    <a:pt x="5379172" y="16510"/>
                  </a:cubicBezTo>
                  <a:lnTo>
                    <a:pt x="5445271" y="16510"/>
                  </a:lnTo>
                  <a:cubicBezTo>
                    <a:pt x="5456702" y="17780"/>
                    <a:pt x="5465591" y="20320"/>
                    <a:pt x="5475752" y="21590"/>
                  </a:cubicBezTo>
                  <a:close/>
                  <a:moveTo>
                    <a:pt x="5485911" y="2296433"/>
                  </a:moveTo>
                  <a:cubicBezTo>
                    <a:pt x="5487182" y="2279923"/>
                    <a:pt x="5488452" y="2267223"/>
                    <a:pt x="5488452" y="2254523"/>
                  </a:cubicBezTo>
                  <a:cubicBezTo>
                    <a:pt x="5487182" y="2155632"/>
                    <a:pt x="5485911" y="2063035"/>
                    <a:pt x="5485911" y="1963450"/>
                  </a:cubicBezTo>
                  <a:cubicBezTo>
                    <a:pt x="5485911" y="1918025"/>
                    <a:pt x="5488452" y="1872600"/>
                    <a:pt x="5487182" y="1827175"/>
                  </a:cubicBezTo>
                  <a:cubicBezTo>
                    <a:pt x="5487182" y="1785245"/>
                    <a:pt x="5485911" y="1741567"/>
                    <a:pt x="5484641" y="1699637"/>
                  </a:cubicBezTo>
                  <a:cubicBezTo>
                    <a:pt x="5479561" y="1634993"/>
                    <a:pt x="5468132" y="296707"/>
                    <a:pt x="5468132" y="232064"/>
                  </a:cubicBezTo>
                  <a:cubicBezTo>
                    <a:pt x="5465591" y="177904"/>
                    <a:pt x="5463052" y="121996"/>
                    <a:pt x="5460511" y="67836"/>
                  </a:cubicBezTo>
                  <a:cubicBezTo>
                    <a:pt x="5459241" y="44450"/>
                    <a:pt x="5457971" y="43180"/>
                    <a:pt x="5439137" y="41910"/>
                  </a:cubicBezTo>
                  <a:cubicBezTo>
                    <a:pt x="5426288" y="41910"/>
                    <a:pt x="5417721" y="41910"/>
                    <a:pt x="5404871" y="40640"/>
                  </a:cubicBezTo>
                  <a:cubicBezTo>
                    <a:pt x="5297791" y="36830"/>
                    <a:pt x="5186427" y="31750"/>
                    <a:pt x="5079347" y="30480"/>
                  </a:cubicBezTo>
                  <a:cubicBezTo>
                    <a:pt x="4818071" y="26670"/>
                    <a:pt x="4552511" y="25400"/>
                    <a:pt x="4291236" y="22860"/>
                  </a:cubicBezTo>
                  <a:lnTo>
                    <a:pt x="3982844" y="22860"/>
                  </a:lnTo>
                  <a:cubicBezTo>
                    <a:pt x="3845781" y="22860"/>
                    <a:pt x="3708718" y="22860"/>
                    <a:pt x="3575938" y="24130"/>
                  </a:cubicBezTo>
                  <a:cubicBezTo>
                    <a:pt x="3460292" y="25400"/>
                    <a:pt x="1511429" y="29210"/>
                    <a:pt x="1395782" y="29210"/>
                  </a:cubicBezTo>
                  <a:cubicBezTo>
                    <a:pt x="1207321" y="29210"/>
                    <a:pt x="1018859" y="26670"/>
                    <a:pt x="830398" y="33020"/>
                  </a:cubicBezTo>
                  <a:cubicBezTo>
                    <a:pt x="731884" y="36830"/>
                    <a:pt x="637653" y="36830"/>
                    <a:pt x="543422" y="38100"/>
                  </a:cubicBezTo>
                  <a:cubicBezTo>
                    <a:pt x="380660" y="41910"/>
                    <a:pt x="217898" y="45720"/>
                    <a:pt x="55136" y="50800"/>
                  </a:cubicBezTo>
                  <a:cubicBezTo>
                    <a:pt x="36830" y="50800"/>
                    <a:pt x="34290" y="53859"/>
                    <a:pt x="33020" y="74825"/>
                  </a:cubicBezTo>
                  <a:cubicBezTo>
                    <a:pt x="31750" y="106273"/>
                    <a:pt x="31750" y="137720"/>
                    <a:pt x="30480" y="169168"/>
                  </a:cubicBezTo>
                  <a:cubicBezTo>
                    <a:pt x="29210" y="221582"/>
                    <a:pt x="26670" y="272248"/>
                    <a:pt x="25400" y="324661"/>
                  </a:cubicBezTo>
                  <a:cubicBezTo>
                    <a:pt x="20320" y="380569"/>
                    <a:pt x="26670" y="1746808"/>
                    <a:pt x="29210" y="1802716"/>
                  </a:cubicBezTo>
                  <a:cubicBezTo>
                    <a:pt x="29210" y="1862118"/>
                    <a:pt x="29210" y="1923267"/>
                    <a:pt x="30480" y="1982668"/>
                  </a:cubicBezTo>
                  <a:cubicBezTo>
                    <a:pt x="30480" y="2026346"/>
                    <a:pt x="33020" y="2070024"/>
                    <a:pt x="33020" y="2113701"/>
                  </a:cubicBezTo>
                  <a:cubicBezTo>
                    <a:pt x="33020" y="2160874"/>
                    <a:pt x="33020" y="2208045"/>
                    <a:pt x="31750" y="2254522"/>
                  </a:cubicBezTo>
                  <a:lnTo>
                    <a:pt x="31750" y="2264683"/>
                  </a:lnTo>
                  <a:cubicBezTo>
                    <a:pt x="31750" y="2274843"/>
                    <a:pt x="35560" y="2278653"/>
                    <a:pt x="44450" y="2278653"/>
                  </a:cubicBezTo>
                  <a:cubicBezTo>
                    <a:pt x="93685" y="2278653"/>
                    <a:pt x="153650" y="2279922"/>
                    <a:pt x="209332" y="2279922"/>
                  </a:cubicBezTo>
                  <a:cubicBezTo>
                    <a:pt x="290713" y="2279922"/>
                    <a:pt x="376377" y="2277383"/>
                    <a:pt x="457758" y="2279922"/>
                  </a:cubicBezTo>
                  <a:cubicBezTo>
                    <a:pt x="590538" y="2283733"/>
                    <a:pt x="723317" y="2286272"/>
                    <a:pt x="856097" y="2285003"/>
                  </a:cubicBezTo>
                  <a:cubicBezTo>
                    <a:pt x="941761" y="2283733"/>
                    <a:pt x="1023143" y="2286272"/>
                    <a:pt x="1108807" y="2286272"/>
                  </a:cubicBezTo>
                  <a:cubicBezTo>
                    <a:pt x="1233020" y="2286272"/>
                    <a:pt x="1357233" y="2285003"/>
                    <a:pt x="1481447" y="2286272"/>
                  </a:cubicBezTo>
                  <a:cubicBezTo>
                    <a:pt x="1665625" y="2287543"/>
                    <a:pt x="3687302" y="2277383"/>
                    <a:pt x="3875764" y="2279922"/>
                  </a:cubicBezTo>
                  <a:cubicBezTo>
                    <a:pt x="3957145" y="2281193"/>
                    <a:pt x="4038526" y="2282463"/>
                    <a:pt x="4115624" y="2282463"/>
                  </a:cubicBezTo>
                  <a:cubicBezTo>
                    <a:pt x="4256970" y="2285003"/>
                    <a:pt x="4394033" y="2281193"/>
                    <a:pt x="4535379" y="2285003"/>
                  </a:cubicBezTo>
                  <a:cubicBezTo>
                    <a:pt x="4651026" y="2287543"/>
                    <a:pt x="4766672" y="2287543"/>
                    <a:pt x="4882319" y="2290083"/>
                  </a:cubicBezTo>
                  <a:cubicBezTo>
                    <a:pt x="5053648" y="2293893"/>
                    <a:pt x="5224977" y="2296433"/>
                    <a:pt x="5396305" y="2297703"/>
                  </a:cubicBezTo>
                  <a:cubicBezTo>
                    <a:pt x="5447811" y="2297703"/>
                    <a:pt x="5465591" y="2296433"/>
                    <a:pt x="5485911" y="2296433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20" name="Picture 16">
            <a:extLst>
              <a:ext uri="{FF2B5EF4-FFF2-40B4-BE49-F238E27FC236}">
                <a16:creationId xmlns:a16="http://schemas.microsoft.com/office/drawing/2014/main" id="{A3FD86B9-E9D2-544C-B20B-81D705252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8470" y="301463"/>
            <a:ext cx="1665011" cy="1383472"/>
          </a:xfrm>
          <a:prstGeom prst="rect">
            <a:avLst/>
          </a:prstGeom>
        </p:spPr>
      </p:pic>
      <p:pic>
        <p:nvPicPr>
          <p:cNvPr id="121" name="Picture 27">
            <a:extLst>
              <a:ext uri="{FF2B5EF4-FFF2-40B4-BE49-F238E27FC236}">
                <a16:creationId xmlns:a16="http://schemas.microsoft.com/office/drawing/2014/main" id="{51E6249B-A849-0A21-4900-3E7C37806E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71415" y="8150403"/>
            <a:ext cx="1181522" cy="1620541"/>
          </a:xfrm>
          <a:prstGeom prst="rect">
            <a:avLst/>
          </a:prstGeom>
        </p:spPr>
      </p:pic>
      <p:pic>
        <p:nvPicPr>
          <p:cNvPr id="122" name="Picture 36">
            <a:extLst>
              <a:ext uri="{FF2B5EF4-FFF2-40B4-BE49-F238E27FC236}">
                <a16:creationId xmlns:a16="http://schemas.microsoft.com/office/drawing/2014/main" id="{1EC657A2-9910-BF20-095B-DDA43439E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754746" y="8515773"/>
            <a:ext cx="1533254" cy="1689960"/>
          </a:xfrm>
          <a:prstGeom prst="rect">
            <a:avLst/>
          </a:prstGeom>
        </p:spPr>
      </p:pic>
      <p:pic>
        <p:nvPicPr>
          <p:cNvPr id="123" name="Picture 45">
            <a:extLst>
              <a:ext uri="{FF2B5EF4-FFF2-40B4-BE49-F238E27FC236}">
                <a16:creationId xmlns:a16="http://schemas.microsoft.com/office/drawing/2014/main" id="{1029D24C-D9EF-0E0B-BEE9-5348B4E10A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523570" y="178316"/>
            <a:ext cx="520468" cy="30132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Hộp Văn bản 125">
                <a:extLst>
                  <a:ext uri="{FF2B5EF4-FFF2-40B4-BE49-F238E27FC236}">
                    <a16:creationId xmlns:a16="http://schemas.microsoft.com/office/drawing/2014/main" id="{16CCD872-A207-AEB5-02BA-3CC99BA23454}"/>
                  </a:ext>
                </a:extLst>
              </p:cNvPr>
              <p:cNvSpPr txBox="1"/>
              <p:nvPr/>
            </p:nvSpPr>
            <p:spPr>
              <a:xfrm>
                <a:off x="1120975" y="1968873"/>
                <a:ext cx="10586039" cy="60116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Char char="+"/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6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∞</m:t>
                    </m:r>
                    <m:r>
                      <a:rPr lang="en-US" sz="36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;−</m:t>
                    </m:r>
                    <m:r>
                      <a:rPr lang="en-US" sz="36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6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(−</m:t>
                    </m:r>
                    <m:r>
                      <a:rPr lang="en-US" sz="36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36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;+</m:t>
                    </m:r>
                    <m:r>
                      <a:rPr lang="en-US" sz="36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∞</m:t>
                    </m:r>
                    <m:r>
                      <a:rPr lang="en-US" sz="36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parabol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hoàn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toàn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phía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trục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hoành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tam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bậc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)=</m:t>
                    </m:r>
                    <m:sSup>
                      <m:sSupPr>
                        <m:ctrlPr>
                          <a:rPr lang="en-US" sz="36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6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6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</m:t>
                    </m:r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3</m:t>
                    </m:r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</m:t>
                    </m:r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</m:t>
                    </m:r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&gt;</m:t>
                    </m:r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Char char="+"/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khoảng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(−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;−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1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parabol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hoàn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toàn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phía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dưới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trục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hoành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tam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bậc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)=</m:t>
                    </m:r>
                    <m:sSup>
                      <m:sSupPr>
                        <m:ctrlPr>
                          <a:rPr lang="en-US" sz="36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6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6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</m:t>
                    </m:r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3</m:t>
                    </m:r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</m:t>
                    </m:r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</m:t>
                    </m:r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6" name="Hộp Văn bản 125">
                <a:extLst>
                  <a:ext uri="{FF2B5EF4-FFF2-40B4-BE49-F238E27FC236}">
                    <a16:creationId xmlns:a16="http://schemas.microsoft.com/office/drawing/2014/main" id="{16CCD872-A207-AEB5-02BA-3CC99BA234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975" y="1968873"/>
                <a:ext cx="10586039" cy="6011646"/>
              </a:xfrm>
              <a:prstGeom prst="rect">
                <a:avLst/>
              </a:prstGeom>
              <a:blipFill>
                <a:blip r:embed="rId12"/>
                <a:stretch>
                  <a:fillRect l="-1786" r="-1786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8" name="Hình ảnh 127">
            <a:extLst>
              <a:ext uri="{FF2B5EF4-FFF2-40B4-BE49-F238E27FC236}">
                <a16:creationId xmlns:a16="http://schemas.microsoft.com/office/drawing/2014/main" id="{BD340273-8645-0DEE-3945-65676C31A7C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7" t="45738" r="52549" b="2402"/>
          <a:stretch/>
        </p:blipFill>
        <p:spPr>
          <a:xfrm>
            <a:off x="11721302" y="2643685"/>
            <a:ext cx="5492650" cy="5376577"/>
          </a:xfrm>
          <a:prstGeom prst="rect">
            <a:avLst/>
          </a:prstGeom>
        </p:spPr>
      </p:pic>
      <p:sp>
        <p:nvSpPr>
          <p:cNvPr id="129" name="Bong bóng Lời nói: Hình bầu dục 128">
            <a:extLst>
              <a:ext uri="{FF2B5EF4-FFF2-40B4-BE49-F238E27FC236}">
                <a16:creationId xmlns:a16="http://schemas.microsoft.com/office/drawing/2014/main" id="{10D5A391-DF7F-8C3F-A00B-CC0EA86DBFA3}"/>
              </a:ext>
            </a:extLst>
          </p:cNvPr>
          <p:cNvSpPr/>
          <p:nvPr/>
        </p:nvSpPr>
        <p:spPr>
          <a:xfrm>
            <a:off x="7389567" y="463050"/>
            <a:ext cx="3505200" cy="137160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028700" y="989131"/>
            <a:ext cx="16230600" cy="8729376"/>
            <a:chOff x="0" y="0"/>
            <a:chExt cx="5541791" cy="616844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5504962" cy="572394"/>
            </a:xfrm>
            <a:custGeom>
              <a:avLst/>
              <a:gdLst/>
              <a:ahLst/>
              <a:cxnLst/>
              <a:rect l="l" t="t" r="r" b="b"/>
              <a:pathLst>
                <a:path w="5504962" h="572394">
                  <a:moveTo>
                    <a:pt x="2540" y="541914"/>
                  </a:moveTo>
                  <a:cubicBezTo>
                    <a:pt x="0" y="550804"/>
                    <a:pt x="5080" y="557154"/>
                    <a:pt x="34642" y="558424"/>
                  </a:cubicBezTo>
                  <a:cubicBezTo>
                    <a:pt x="68908" y="559694"/>
                    <a:pt x="98890" y="559694"/>
                    <a:pt x="133156" y="559694"/>
                  </a:cubicBezTo>
                  <a:cubicBezTo>
                    <a:pt x="270219" y="560964"/>
                    <a:pt x="407282" y="560964"/>
                    <a:pt x="548628" y="562234"/>
                  </a:cubicBezTo>
                  <a:cubicBezTo>
                    <a:pt x="625726" y="563504"/>
                    <a:pt x="702824" y="564774"/>
                    <a:pt x="775638" y="566044"/>
                  </a:cubicBezTo>
                  <a:cubicBezTo>
                    <a:pt x="904135" y="567314"/>
                    <a:pt x="1028348" y="567314"/>
                    <a:pt x="1156844" y="568584"/>
                  </a:cubicBezTo>
                  <a:cubicBezTo>
                    <a:pt x="1208243" y="568584"/>
                    <a:pt x="1255358" y="568584"/>
                    <a:pt x="1306757" y="567314"/>
                  </a:cubicBezTo>
                  <a:cubicBezTo>
                    <a:pt x="1328173" y="567314"/>
                    <a:pt x="1353872" y="566044"/>
                    <a:pt x="1375288" y="566044"/>
                  </a:cubicBezTo>
                  <a:cubicBezTo>
                    <a:pt x="1460952" y="567314"/>
                    <a:pt x="3174238" y="558424"/>
                    <a:pt x="3259903" y="559694"/>
                  </a:cubicBezTo>
                  <a:cubicBezTo>
                    <a:pt x="3379833" y="560964"/>
                    <a:pt x="3709640" y="560964"/>
                    <a:pt x="3829571" y="560964"/>
                  </a:cubicBezTo>
                  <a:cubicBezTo>
                    <a:pt x="3876686" y="560964"/>
                    <a:pt x="3919518" y="559694"/>
                    <a:pt x="3966633" y="559694"/>
                  </a:cubicBezTo>
                  <a:lnTo>
                    <a:pt x="4197927" y="563504"/>
                  </a:lnTo>
                  <a:cubicBezTo>
                    <a:pt x="4364972" y="566044"/>
                    <a:pt x="4527734" y="563504"/>
                    <a:pt x="4694780" y="567314"/>
                  </a:cubicBezTo>
                  <a:cubicBezTo>
                    <a:pt x="4973189" y="572394"/>
                    <a:pt x="5255881" y="566044"/>
                    <a:pt x="5440192" y="571124"/>
                  </a:cubicBezTo>
                  <a:cubicBezTo>
                    <a:pt x="5460512" y="572394"/>
                    <a:pt x="5480831" y="571124"/>
                    <a:pt x="5503692" y="571124"/>
                  </a:cubicBezTo>
                  <a:lnTo>
                    <a:pt x="5503692" y="511434"/>
                  </a:lnTo>
                  <a:cubicBezTo>
                    <a:pt x="5502422" y="472142"/>
                    <a:pt x="5501151" y="454026"/>
                    <a:pt x="5501151" y="434778"/>
                  </a:cubicBezTo>
                  <a:cubicBezTo>
                    <a:pt x="5501151" y="412510"/>
                    <a:pt x="5504962" y="389865"/>
                    <a:pt x="5498612" y="367597"/>
                  </a:cubicBezTo>
                  <a:cubicBezTo>
                    <a:pt x="5490992" y="352878"/>
                    <a:pt x="5479562" y="62644"/>
                    <a:pt x="5479562" y="47925"/>
                  </a:cubicBezTo>
                  <a:cubicBezTo>
                    <a:pt x="5477022" y="37735"/>
                    <a:pt x="5475751" y="27167"/>
                    <a:pt x="5473212" y="16977"/>
                  </a:cubicBezTo>
                  <a:cubicBezTo>
                    <a:pt x="5473212" y="13957"/>
                    <a:pt x="5471942" y="10938"/>
                    <a:pt x="5470672" y="6350"/>
                  </a:cubicBezTo>
                  <a:cubicBezTo>
                    <a:pt x="5460512" y="3810"/>
                    <a:pt x="5451622" y="2540"/>
                    <a:pt x="5441462" y="1270"/>
                  </a:cubicBezTo>
                  <a:cubicBezTo>
                    <a:pt x="5433842" y="0"/>
                    <a:pt x="5426222" y="1270"/>
                    <a:pt x="5419872" y="1270"/>
                  </a:cubicBezTo>
                  <a:lnTo>
                    <a:pt x="13226" y="6350"/>
                  </a:lnTo>
                  <a:lnTo>
                    <a:pt x="2540" y="541914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5480832" cy="562234"/>
            </a:xfrm>
            <a:custGeom>
              <a:avLst/>
              <a:gdLst/>
              <a:ahLst/>
              <a:cxnLst/>
              <a:rect l="l" t="t" r="r" b="b"/>
              <a:pathLst>
                <a:path w="5480832" h="562234">
                  <a:moveTo>
                    <a:pt x="5480832" y="562234"/>
                  </a:moveTo>
                  <a:lnTo>
                    <a:pt x="0" y="554614"/>
                  </a:lnTo>
                  <a:lnTo>
                    <a:pt x="0" y="202677"/>
                  </a:lnTo>
                  <a:lnTo>
                    <a:pt x="7620" y="20320"/>
                  </a:lnTo>
                  <a:lnTo>
                    <a:pt x="2751171" y="0"/>
                  </a:lnTo>
                  <a:lnTo>
                    <a:pt x="5459242" y="8890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5510041" cy="588904"/>
            </a:xfrm>
            <a:custGeom>
              <a:avLst/>
              <a:gdLst/>
              <a:ahLst/>
              <a:cxnLst/>
              <a:rect l="l" t="t" r="r" b="b"/>
              <a:pathLst>
                <a:path w="5510041" h="588904">
                  <a:moveTo>
                    <a:pt x="5475752" y="21590"/>
                  </a:moveTo>
                  <a:cubicBezTo>
                    <a:pt x="5477021" y="34290"/>
                    <a:pt x="5477021" y="44450"/>
                    <a:pt x="5478291" y="52746"/>
                  </a:cubicBezTo>
                  <a:cubicBezTo>
                    <a:pt x="5480832" y="62936"/>
                    <a:pt x="5482102" y="73504"/>
                    <a:pt x="5484641" y="83694"/>
                  </a:cubicBezTo>
                  <a:cubicBezTo>
                    <a:pt x="5484641" y="98414"/>
                    <a:pt x="5497341" y="388648"/>
                    <a:pt x="5503691" y="403367"/>
                  </a:cubicBezTo>
                  <a:cubicBezTo>
                    <a:pt x="5510041" y="425634"/>
                    <a:pt x="5506232" y="448279"/>
                    <a:pt x="5506232" y="470547"/>
                  </a:cubicBezTo>
                  <a:cubicBezTo>
                    <a:pt x="5506232" y="490173"/>
                    <a:pt x="5507502" y="508289"/>
                    <a:pt x="5508771" y="527944"/>
                  </a:cubicBezTo>
                  <a:lnTo>
                    <a:pt x="5508771" y="587634"/>
                  </a:lnTo>
                  <a:cubicBezTo>
                    <a:pt x="5485911" y="587634"/>
                    <a:pt x="5465591" y="588904"/>
                    <a:pt x="5445271" y="587634"/>
                  </a:cubicBezTo>
                  <a:cubicBezTo>
                    <a:pt x="5173578" y="582554"/>
                    <a:pt x="4890885" y="588904"/>
                    <a:pt x="4612477" y="583824"/>
                  </a:cubicBezTo>
                  <a:cubicBezTo>
                    <a:pt x="4445431" y="580014"/>
                    <a:pt x="4282669" y="582554"/>
                    <a:pt x="4115624" y="580014"/>
                  </a:cubicBezTo>
                  <a:lnTo>
                    <a:pt x="3884330" y="576204"/>
                  </a:lnTo>
                  <a:cubicBezTo>
                    <a:pt x="3837215" y="576204"/>
                    <a:pt x="3794383" y="577474"/>
                    <a:pt x="3747267" y="577474"/>
                  </a:cubicBezTo>
                  <a:cubicBezTo>
                    <a:pt x="3627337" y="576204"/>
                    <a:pt x="3297529" y="577474"/>
                    <a:pt x="3177600" y="576204"/>
                  </a:cubicBezTo>
                  <a:cubicBezTo>
                    <a:pt x="3091935" y="574934"/>
                    <a:pt x="1378649" y="583824"/>
                    <a:pt x="1292985" y="582554"/>
                  </a:cubicBezTo>
                  <a:cubicBezTo>
                    <a:pt x="1271569" y="582554"/>
                    <a:pt x="1245870" y="583824"/>
                    <a:pt x="1224454" y="583824"/>
                  </a:cubicBezTo>
                  <a:cubicBezTo>
                    <a:pt x="1173055" y="583824"/>
                    <a:pt x="1125940" y="585094"/>
                    <a:pt x="1074541" y="585094"/>
                  </a:cubicBezTo>
                  <a:cubicBezTo>
                    <a:pt x="946045" y="585094"/>
                    <a:pt x="821831" y="583824"/>
                    <a:pt x="693335" y="582554"/>
                  </a:cubicBezTo>
                  <a:cubicBezTo>
                    <a:pt x="616237" y="581284"/>
                    <a:pt x="539139" y="580014"/>
                    <a:pt x="466325" y="578744"/>
                  </a:cubicBezTo>
                  <a:cubicBezTo>
                    <a:pt x="329262" y="577474"/>
                    <a:pt x="192199" y="576204"/>
                    <a:pt x="50853" y="576204"/>
                  </a:cubicBezTo>
                  <a:cubicBezTo>
                    <a:pt x="38100" y="576204"/>
                    <a:pt x="29210" y="576204"/>
                    <a:pt x="19050" y="574934"/>
                  </a:cubicBezTo>
                  <a:cubicBezTo>
                    <a:pt x="10160" y="573664"/>
                    <a:pt x="5080" y="567314"/>
                    <a:pt x="7620" y="558424"/>
                  </a:cubicBezTo>
                  <a:cubicBezTo>
                    <a:pt x="16510" y="527160"/>
                    <a:pt x="12700" y="517724"/>
                    <a:pt x="11430" y="507911"/>
                  </a:cubicBezTo>
                  <a:cubicBezTo>
                    <a:pt x="10160" y="487908"/>
                    <a:pt x="6350" y="468283"/>
                    <a:pt x="7620" y="448279"/>
                  </a:cubicBezTo>
                  <a:cubicBezTo>
                    <a:pt x="5080" y="423370"/>
                    <a:pt x="0" y="115020"/>
                    <a:pt x="7620" y="89733"/>
                  </a:cubicBezTo>
                  <a:cubicBezTo>
                    <a:pt x="8890" y="84827"/>
                    <a:pt x="7620" y="79543"/>
                    <a:pt x="8890" y="74636"/>
                  </a:cubicBezTo>
                  <a:cubicBezTo>
                    <a:pt x="10160" y="66711"/>
                    <a:pt x="12700" y="5803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118" y="30480"/>
                    <a:pt x="153650" y="29210"/>
                  </a:cubicBezTo>
                  <a:cubicBezTo>
                    <a:pt x="269297" y="25400"/>
                    <a:pt x="384943" y="22860"/>
                    <a:pt x="504874" y="20320"/>
                  </a:cubicBezTo>
                  <a:cubicBezTo>
                    <a:pt x="586255" y="17780"/>
                    <a:pt x="667636" y="16510"/>
                    <a:pt x="744734" y="13970"/>
                  </a:cubicBezTo>
                  <a:cubicBezTo>
                    <a:pt x="821831" y="11430"/>
                    <a:pt x="903212" y="8890"/>
                    <a:pt x="980310" y="8890"/>
                  </a:cubicBezTo>
                  <a:cubicBezTo>
                    <a:pt x="1065975" y="7620"/>
                    <a:pt x="1151639" y="10160"/>
                    <a:pt x="1237303" y="8890"/>
                  </a:cubicBezTo>
                  <a:cubicBezTo>
                    <a:pt x="1344384" y="8890"/>
                    <a:pt x="3284680" y="6350"/>
                    <a:pt x="3391760" y="5080"/>
                  </a:cubicBezTo>
                  <a:cubicBezTo>
                    <a:pt x="3494557" y="3810"/>
                    <a:pt x="3597355" y="2540"/>
                    <a:pt x="3704435" y="2540"/>
                  </a:cubicBezTo>
                  <a:cubicBezTo>
                    <a:pt x="3880047" y="1270"/>
                    <a:pt x="4051375" y="0"/>
                    <a:pt x="4226987" y="0"/>
                  </a:cubicBezTo>
                  <a:cubicBezTo>
                    <a:pt x="4299802" y="0"/>
                    <a:pt x="4376900" y="2540"/>
                    <a:pt x="4449715" y="2540"/>
                  </a:cubicBezTo>
                  <a:cubicBezTo>
                    <a:pt x="4651026" y="3810"/>
                    <a:pt x="4856620" y="5080"/>
                    <a:pt x="5057931" y="7620"/>
                  </a:cubicBezTo>
                  <a:cubicBezTo>
                    <a:pt x="5165011" y="8890"/>
                    <a:pt x="5272092" y="12700"/>
                    <a:pt x="5379172" y="16510"/>
                  </a:cubicBezTo>
                  <a:lnTo>
                    <a:pt x="5445271" y="16510"/>
                  </a:lnTo>
                  <a:cubicBezTo>
                    <a:pt x="5456702" y="17780"/>
                    <a:pt x="5465591" y="20320"/>
                    <a:pt x="5475752" y="21590"/>
                  </a:cubicBezTo>
                  <a:close/>
                  <a:moveTo>
                    <a:pt x="5485911" y="571124"/>
                  </a:moveTo>
                  <a:cubicBezTo>
                    <a:pt x="5487182" y="554614"/>
                    <a:pt x="5488452" y="541914"/>
                    <a:pt x="5488452" y="529214"/>
                  </a:cubicBezTo>
                  <a:cubicBezTo>
                    <a:pt x="5487182" y="506402"/>
                    <a:pt x="5485911" y="486399"/>
                    <a:pt x="5485911" y="464886"/>
                  </a:cubicBezTo>
                  <a:cubicBezTo>
                    <a:pt x="5485911" y="455073"/>
                    <a:pt x="5488452" y="445260"/>
                    <a:pt x="5487182" y="435447"/>
                  </a:cubicBezTo>
                  <a:cubicBezTo>
                    <a:pt x="5487182" y="426389"/>
                    <a:pt x="5485911" y="416954"/>
                    <a:pt x="5484641" y="407896"/>
                  </a:cubicBezTo>
                  <a:cubicBezTo>
                    <a:pt x="5479561" y="393931"/>
                    <a:pt x="5468132" y="104830"/>
                    <a:pt x="5468132" y="90865"/>
                  </a:cubicBezTo>
                  <a:cubicBezTo>
                    <a:pt x="5465591" y="79165"/>
                    <a:pt x="5463052" y="67088"/>
                    <a:pt x="5460511" y="55388"/>
                  </a:cubicBezTo>
                  <a:cubicBezTo>
                    <a:pt x="5459241" y="44450"/>
                    <a:pt x="5457971" y="43180"/>
                    <a:pt x="5439137" y="41910"/>
                  </a:cubicBezTo>
                  <a:cubicBezTo>
                    <a:pt x="5426288" y="41910"/>
                    <a:pt x="5417721" y="41910"/>
                    <a:pt x="5404871" y="40640"/>
                  </a:cubicBezTo>
                  <a:cubicBezTo>
                    <a:pt x="5297791" y="36830"/>
                    <a:pt x="5186427" y="31750"/>
                    <a:pt x="5079347" y="30480"/>
                  </a:cubicBezTo>
                  <a:cubicBezTo>
                    <a:pt x="4818071" y="26670"/>
                    <a:pt x="4552511" y="25400"/>
                    <a:pt x="4291236" y="22860"/>
                  </a:cubicBezTo>
                  <a:lnTo>
                    <a:pt x="3982844" y="22860"/>
                  </a:lnTo>
                  <a:cubicBezTo>
                    <a:pt x="3845781" y="22860"/>
                    <a:pt x="3708718" y="22860"/>
                    <a:pt x="3575938" y="24130"/>
                  </a:cubicBezTo>
                  <a:cubicBezTo>
                    <a:pt x="3460292" y="25400"/>
                    <a:pt x="1511429" y="29210"/>
                    <a:pt x="1395782" y="29210"/>
                  </a:cubicBezTo>
                  <a:cubicBezTo>
                    <a:pt x="1207321" y="29210"/>
                    <a:pt x="1018859" y="26670"/>
                    <a:pt x="830398" y="33020"/>
                  </a:cubicBezTo>
                  <a:cubicBezTo>
                    <a:pt x="731884" y="36830"/>
                    <a:pt x="637653" y="36830"/>
                    <a:pt x="543422" y="38100"/>
                  </a:cubicBezTo>
                  <a:cubicBezTo>
                    <a:pt x="380660" y="41910"/>
                    <a:pt x="217898" y="45720"/>
                    <a:pt x="55136" y="50800"/>
                  </a:cubicBezTo>
                  <a:cubicBezTo>
                    <a:pt x="36830" y="50800"/>
                    <a:pt x="34290" y="52369"/>
                    <a:pt x="33020" y="56898"/>
                  </a:cubicBezTo>
                  <a:cubicBezTo>
                    <a:pt x="31750" y="63691"/>
                    <a:pt x="31750" y="70485"/>
                    <a:pt x="30480" y="77278"/>
                  </a:cubicBezTo>
                  <a:cubicBezTo>
                    <a:pt x="29210" y="88601"/>
                    <a:pt x="26670" y="99546"/>
                    <a:pt x="25400" y="110868"/>
                  </a:cubicBezTo>
                  <a:cubicBezTo>
                    <a:pt x="20320" y="122946"/>
                    <a:pt x="26670" y="418086"/>
                    <a:pt x="29210" y="430163"/>
                  </a:cubicBezTo>
                  <a:cubicBezTo>
                    <a:pt x="29210" y="442996"/>
                    <a:pt x="29210" y="456205"/>
                    <a:pt x="30480" y="469037"/>
                  </a:cubicBezTo>
                  <a:cubicBezTo>
                    <a:pt x="30480" y="478473"/>
                    <a:pt x="33020" y="487908"/>
                    <a:pt x="33020" y="497344"/>
                  </a:cubicBezTo>
                  <a:cubicBezTo>
                    <a:pt x="33020" y="507534"/>
                    <a:pt x="33020" y="517724"/>
                    <a:pt x="31750" y="529214"/>
                  </a:cubicBezTo>
                  <a:lnTo>
                    <a:pt x="31750" y="539374"/>
                  </a:lnTo>
                  <a:cubicBezTo>
                    <a:pt x="31750" y="549534"/>
                    <a:pt x="35560" y="553344"/>
                    <a:pt x="44450" y="553344"/>
                  </a:cubicBezTo>
                  <a:cubicBezTo>
                    <a:pt x="93685" y="553344"/>
                    <a:pt x="153650" y="554614"/>
                    <a:pt x="209332" y="554614"/>
                  </a:cubicBezTo>
                  <a:cubicBezTo>
                    <a:pt x="290713" y="554614"/>
                    <a:pt x="376377" y="552074"/>
                    <a:pt x="457758" y="554614"/>
                  </a:cubicBezTo>
                  <a:cubicBezTo>
                    <a:pt x="590538" y="558424"/>
                    <a:pt x="723317" y="560964"/>
                    <a:pt x="856097" y="559694"/>
                  </a:cubicBezTo>
                  <a:cubicBezTo>
                    <a:pt x="941761" y="558424"/>
                    <a:pt x="1023143" y="560964"/>
                    <a:pt x="1108807" y="560964"/>
                  </a:cubicBezTo>
                  <a:cubicBezTo>
                    <a:pt x="1233020" y="560964"/>
                    <a:pt x="1357233" y="559694"/>
                    <a:pt x="1481447" y="560964"/>
                  </a:cubicBezTo>
                  <a:cubicBezTo>
                    <a:pt x="1665625" y="562234"/>
                    <a:pt x="3687302" y="552074"/>
                    <a:pt x="3875764" y="554614"/>
                  </a:cubicBezTo>
                  <a:cubicBezTo>
                    <a:pt x="3957145" y="555884"/>
                    <a:pt x="4038526" y="557154"/>
                    <a:pt x="4115624" y="557154"/>
                  </a:cubicBezTo>
                  <a:cubicBezTo>
                    <a:pt x="4256970" y="559694"/>
                    <a:pt x="4394033" y="555884"/>
                    <a:pt x="4535379" y="559694"/>
                  </a:cubicBezTo>
                  <a:cubicBezTo>
                    <a:pt x="4651026" y="562234"/>
                    <a:pt x="4766672" y="562234"/>
                    <a:pt x="4882319" y="564774"/>
                  </a:cubicBezTo>
                  <a:cubicBezTo>
                    <a:pt x="5053648" y="568584"/>
                    <a:pt x="5224977" y="571124"/>
                    <a:pt x="5396305" y="572394"/>
                  </a:cubicBezTo>
                  <a:cubicBezTo>
                    <a:pt x="5447811" y="572394"/>
                    <a:pt x="5465591" y="571124"/>
                    <a:pt x="5485911" y="571124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251653">
            <a:off x="449888" y="8359445"/>
            <a:ext cx="1708089" cy="1639765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8769">
            <a:off x="678336" y="648216"/>
            <a:ext cx="1657433" cy="195619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74837">
            <a:off x="16881996" y="665338"/>
            <a:ext cx="918275" cy="1583232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36450">
            <a:off x="16318263" y="7673459"/>
            <a:ext cx="1226603" cy="24532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D5144176-5261-DC87-AF74-455DC619C692}"/>
                  </a:ext>
                </a:extLst>
              </p:cNvPr>
              <p:cNvSpPr txBox="1"/>
              <p:nvPr/>
            </p:nvSpPr>
            <p:spPr>
              <a:xfrm>
                <a:off x="1530953" y="2150200"/>
                <a:ext cx="9465468" cy="60118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6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−∞;1)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(3;+∞)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parabol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hoàn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toàn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phía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dưới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trục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hoành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tam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bậc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36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6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36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6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6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+4</m:t>
                    </m:r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3&lt;0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khoảng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(1;3) </m:t>
                    </m:r>
                  </m:oMath>
                </a14:m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parabol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hoàn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toàn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phía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trục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hoành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tam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bậc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36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6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i="1" baseline="30000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</m:t>
                    </m:r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+4</m:t>
                    </m:r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3&gt;0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D5144176-5261-DC87-AF74-455DC619C6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0953" y="2150200"/>
                <a:ext cx="9465468" cy="6011839"/>
              </a:xfrm>
              <a:prstGeom prst="rect">
                <a:avLst/>
              </a:prstGeom>
              <a:blipFill>
                <a:blip r:embed="rId12"/>
                <a:stretch>
                  <a:fillRect l="-1932" r="-3348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Hình ảnh 22">
            <a:extLst>
              <a:ext uri="{FF2B5EF4-FFF2-40B4-BE49-F238E27FC236}">
                <a16:creationId xmlns:a16="http://schemas.microsoft.com/office/drawing/2014/main" id="{F6DB4F09-5330-8B74-1187-68B0B54A7E3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0" t="46606" r="11986" b="1534"/>
          <a:stretch/>
        </p:blipFill>
        <p:spPr>
          <a:xfrm>
            <a:off x="11119166" y="2359275"/>
            <a:ext cx="5688665" cy="556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1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2938215" y="2254308"/>
            <a:ext cx="12411570" cy="5778383"/>
            <a:chOff x="0" y="0"/>
            <a:chExt cx="4237818" cy="1972977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200988" cy="1928527"/>
            </a:xfrm>
            <a:custGeom>
              <a:avLst/>
              <a:gdLst/>
              <a:ahLst/>
              <a:cxnLst/>
              <a:rect l="l" t="t" r="r" b="b"/>
              <a:pathLst>
                <a:path w="4200988" h="1928527">
                  <a:moveTo>
                    <a:pt x="2540" y="1898047"/>
                  </a:moveTo>
                  <a:cubicBezTo>
                    <a:pt x="0" y="1906937"/>
                    <a:pt x="5080" y="1913287"/>
                    <a:pt x="27540" y="1914557"/>
                  </a:cubicBezTo>
                  <a:cubicBezTo>
                    <a:pt x="53524" y="1915827"/>
                    <a:pt x="76260" y="1915827"/>
                    <a:pt x="102244" y="1915827"/>
                  </a:cubicBezTo>
                  <a:cubicBezTo>
                    <a:pt x="206181" y="1917097"/>
                    <a:pt x="310117" y="1917097"/>
                    <a:pt x="417302" y="1918367"/>
                  </a:cubicBezTo>
                  <a:cubicBezTo>
                    <a:pt x="475766" y="1919637"/>
                    <a:pt x="534230" y="1920907"/>
                    <a:pt x="589446" y="1922177"/>
                  </a:cubicBezTo>
                  <a:cubicBezTo>
                    <a:pt x="686887" y="1923447"/>
                    <a:pt x="781079" y="1923447"/>
                    <a:pt x="878519" y="1924717"/>
                  </a:cubicBezTo>
                  <a:cubicBezTo>
                    <a:pt x="917496" y="1924717"/>
                    <a:pt x="953224" y="1924717"/>
                    <a:pt x="992200" y="1923447"/>
                  </a:cubicBezTo>
                  <a:cubicBezTo>
                    <a:pt x="1008440" y="1923447"/>
                    <a:pt x="1027928" y="1922177"/>
                    <a:pt x="1044168" y="1922177"/>
                  </a:cubicBezTo>
                  <a:cubicBezTo>
                    <a:pt x="1109128" y="1923447"/>
                    <a:pt x="2408333" y="1914557"/>
                    <a:pt x="2473294" y="1915827"/>
                  </a:cubicBezTo>
                  <a:cubicBezTo>
                    <a:pt x="2564238" y="1917097"/>
                    <a:pt x="2814335" y="1917097"/>
                    <a:pt x="2905279" y="1917097"/>
                  </a:cubicBezTo>
                  <a:cubicBezTo>
                    <a:pt x="2941008" y="1917097"/>
                    <a:pt x="2973488" y="1915827"/>
                    <a:pt x="3009216" y="1915827"/>
                  </a:cubicBezTo>
                  <a:lnTo>
                    <a:pt x="3184609" y="1919637"/>
                  </a:lnTo>
                  <a:cubicBezTo>
                    <a:pt x="3311281" y="1922177"/>
                    <a:pt x="3434705" y="1919637"/>
                    <a:pt x="3561378" y="1923447"/>
                  </a:cubicBezTo>
                  <a:cubicBezTo>
                    <a:pt x="3772499" y="1928527"/>
                    <a:pt x="3986868" y="1922177"/>
                    <a:pt x="4136218" y="1927257"/>
                  </a:cubicBezTo>
                  <a:cubicBezTo>
                    <a:pt x="4156538" y="1928527"/>
                    <a:pt x="4176858" y="1927257"/>
                    <a:pt x="4199718" y="1927257"/>
                  </a:cubicBezTo>
                  <a:lnTo>
                    <a:pt x="4199718" y="1867567"/>
                  </a:lnTo>
                  <a:cubicBezTo>
                    <a:pt x="4198448" y="1797544"/>
                    <a:pt x="4197178" y="1727751"/>
                    <a:pt x="4197178" y="1653595"/>
                  </a:cubicBezTo>
                  <a:cubicBezTo>
                    <a:pt x="4197178" y="1567808"/>
                    <a:pt x="4200988" y="1480566"/>
                    <a:pt x="4194638" y="1394778"/>
                  </a:cubicBezTo>
                  <a:cubicBezTo>
                    <a:pt x="4187018" y="1338071"/>
                    <a:pt x="4175588" y="219924"/>
                    <a:pt x="4175588" y="163217"/>
                  </a:cubicBezTo>
                  <a:cubicBezTo>
                    <a:pt x="4173048" y="123958"/>
                    <a:pt x="4171778" y="83246"/>
                    <a:pt x="4169238" y="43987"/>
                  </a:cubicBezTo>
                  <a:cubicBezTo>
                    <a:pt x="4169238" y="32355"/>
                    <a:pt x="4167968" y="20722"/>
                    <a:pt x="4166698" y="6350"/>
                  </a:cubicBezTo>
                  <a:cubicBezTo>
                    <a:pt x="4156538" y="3810"/>
                    <a:pt x="4147648" y="2540"/>
                    <a:pt x="4137488" y="1270"/>
                  </a:cubicBezTo>
                  <a:cubicBezTo>
                    <a:pt x="4129868" y="0"/>
                    <a:pt x="4122248" y="1270"/>
                    <a:pt x="4115898" y="1270"/>
                  </a:cubicBezTo>
                  <a:lnTo>
                    <a:pt x="11300" y="6350"/>
                  </a:lnTo>
                  <a:lnTo>
                    <a:pt x="2540" y="1898047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176858" cy="1918367"/>
            </a:xfrm>
            <a:custGeom>
              <a:avLst/>
              <a:gdLst/>
              <a:ahLst/>
              <a:cxnLst/>
              <a:rect l="l" t="t" r="r" b="b"/>
              <a:pathLst>
                <a:path w="4176858" h="1918367">
                  <a:moveTo>
                    <a:pt x="4176858" y="1918367"/>
                  </a:moveTo>
                  <a:lnTo>
                    <a:pt x="0" y="1910747"/>
                  </a:lnTo>
                  <a:lnTo>
                    <a:pt x="0" y="679710"/>
                  </a:lnTo>
                  <a:lnTo>
                    <a:pt x="7620" y="20320"/>
                  </a:lnTo>
                  <a:lnTo>
                    <a:pt x="2093962" y="0"/>
                  </a:lnTo>
                  <a:lnTo>
                    <a:pt x="4155268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4206068" cy="1945037"/>
            </a:xfrm>
            <a:custGeom>
              <a:avLst/>
              <a:gdLst/>
              <a:ahLst/>
              <a:cxnLst/>
              <a:rect l="l" t="t" r="r" b="b"/>
              <a:pathLst>
                <a:path w="4206068" h="1945037">
                  <a:moveTo>
                    <a:pt x="4171778" y="21590"/>
                  </a:moveTo>
                  <a:cubicBezTo>
                    <a:pt x="4173048" y="34290"/>
                    <a:pt x="4173048" y="44450"/>
                    <a:pt x="4174318" y="54994"/>
                  </a:cubicBezTo>
                  <a:cubicBezTo>
                    <a:pt x="4176858" y="94253"/>
                    <a:pt x="4178128" y="134966"/>
                    <a:pt x="4180668" y="174225"/>
                  </a:cubicBezTo>
                  <a:cubicBezTo>
                    <a:pt x="4180668" y="230932"/>
                    <a:pt x="4193368" y="1349079"/>
                    <a:pt x="4199718" y="1405786"/>
                  </a:cubicBezTo>
                  <a:cubicBezTo>
                    <a:pt x="4206068" y="1491573"/>
                    <a:pt x="4202258" y="1578815"/>
                    <a:pt x="4202258" y="1664602"/>
                  </a:cubicBezTo>
                  <a:cubicBezTo>
                    <a:pt x="4202258" y="1740212"/>
                    <a:pt x="4203528" y="1810005"/>
                    <a:pt x="4204798" y="1884077"/>
                  </a:cubicBezTo>
                  <a:lnTo>
                    <a:pt x="4204798" y="1943767"/>
                  </a:lnTo>
                  <a:cubicBezTo>
                    <a:pt x="4181938" y="1943767"/>
                    <a:pt x="4161618" y="1945037"/>
                    <a:pt x="4141298" y="1943767"/>
                  </a:cubicBezTo>
                  <a:cubicBezTo>
                    <a:pt x="3934586" y="1938687"/>
                    <a:pt x="3720216" y="1945037"/>
                    <a:pt x="3509096" y="1939957"/>
                  </a:cubicBezTo>
                  <a:cubicBezTo>
                    <a:pt x="3382423" y="1936147"/>
                    <a:pt x="3258999" y="1938687"/>
                    <a:pt x="3132326" y="1936147"/>
                  </a:cubicBezTo>
                  <a:lnTo>
                    <a:pt x="2956933" y="1932337"/>
                  </a:lnTo>
                  <a:cubicBezTo>
                    <a:pt x="2921205" y="1932337"/>
                    <a:pt x="2888725" y="1933607"/>
                    <a:pt x="2852997" y="1933607"/>
                  </a:cubicBezTo>
                  <a:cubicBezTo>
                    <a:pt x="2762053" y="1932337"/>
                    <a:pt x="2511956" y="1933607"/>
                    <a:pt x="2421011" y="1932337"/>
                  </a:cubicBezTo>
                  <a:cubicBezTo>
                    <a:pt x="2356051" y="1931067"/>
                    <a:pt x="1056846" y="1939957"/>
                    <a:pt x="991886" y="1938687"/>
                  </a:cubicBezTo>
                  <a:cubicBezTo>
                    <a:pt x="975646" y="1938687"/>
                    <a:pt x="956157" y="1939957"/>
                    <a:pt x="939917" y="1939957"/>
                  </a:cubicBezTo>
                  <a:cubicBezTo>
                    <a:pt x="900941" y="1939957"/>
                    <a:pt x="865213" y="1941227"/>
                    <a:pt x="826237" y="1941227"/>
                  </a:cubicBezTo>
                  <a:cubicBezTo>
                    <a:pt x="728797" y="1941227"/>
                    <a:pt x="634604" y="1939957"/>
                    <a:pt x="537164" y="1938687"/>
                  </a:cubicBezTo>
                  <a:cubicBezTo>
                    <a:pt x="478700" y="1937417"/>
                    <a:pt x="420235" y="1936147"/>
                    <a:pt x="365019" y="1934877"/>
                  </a:cubicBezTo>
                  <a:cubicBezTo>
                    <a:pt x="261083" y="1933607"/>
                    <a:pt x="157146" y="1932337"/>
                    <a:pt x="49962" y="1932337"/>
                  </a:cubicBezTo>
                  <a:cubicBezTo>
                    <a:pt x="38100" y="1932337"/>
                    <a:pt x="29210" y="1932337"/>
                    <a:pt x="19050" y="1931067"/>
                  </a:cubicBezTo>
                  <a:cubicBezTo>
                    <a:pt x="10160" y="1929797"/>
                    <a:pt x="5080" y="1923447"/>
                    <a:pt x="7620" y="1914557"/>
                  </a:cubicBezTo>
                  <a:cubicBezTo>
                    <a:pt x="16510" y="1882707"/>
                    <a:pt x="12700" y="1846356"/>
                    <a:pt x="11430" y="1808551"/>
                  </a:cubicBezTo>
                  <a:cubicBezTo>
                    <a:pt x="10160" y="1731488"/>
                    <a:pt x="6350" y="1655878"/>
                    <a:pt x="7620" y="1578815"/>
                  </a:cubicBezTo>
                  <a:cubicBezTo>
                    <a:pt x="5080" y="1482849"/>
                    <a:pt x="0" y="294909"/>
                    <a:pt x="7620" y="197489"/>
                  </a:cubicBezTo>
                  <a:cubicBezTo>
                    <a:pt x="8890" y="178587"/>
                    <a:pt x="7620" y="158230"/>
                    <a:pt x="8890" y="139328"/>
                  </a:cubicBezTo>
                  <a:cubicBezTo>
                    <a:pt x="10160" y="108793"/>
                    <a:pt x="12700" y="7535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5946" y="30480"/>
                    <a:pt x="127914" y="29210"/>
                  </a:cubicBezTo>
                  <a:cubicBezTo>
                    <a:pt x="215611" y="25400"/>
                    <a:pt x="303307" y="22860"/>
                    <a:pt x="394251" y="20320"/>
                  </a:cubicBezTo>
                  <a:cubicBezTo>
                    <a:pt x="455964" y="17780"/>
                    <a:pt x="517676" y="16510"/>
                    <a:pt x="576140" y="13970"/>
                  </a:cubicBezTo>
                  <a:cubicBezTo>
                    <a:pt x="634604" y="11430"/>
                    <a:pt x="696317" y="8890"/>
                    <a:pt x="754781" y="8890"/>
                  </a:cubicBezTo>
                  <a:cubicBezTo>
                    <a:pt x="819741" y="7620"/>
                    <a:pt x="884701" y="10160"/>
                    <a:pt x="949662" y="8890"/>
                  </a:cubicBezTo>
                  <a:cubicBezTo>
                    <a:pt x="1030862" y="8890"/>
                    <a:pt x="2502212" y="6350"/>
                    <a:pt x="2583412" y="5080"/>
                  </a:cubicBezTo>
                  <a:cubicBezTo>
                    <a:pt x="2661364" y="3810"/>
                    <a:pt x="2739317" y="2540"/>
                    <a:pt x="2820517" y="2540"/>
                  </a:cubicBezTo>
                  <a:cubicBezTo>
                    <a:pt x="2953686" y="1270"/>
                    <a:pt x="3083606" y="0"/>
                    <a:pt x="3216775" y="0"/>
                  </a:cubicBezTo>
                  <a:cubicBezTo>
                    <a:pt x="3271991" y="0"/>
                    <a:pt x="3330455" y="2540"/>
                    <a:pt x="3385671" y="2540"/>
                  </a:cubicBezTo>
                  <a:cubicBezTo>
                    <a:pt x="3538328" y="3810"/>
                    <a:pt x="3694232" y="5080"/>
                    <a:pt x="3846889" y="7620"/>
                  </a:cubicBezTo>
                  <a:cubicBezTo>
                    <a:pt x="3928089" y="8890"/>
                    <a:pt x="4009290" y="12700"/>
                    <a:pt x="4090490" y="16510"/>
                  </a:cubicBezTo>
                  <a:lnTo>
                    <a:pt x="4141298" y="16510"/>
                  </a:lnTo>
                  <a:cubicBezTo>
                    <a:pt x="4152728" y="17780"/>
                    <a:pt x="4161618" y="20320"/>
                    <a:pt x="4171778" y="21590"/>
                  </a:cubicBezTo>
                  <a:close/>
                  <a:moveTo>
                    <a:pt x="4181938" y="1927257"/>
                  </a:moveTo>
                  <a:cubicBezTo>
                    <a:pt x="4183208" y="1910747"/>
                    <a:pt x="4184478" y="1898047"/>
                    <a:pt x="4184478" y="1885347"/>
                  </a:cubicBezTo>
                  <a:cubicBezTo>
                    <a:pt x="4183208" y="1802735"/>
                    <a:pt x="4181938" y="1725672"/>
                    <a:pt x="4181938" y="1642792"/>
                  </a:cubicBezTo>
                  <a:cubicBezTo>
                    <a:pt x="4181938" y="1604987"/>
                    <a:pt x="4184478" y="1567183"/>
                    <a:pt x="4183208" y="1529378"/>
                  </a:cubicBezTo>
                  <a:cubicBezTo>
                    <a:pt x="4183208" y="1494481"/>
                    <a:pt x="4181938" y="1458131"/>
                    <a:pt x="4180668" y="1423234"/>
                  </a:cubicBezTo>
                  <a:cubicBezTo>
                    <a:pt x="4175588" y="1369435"/>
                    <a:pt x="4164158" y="255650"/>
                    <a:pt x="4164158" y="201851"/>
                  </a:cubicBezTo>
                  <a:cubicBezTo>
                    <a:pt x="4161618" y="156776"/>
                    <a:pt x="4159078" y="110247"/>
                    <a:pt x="4156538" y="65173"/>
                  </a:cubicBezTo>
                  <a:cubicBezTo>
                    <a:pt x="4155268" y="44450"/>
                    <a:pt x="4153998" y="43180"/>
                    <a:pt x="4135962" y="41910"/>
                  </a:cubicBezTo>
                  <a:cubicBezTo>
                    <a:pt x="4126218" y="41910"/>
                    <a:pt x="4119722" y="41910"/>
                    <a:pt x="4109978" y="40640"/>
                  </a:cubicBezTo>
                  <a:cubicBezTo>
                    <a:pt x="4028778" y="36830"/>
                    <a:pt x="3944330" y="31750"/>
                    <a:pt x="3863129" y="30480"/>
                  </a:cubicBezTo>
                  <a:cubicBezTo>
                    <a:pt x="3665000" y="26670"/>
                    <a:pt x="3463624" y="25400"/>
                    <a:pt x="3265495" y="22860"/>
                  </a:cubicBezTo>
                  <a:lnTo>
                    <a:pt x="3031638" y="22860"/>
                  </a:lnTo>
                  <a:cubicBezTo>
                    <a:pt x="2927701" y="22860"/>
                    <a:pt x="2823765" y="22860"/>
                    <a:pt x="2723077" y="24130"/>
                  </a:cubicBezTo>
                  <a:cubicBezTo>
                    <a:pt x="2635380" y="25400"/>
                    <a:pt x="1157534" y="29210"/>
                    <a:pt x="1069838" y="29210"/>
                  </a:cubicBezTo>
                  <a:cubicBezTo>
                    <a:pt x="926925" y="29210"/>
                    <a:pt x="784013" y="26670"/>
                    <a:pt x="641100" y="33020"/>
                  </a:cubicBezTo>
                  <a:cubicBezTo>
                    <a:pt x="566396" y="36830"/>
                    <a:pt x="494940" y="36830"/>
                    <a:pt x="423483" y="38100"/>
                  </a:cubicBezTo>
                  <a:cubicBezTo>
                    <a:pt x="300059" y="41910"/>
                    <a:pt x="176634" y="45720"/>
                    <a:pt x="53210" y="50800"/>
                  </a:cubicBezTo>
                  <a:cubicBezTo>
                    <a:pt x="36830" y="50800"/>
                    <a:pt x="34290" y="53540"/>
                    <a:pt x="33020" y="70989"/>
                  </a:cubicBezTo>
                  <a:cubicBezTo>
                    <a:pt x="31750" y="97161"/>
                    <a:pt x="31750" y="123334"/>
                    <a:pt x="30480" y="149506"/>
                  </a:cubicBezTo>
                  <a:cubicBezTo>
                    <a:pt x="29210" y="193127"/>
                    <a:pt x="26670" y="235294"/>
                    <a:pt x="25400" y="278915"/>
                  </a:cubicBezTo>
                  <a:cubicBezTo>
                    <a:pt x="20320" y="325443"/>
                    <a:pt x="26670" y="1462493"/>
                    <a:pt x="29210" y="1509022"/>
                  </a:cubicBezTo>
                  <a:cubicBezTo>
                    <a:pt x="29210" y="1558459"/>
                    <a:pt x="29210" y="1609350"/>
                    <a:pt x="30480" y="1658787"/>
                  </a:cubicBezTo>
                  <a:cubicBezTo>
                    <a:pt x="30480" y="1695137"/>
                    <a:pt x="33020" y="1731488"/>
                    <a:pt x="33020" y="1767839"/>
                  </a:cubicBezTo>
                  <a:cubicBezTo>
                    <a:pt x="33020" y="1807097"/>
                    <a:pt x="33020" y="1846356"/>
                    <a:pt x="31750" y="1885347"/>
                  </a:cubicBezTo>
                  <a:lnTo>
                    <a:pt x="31750" y="1895507"/>
                  </a:lnTo>
                  <a:cubicBezTo>
                    <a:pt x="31750" y="1905667"/>
                    <a:pt x="35560" y="1909477"/>
                    <a:pt x="44450" y="1909477"/>
                  </a:cubicBezTo>
                  <a:cubicBezTo>
                    <a:pt x="82442" y="1909477"/>
                    <a:pt x="127914" y="1910747"/>
                    <a:pt x="170138" y="1910747"/>
                  </a:cubicBezTo>
                  <a:cubicBezTo>
                    <a:pt x="231851" y="1910747"/>
                    <a:pt x="296811" y="1908207"/>
                    <a:pt x="358523" y="1910747"/>
                  </a:cubicBezTo>
                  <a:cubicBezTo>
                    <a:pt x="459212" y="1914557"/>
                    <a:pt x="559900" y="1917097"/>
                    <a:pt x="660588" y="1915827"/>
                  </a:cubicBezTo>
                  <a:cubicBezTo>
                    <a:pt x="725549" y="1914557"/>
                    <a:pt x="787261" y="1917097"/>
                    <a:pt x="852221" y="1917097"/>
                  </a:cubicBezTo>
                  <a:cubicBezTo>
                    <a:pt x="946414" y="1917097"/>
                    <a:pt x="1040606" y="1915827"/>
                    <a:pt x="1134798" y="1917097"/>
                  </a:cubicBezTo>
                  <a:cubicBezTo>
                    <a:pt x="1274463" y="1918367"/>
                    <a:pt x="2807525" y="1908207"/>
                    <a:pt x="2950438" y="1910747"/>
                  </a:cubicBezTo>
                  <a:cubicBezTo>
                    <a:pt x="3012150" y="1912017"/>
                    <a:pt x="3073862" y="1913287"/>
                    <a:pt x="3132326" y="1913287"/>
                  </a:cubicBezTo>
                  <a:cubicBezTo>
                    <a:pt x="3239511" y="1915827"/>
                    <a:pt x="3343447" y="1912017"/>
                    <a:pt x="3450631" y="1915827"/>
                  </a:cubicBezTo>
                  <a:cubicBezTo>
                    <a:pt x="3538328" y="1918367"/>
                    <a:pt x="3626024" y="1918367"/>
                    <a:pt x="3713721" y="1920907"/>
                  </a:cubicBezTo>
                  <a:cubicBezTo>
                    <a:pt x="3843641" y="1924717"/>
                    <a:pt x="3973561" y="1927257"/>
                    <a:pt x="4103482" y="1928527"/>
                  </a:cubicBezTo>
                  <a:cubicBezTo>
                    <a:pt x="4143838" y="1928527"/>
                    <a:pt x="4161618" y="1927257"/>
                    <a:pt x="4181938" y="1927257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84101">
            <a:off x="141778" y="7165588"/>
            <a:ext cx="3096747" cy="284337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23480">
            <a:off x="36909" y="-21835"/>
            <a:ext cx="2995411" cy="349782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332194">
            <a:off x="15774520" y="1006347"/>
            <a:ext cx="2464947" cy="240668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47673">
            <a:off x="14541226" y="96894"/>
            <a:ext cx="2272697" cy="18636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16645">
            <a:off x="13886624" y="5907485"/>
            <a:ext cx="4326607" cy="44814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1FCF368-8023-21A3-AC6F-9E87190A9F01}"/>
                  </a:ext>
                </a:extLst>
              </p:cNvPr>
              <p:cNvSpPr txBox="1"/>
              <p:nvPr/>
            </p:nvSpPr>
            <p:spPr>
              <a:xfrm>
                <a:off x="4193957" y="2911135"/>
                <a:ext cx="9686924" cy="45949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&gt;0 </m:t>
                    </m:r>
                  </m:oMath>
                </a14:m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cùng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mọi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x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thuộc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khoảng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−∞;</m:t>
                    </m:r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;+∞)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mọi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thuộc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khoảng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</m:t>
                    </m:r>
                    <m:sSub>
                      <m:sSubPr>
                        <m:ctrlP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nghiệm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1FCF368-8023-21A3-AC6F-9E87190A9F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3957" y="2911135"/>
                <a:ext cx="9686924" cy="4594912"/>
              </a:xfrm>
              <a:prstGeom prst="rect">
                <a:avLst/>
              </a:prstGeom>
              <a:blipFill>
                <a:blip r:embed="rId14"/>
                <a:stretch>
                  <a:fillRect l="-2266" r="-3713" b="-4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709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2147142" y="2591596"/>
            <a:ext cx="13993716" cy="5628140"/>
            <a:chOff x="0" y="0"/>
            <a:chExt cx="2668359" cy="1844161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2631529" cy="1799711"/>
            </a:xfrm>
            <a:custGeom>
              <a:avLst/>
              <a:gdLst/>
              <a:ahLst/>
              <a:cxnLst/>
              <a:rect l="l" t="t" r="r" b="b"/>
              <a:pathLst>
                <a:path w="2631529" h="1799711">
                  <a:moveTo>
                    <a:pt x="2540" y="1769231"/>
                  </a:moveTo>
                  <a:cubicBezTo>
                    <a:pt x="0" y="1778121"/>
                    <a:pt x="5080" y="1784471"/>
                    <a:pt x="18992" y="1785741"/>
                  </a:cubicBezTo>
                  <a:cubicBezTo>
                    <a:pt x="35009" y="1787011"/>
                    <a:pt x="49023" y="1787011"/>
                    <a:pt x="65039" y="1787011"/>
                  </a:cubicBezTo>
                  <a:cubicBezTo>
                    <a:pt x="129105" y="1788281"/>
                    <a:pt x="193170" y="1788281"/>
                    <a:pt x="259238" y="1789551"/>
                  </a:cubicBezTo>
                  <a:cubicBezTo>
                    <a:pt x="295275" y="1790821"/>
                    <a:pt x="331311" y="1792091"/>
                    <a:pt x="365346" y="1793361"/>
                  </a:cubicBezTo>
                  <a:cubicBezTo>
                    <a:pt x="425408" y="1794631"/>
                    <a:pt x="483467" y="1794631"/>
                    <a:pt x="543528" y="1795901"/>
                  </a:cubicBezTo>
                  <a:cubicBezTo>
                    <a:pt x="567553" y="1795901"/>
                    <a:pt x="589575" y="1795901"/>
                    <a:pt x="613600" y="1794631"/>
                  </a:cubicBezTo>
                  <a:cubicBezTo>
                    <a:pt x="623610" y="1794631"/>
                    <a:pt x="635623" y="1793361"/>
                    <a:pt x="645633" y="1793361"/>
                  </a:cubicBezTo>
                  <a:cubicBezTo>
                    <a:pt x="685674" y="1794631"/>
                    <a:pt x="1486492" y="1785741"/>
                    <a:pt x="1526533" y="1787011"/>
                  </a:cubicBezTo>
                  <a:cubicBezTo>
                    <a:pt x="1582591" y="1788281"/>
                    <a:pt x="1736748" y="1788281"/>
                    <a:pt x="1792805" y="1788281"/>
                  </a:cubicBezTo>
                  <a:cubicBezTo>
                    <a:pt x="1814828" y="1788281"/>
                    <a:pt x="1834848" y="1787011"/>
                    <a:pt x="1856871" y="1787011"/>
                  </a:cubicBezTo>
                  <a:lnTo>
                    <a:pt x="1964982" y="1790821"/>
                  </a:lnTo>
                  <a:cubicBezTo>
                    <a:pt x="2043061" y="1793361"/>
                    <a:pt x="2119139" y="1790821"/>
                    <a:pt x="2197219" y="1794631"/>
                  </a:cubicBezTo>
                  <a:cubicBezTo>
                    <a:pt x="2327352" y="1799711"/>
                    <a:pt x="2459487" y="1793361"/>
                    <a:pt x="2566759" y="1798441"/>
                  </a:cubicBezTo>
                  <a:cubicBezTo>
                    <a:pt x="2587079" y="1799711"/>
                    <a:pt x="2607399" y="1798441"/>
                    <a:pt x="2630259" y="1798441"/>
                  </a:cubicBezTo>
                  <a:lnTo>
                    <a:pt x="2630259" y="1738751"/>
                  </a:lnTo>
                  <a:cubicBezTo>
                    <a:pt x="2628989" y="1671647"/>
                    <a:pt x="2627719" y="1606763"/>
                    <a:pt x="2627719" y="1537823"/>
                  </a:cubicBezTo>
                  <a:cubicBezTo>
                    <a:pt x="2627719" y="1458069"/>
                    <a:pt x="2631529" y="1376963"/>
                    <a:pt x="2625179" y="1297209"/>
                  </a:cubicBezTo>
                  <a:cubicBezTo>
                    <a:pt x="2617559" y="1244490"/>
                    <a:pt x="2606129" y="204985"/>
                    <a:pt x="2606129" y="152266"/>
                  </a:cubicBezTo>
                  <a:cubicBezTo>
                    <a:pt x="2603589" y="115768"/>
                    <a:pt x="2602319" y="77919"/>
                    <a:pt x="2599779" y="41421"/>
                  </a:cubicBezTo>
                  <a:cubicBezTo>
                    <a:pt x="2599779" y="30607"/>
                    <a:pt x="2598509" y="19793"/>
                    <a:pt x="2597239" y="6350"/>
                  </a:cubicBezTo>
                  <a:cubicBezTo>
                    <a:pt x="2587079" y="3810"/>
                    <a:pt x="2578189" y="2540"/>
                    <a:pt x="2568029" y="1270"/>
                  </a:cubicBezTo>
                  <a:cubicBezTo>
                    <a:pt x="2560409" y="0"/>
                    <a:pt x="2552789" y="1270"/>
                    <a:pt x="2546439" y="1270"/>
                  </a:cubicBezTo>
                  <a:lnTo>
                    <a:pt x="8982" y="6350"/>
                  </a:lnTo>
                  <a:lnTo>
                    <a:pt x="2540" y="1769231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2607399" cy="1789551"/>
            </a:xfrm>
            <a:custGeom>
              <a:avLst/>
              <a:gdLst/>
              <a:ahLst/>
              <a:cxnLst/>
              <a:rect l="l" t="t" r="r" b="b"/>
              <a:pathLst>
                <a:path w="2607399" h="1789551">
                  <a:moveTo>
                    <a:pt x="2607399" y="1789551"/>
                  </a:moveTo>
                  <a:lnTo>
                    <a:pt x="0" y="1781931"/>
                  </a:lnTo>
                  <a:lnTo>
                    <a:pt x="0" y="634398"/>
                  </a:lnTo>
                  <a:lnTo>
                    <a:pt x="7620" y="20320"/>
                  </a:lnTo>
                  <a:lnTo>
                    <a:pt x="1302948" y="0"/>
                  </a:lnTo>
                  <a:lnTo>
                    <a:pt x="2585809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2636609" cy="1816221"/>
            </a:xfrm>
            <a:custGeom>
              <a:avLst/>
              <a:gdLst/>
              <a:ahLst/>
              <a:cxnLst/>
              <a:rect l="l" t="t" r="r" b="b"/>
              <a:pathLst>
                <a:path w="2636609" h="1816221">
                  <a:moveTo>
                    <a:pt x="2602319" y="21590"/>
                  </a:moveTo>
                  <a:cubicBezTo>
                    <a:pt x="2603589" y="34290"/>
                    <a:pt x="2603589" y="44450"/>
                    <a:pt x="2604859" y="54781"/>
                  </a:cubicBezTo>
                  <a:cubicBezTo>
                    <a:pt x="2607399" y="91278"/>
                    <a:pt x="2608669" y="129128"/>
                    <a:pt x="2611209" y="165625"/>
                  </a:cubicBezTo>
                  <a:cubicBezTo>
                    <a:pt x="2611209" y="218344"/>
                    <a:pt x="2623909" y="1257850"/>
                    <a:pt x="2630259" y="1310568"/>
                  </a:cubicBezTo>
                  <a:cubicBezTo>
                    <a:pt x="2636609" y="1390322"/>
                    <a:pt x="2632799" y="1471428"/>
                    <a:pt x="2632799" y="1551182"/>
                  </a:cubicBezTo>
                  <a:cubicBezTo>
                    <a:pt x="2632799" y="1621474"/>
                    <a:pt x="2634069" y="1686358"/>
                    <a:pt x="2635339" y="1755261"/>
                  </a:cubicBezTo>
                  <a:lnTo>
                    <a:pt x="2635339" y="1814951"/>
                  </a:lnTo>
                  <a:cubicBezTo>
                    <a:pt x="2612479" y="1814951"/>
                    <a:pt x="2592159" y="1816221"/>
                    <a:pt x="2571839" y="1814951"/>
                  </a:cubicBezTo>
                  <a:cubicBezTo>
                    <a:pt x="2443338" y="1809871"/>
                    <a:pt x="2311203" y="1816221"/>
                    <a:pt x="2181070" y="1811141"/>
                  </a:cubicBezTo>
                  <a:cubicBezTo>
                    <a:pt x="2102990" y="1807331"/>
                    <a:pt x="2026912" y="1809871"/>
                    <a:pt x="1948832" y="1807331"/>
                  </a:cubicBezTo>
                  <a:lnTo>
                    <a:pt x="1840722" y="1803521"/>
                  </a:lnTo>
                  <a:cubicBezTo>
                    <a:pt x="1818699" y="1803521"/>
                    <a:pt x="1798679" y="1804791"/>
                    <a:pt x="1776656" y="1804791"/>
                  </a:cubicBezTo>
                  <a:cubicBezTo>
                    <a:pt x="1720599" y="1803521"/>
                    <a:pt x="1566441" y="1804791"/>
                    <a:pt x="1510384" y="1803521"/>
                  </a:cubicBezTo>
                  <a:cubicBezTo>
                    <a:pt x="1470343" y="1802251"/>
                    <a:pt x="669524" y="1811141"/>
                    <a:pt x="629483" y="1809871"/>
                  </a:cubicBezTo>
                  <a:cubicBezTo>
                    <a:pt x="619473" y="1809871"/>
                    <a:pt x="607461" y="1811141"/>
                    <a:pt x="597451" y="1811141"/>
                  </a:cubicBezTo>
                  <a:cubicBezTo>
                    <a:pt x="573426" y="1811141"/>
                    <a:pt x="551404" y="1812411"/>
                    <a:pt x="527379" y="1812411"/>
                  </a:cubicBezTo>
                  <a:cubicBezTo>
                    <a:pt x="467318" y="1812411"/>
                    <a:pt x="409258" y="1811141"/>
                    <a:pt x="349197" y="1809871"/>
                  </a:cubicBezTo>
                  <a:cubicBezTo>
                    <a:pt x="313160" y="1808601"/>
                    <a:pt x="277123" y="1807331"/>
                    <a:pt x="243088" y="1806061"/>
                  </a:cubicBezTo>
                  <a:cubicBezTo>
                    <a:pt x="179023" y="1804791"/>
                    <a:pt x="114957" y="1803521"/>
                    <a:pt x="48890" y="1803521"/>
                  </a:cubicBezTo>
                  <a:cubicBezTo>
                    <a:pt x="38100" y="1803521"/>
                    <a:pt x="29210" y="1803521"/>
                    <a:pt x="19050" y="1802251"/>
                  </a:cubicBezTo>
                  <a:cubicBezTo>
                    <a:pt x="10160" y="1800981"/>
                    <a:pt x="5080" y="1794631"/>
                    <a:pt x="7620" y="1785741"/>
                  </a:cubicBezTo>
                  <a:cubicBezTo>
                    <a:pt x="16510" y="1753947"/>
                    <a:pt x="12700" y="1720153"/>
                    <a:pt x="11430" y="1685007"/>
                  </a:cubicBezTo>
                  <a:cubicBezTo>
                    <a:pt x="10160" y="1613363"/>
                    <a:pt x="6350" y="1543072"/>
                    <a:pt x="7620" y="1471428"/>
                  </a:cubicBezTo>
                  <a:cubicBezTo>
                    <a:pt x="5080" y="1382212"/>
                    <a:pt x="0" y="277822"/>
                    <a:pt x="7620" y="187253"/>
                  </a:cubicBezTo>
                  <a:cubicBezTo>
                    <a:pt x="8890" y="169681"/>
                    <a:pt x="7620" y="150756"/>
                    <a:pt x="8890" y="133183"/>
                  </a:cubicBezTo>
                  <a:cubicBezTo>
                    <a:pt x="10160" y="104796"/>
                    <a:pt x="12700" y="7370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906" y="30480"/>
                    <a:pt x="96939" y="29210"/>
                  </a:cubicBezTo>
                  <a:cubicBezTo>
                    <a:pt x="150994" y="25400"/>
                    <a:pt x="205050" y="22860"/>
                    <a:pt x="261107" y="20320"/>
                  </a:cubicBezTo>
                  <a:cubicBezTo>
                    <a:pt x="299146" y="17780"/>
                    <a:pt x="337185" y="16510"/>
                    <a:pt x="373221" y="13970"/>
                  </a:cubicBezTo>
                  <a:cubicBezTo>
                    <a:pt x="409258" y="11430"/>
                    <a:pt x="447297" y="8890"/>
                    <a:pt x="483334" y="8890"/>
                  </a:cubicBezTo>
                  <a:cubicBezTo>
                    <a:pt x="523375" y="7620"/>
                    <a:pt x="563416" y="10160"/>
                    <a:pt x="603457" y="8890"/>
                  </a:cubicBezTo>
                  <a:cubicBezTo>
                    <a:pt x="653508" y="8890"/>
                    <a:pt x="1560435" y="6350"/>
                    <a:pt x="1610486" y="5080"/>
                  </a:cubicBezTo>
                  <a:cubicBezTo>
                    <a:pt x="1658535" y="3810"/>
                    <a:pt x="1706585" y="2540"/>
                    <a:pt x="1756636" y="2540"/>
                  </a:cubicBezTo>
                  <a:cubicBezTo>
                    <a:pt x="1838720" y="1270"/>
                    <a:pt x="1918801" y="0"/>
                    <a:pt x="2000885" y="0"/>
                  </a:cubicBezTo>
                  <a:cubicBezTo>
                    <a:pt x="2034920" y="0"/>
                    <a:pt x="2070957" y="2540"/>
                    <a:pt x="2104992" y="2540"/>
                  </a:cubicBezTo>
                  <a:cubicBezTo>
                    <a:pt x="2199088" y="3810"/>
                    <a:pt x="2295186" y="5080"/>
                    <a:pt x="2389282" y="7620"/>
                  </a:cubicBezTo>
                  <a:cubicBezTo>
                    <a:pt x="2439334" y="8890"/>
                    <a:pt x="2489385" y="12700"/>
                    <a:pt x="2539436" y="16510"/>
                  </a:cubicBezTo>
                  <a:lnTo>
                    <a:pt x="2571839" y="16510"/>
                  </a:lnTo>
                  <a:cubicBezTo>
                    <a:pt x="2583269" y="17780"/>
                    <a:pt x="2592159" y="20320"/>
                    <a:pt x="2602319" y="21590"/>
                  </a:cubicBezTo>
                  <a:close/>
                  <a:moveTo>
                    <a:pt x="2612479" y="1798441"/>
                  </a:moveTo>
                  <a:cubicBezTo>
                    <a:pt x="2613749" y="1781931"/>
                    <a:pt x="2615019" y="1769231"/>
                    <a:pt x="2615019" y="1756531"/>
                  </a:cubicBezTo>
                  <a:cubicBezTo>
                    <a:pt x="2613749" y="1679600"/>
                    <a:pt x="2612479" y="1607956"/>
                    <a:pt x="2612479" y="1530906"/>
                  </a:cubicBezTo>
                  <a:cubicBezTo>
                    <a:pt x="2612479" y="1495760"/>
                    <a:pt x="2615019" y="1460614"/>
                    <a:pt x="2613749" y="1425468"/>
                  </a:cubicBezTo>
                  <a:cubicBezTo>
                    <a:pt x="2613749" y="1393026"/>
                    <a:pt x="2612479" y="1359232"/>
                    <a:pt x="2611209" y="1326790"/>
                  </a:cubicBezTo>
                  <a:cubicBezTo>
                    <a:pt x="2606129" y="1276774"/>
                    <a:pt x="2594699" y="241324"/>
                    <a:pt x="2594699" y="191309"/>
                  </a:cubicBezTo>
                  <a:cubicBezTo>
                    <a:pt x="2592159" y="149404"/>
                    <a:pt x="2589619" y="106148"/>
                    <a:pt x="2587079" y="64243"/>
                  </a:cubicBezTo>
                  <a:cubicBezTo>
                    <a:pt x="2585809" y="44450"/>
                    <a:pt x="2584539" y="43180"/>
                    <a:pt x="2567465" y="41910"/>
                  </a:cubicBezTo>
                  <a:cubicBezTo>
                    <a:pt x="2561459" y="41910"/>
                    <a:pt x="2557454" y="41910"/>
                    <a:pt x="2551448" y="40640"/>
                  </a:cubicBezTo>
                  <a:cubicBezTo>
                    <a:pt x="2501397" y="36830"/>
                    <a:pt x="2449344" y="31750"/>
                    <a:pt x="2399293" y="30480"/>
                  </a:cubicBezTo>
                  <a:cubicBezTo>
                    <a:pt x="2277168" y="26670"/>
                    <a:pt x="2153041" y="25400"/>
                    <a:pt x="2030916" y="22860"/>
                  </a:cubicBezTo>
                  <a:lnTo>
                    <a:pt x="1886769" y="22860"/>
                  </a:lnTo>
                  <a:cubicBezTo>
                    <a:pt x="1822703" y="22860"/>
                    <a:pt x="1758638" y="22860"/>
                    <a:pt x="1696574" y="24130"/>
                  </a:cubicBezTo>
                  <a:cubicBezTo>
                    <a:pt x="1642519" y="25400"/>
                    <a:pt x="731588" y="29210"/>
                    <a:pt x="677533" y="29210"/>
                  </a:cubicBezTo>
                  <a:cubicBezTo>
                    <a:pt x="589442" y="29210"/>
                    <a:pt x="501352" y="26670"/>
                    <a:pt x="413262" y="33020"/>
                  </a:cubicBezTo>
                  <a:cubicBezTo>
                    <a:pt x="367215" y="36830"/>
                    <a:pt x="323170" y="36830"/>
                    <a:pt x="279125" y="38100"/>
                  </a:cubicBezTo>
                  <a:cubicBezTo>
                    <a:pt x="203047" y="41910"/>
                    <a:pt x="126970" y="45720"/>
                    <a:pt x="50892" y="50800"/>
                  </a:cubicBezTo>
                  <a:cubicBezTo>
                    <a:pt x="36830" y="50800"/>
                    <a:pt x="34290" y="53429"/>
                    <a:pt x="33020" y="69650"/>
                  </a:cubicBezTo>
                  <a:cubicBezTo>
                    <a:pt x="31750" y="93982"/>
                    <a:pt x="31750" y="118314"/>
                    <a:pt x="30480" y="142645"/>
                  </a:cubicBezTo>
                  <a:cubicBezTo>
                    <a:pt x="29210" y="183198"/>
                    <a:pt x="26670" y="222399"/>
                    <a:pt x="25400" y="262952"/>
                  </a:cubicBezTo>
                  <a:cubicBezTo>
                    <a:pt x="20320" y="306209"/>
                    <a:pt x="26670" y="1363287"/>
                    <a:pt x="29210" y="1406544"/>
                  </a:cubicBezTo>
                  <a:cubicBezTo>
                    <a:pt x="29210" y="1452503"/>
                    <a:pt x="29210" y="1499815"/>
                    <a:pt x="30480" y="1545775"/>
                  </a:cubicBezTo>
                  <a:cubicBezTo>
                    <a:pt x="30480" y="1579569"/>
                    <a:pt x="33020" y="1613363"/>
                    <a:pt x="33020" y="1647157"/>
                  </a:cubicBezTo>
                  <a:cubicBezTo>
                    <a:pt x="33020" y="1683655"/>
                    <a:pt x="33020" y="1720153"/>
                    <a:pt x="31750" y="1756531"/>
                  </a:cubicBezTo>
                  <a:lnTo>
                    <a:pt x="31750" y="1766691"/>
                  </a:lnTo>
                  <a:cubicBezTo>
                    <a:pt x="31750" y="1776851"/>
                    <a:pt x="35560" y="1780661"/>
                    <a:pt x="44450" y="1780661"/>
                  </a:cubicBezTo>
                  <a:cubicBezTo>
                    <a:pt x="68910" y="1780661"/>
                    <a:pt x="96939" y="1781931"/>
                    <a:pt x="122966" y="1781931"/>
                  </a:cubicBezTo>
                  <a:cubicBezTo>
                    <a:pt x="161004" y="1781931"/>
                    <a:pt x="201045" y="1779391"/>
                    <a:pt x="239084" y="1781931"/>
                  </a:cubicBezTo>
                  <a:cubicBezTo>
                    <a:pt x="301148" y="1785741"/>
                    <a:pt x="363211" y="1788281"/>
                    <a:pt x="425275" y="1787011"/>
                  </a:cubicBezTo>
                  <a:cubicBezTo>
                    <a:pt x="465316" y="1785741"/>
                    <a:pt x="503355" y="1788281"/>
                    <a:pt x="543395" y="1788281"/>
                  </a:cubicBezTo>
                  <a:cubicBezTo>
                    <a:pt x="601455" y="1788281"/>
                    <a:pt x="659514" y="1787011"/>
                    <a:pt x="717574" y="1788281"/>
                  </a:cubicBezTo>
                  <a:cubicBezTo>
                    <a:pt x="803662" y="1789551"/>
                    <a:pt x="1748628" y="1779391"/>
                    <a:pt x="1836718" y="1781931"/>
                  </a:cubicBezTo>
                  <a:cubicBezTo>
                    <a:pt x="1874756" y="1783201"/>
                    <a:pt x="1912795" y="1784471"/>
                    <a:pt x="1948832" y="1784471"/>
                  </a:cubicBezTo>
                  <a:cubicBezTo>
                    <a:pt x="2014900" y="1787011"/>
                    <a:pt x="2078965" y="1783201"/>
                    <a:pt x="2145033" y="1787011"/>
                  </a:cubicBezTo>
                  <a:cubicBezTo>
                    <a:pt x="2199088" y="1789551"/>
                    <a:pt x="2253143" y="1789551"/>
                    <a:pt x="2307199" y="1792091"/>
                  </a:cubicBezTo>
                  <a:cubicBezTo>
                    <a:pt x="2387280" y="1795901"/>
                    <a:pt x="2467362" y="1798441"/>
                    <a:pt x="2547444" y="1799711"/>
                  </a:cubicBezTo>
                  <a:cubicBezTo>
                    <a:pt x="2574379" y="1799711"/>
                    <a:pt x="2592159" y="1798441"/>
                    <a:pt x="2612479" y="1798441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44689">
            <a:off x="14656674" y="7591256"/>
            <a:ext cx="2568753" cy="21344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07947">
            <a:off x="916576" y="638526"/>
            <a:ext cx="2265912" cy="29118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F735613C-0509-B3B6-61B6-2F10B59F46AD}"/>
                  </a:ext>
                </a:extLst>
              </p:cNvPr>
              <p:cNvSpPr txBox="1"/>
              <p:nvPr/>
            </p:nvSpPr>
            <p:spPr>
              <a:xfrm>
                <a:off x="2632680" y="2921946"/>
                <a:ext cx="12816169" cy="48821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400" b="1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Nhận</a:t>
                </a:r>
                <a:r>
                  <a:rPr lang="en-US" sz="4400" b="1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b="1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xét</a:t>
                </a:r>
                <a:r>
                  <a:rPr lang="en-US" sz="4400" b="1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&gt;0 </m:t>
                    </m:r>
                  </m:oMath>
                </a14:m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cùng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mọi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thuộc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khoảng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−∞;</m:t>
                    </m:r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;+∞)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mọi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thuộc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khoảng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</m:t>
                    </m:r>
                    <m:sSub>
                      <m:sSubPr>
                        <m:ctrlP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nghiệm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F735613C-0509-B3B6-61B6-2F10B59F46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2680" y="2921946"/>
                <a:ext cx="12816169" cy="4882170"/>
              </a:xfrm>
              <a:prstGeom prst="rect">
                <a:avLst/>
              </a:prstGeom>
              <a:blipFill>
                <a:blip r:embed="rId8"/>
                <a:stretch>
                  <a:fillRect l="-1713" r="-1665" b="-2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63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2538040" y="581077"/>
            <a:ext cx="13096613" cy="1806592"/>
            <a:chOff x="0" y="0"/>
            <a:chExt cx="4471720" cy="616844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434890" cy="572394"/>
            </a:xfrm>
            <a:custGeom>
              <a:avLst/>
              <a:gdLst/>
              <a:ahLst/>
              <a:cxnLst/>
              <a:rect l="l" t="t" r="r" b="b"/>
              <a:pathLst>
                <a:path w="4434890" h="572394">
                  <a:moveTo>
                    <a:pt x="2540" y="541914"/>
                  </a:moveTo>
                  <a:cubicBezTo>
                    <a:pt x="0" y="550804"/>
                    <a:pt x="5080" y="557154"/>
                    <a:pt x="28814" y="558424"/>
                  </a:cubicBezTo>
                  <a:cubicBezTo>
                    <a:pt x="56284" y="559694"/>
                    <a:pt x="80320" y="559694"/>
                    <a:pt x="107789" y="559694"/>
                  </a:cubicBezTo>
                  <a:cubicBezTo>
                    <a:pt x="217668" y="560964"/>
                    <a:pt x="327546" y="560964"/>
                    <a:pt x="440858" y="562234"/>
                  </a:cubicBezTo>
                  <a:cubicBezTo>
                    <a:pt x="502665" y="563504"/>
                    <a:pt x="564472" y="564774"/>
                    <a:pt x="622845" y="566044"/>
                  </a:cubicBezTo>
                  <a:cubicBezTo>
                    <a:pt x="725856" y="567314"/>
                    <a:pt x="825433" y="567314"/>
                    <a:pt x="928444" y="568584"/>
                  </a:cubicBezTo>
                  <a:cubicBezTo>
                    <a:pt x="969649" y="568584"/>
                    <a:pt x="1007419" y="568584"/>
                    <a:pt x="1048624" y="567314"/>
                  </a:cubicBezTo>
                  <a:cubicBezTo>
                    <a:pt x="1065792" y="567314"/>
                    <a:pt x="1086395" y="566044"/>
                    <a:pt x="1103563" y="566044"/>
                  </a:cubicBezTo>
                  <a:cubicBezTo>
                    <a:pt x="1172237" y="567314"/>
                    <a:pt x="2545719" y="558424"/>
                    <a:pt x="2614393" y="559694"/>
                  </a:cubicBezTo>
                  <a:cubicBezTo>
                    <a:pt x="2710536" y="560964"/>
                    <a:pt x="2974932" y="560964"/>
                    <a:pt x="3071075" y="560964"/>
                  </a:cubicBezTo>
                  <a:cubicBezTo>
                    <a:pt x="3108846" y="560964"/>
                    <a:pt x="3143183" y="559694"/>
                    <a:pt x="3180954" y="559694"/>
                  </a:cubicBezTo>
                  <a:lnTo>
                    <a:pt x="3366374" y="563504"/>
                  </a:lnTo>
                  <a:cubicBezTo>
                    <a:pt x="3500288" y="566044"/>
                    <a:pt x="3630769" y="563504"/>
                    <a:pt x="3764683" y="567314"/>
                  </a:cubicBezTo>
                  <a:cubicBezTo>
                    <a:pt x="3987874" y="572394"/>
                    <a:pt x="4214499" y="566044"/>
                    <a:pt x="4370120" y="571124"/>
                  </a:cubicBezTo>
                  <a:cubicBezTo>
                    <a:pt x="4390440" y="572394"/>
                    <a:pt x="4410760" y="571124"/>
                    <a:pt x="4433620" y="571124"/>
                  </a:cubicBezTo>
                  <a:lnTo>
                    <a:pt x="4433620" y="511434"/>
                  </a:lnTo>
                  <a:cubicBezTo>
                    <a:pt x="4432350" y="472142"/>
                    <a:pt x="4431080" y="454026"/>
                    <a:pt x="4431080" y="434778"/>
                  </a:cubicBezTo>
                  <a:cubicBezTo>
                    <a:pt x="4431080" y="412510"/>
                    <a:pt x="4434890" y="389865"/>
                    <a:pt x="4428540" y="367597"/>
                  </a:cubicBezTo>
                  <a:cubicBezTo>
                    <a:pt x="4420920" y="352878"/>
                    <a:pt x="4409490" y="62644"/>
                    <a:pt x="4409490" y="47925"/>
                  </a:cubicBezTo>
                  <a:cubicBezTo>
                    <a:pt x="4406950" y="37735"/>
                    <a:pt x="4405680" y="27167"/>
                    <a:pt x="4403140" y="16977"/>
                  </a:cubicBezTo>
                  <a:cubicBezTo>
                    <a:pt x="4403140" y="13957"/>
                    <a:pt x="4401870" y="10938"/>
                    <a:pt x="4400600" y="6350"/>
                  </a:cubicBezTo>
                  <a:cubicBezTo>
                    <a:pt x="4390440" y="3810"/>
                    <a:pt x="4381550" y="2540"/>
                    <a:pt x="4371390" y="1270"/>
                  </a:cubicBezTo>
                  <a:cubicBezTo>
                    <a:pt x="4363770" y="0"/>
                    <a:pt x="4356150" y="1270"/>
                    <a:pt x="4349800" y="1270"/>
                  </a:cubicBezTo>
                  <a:lnTo>
                    <a:pt x="11645" y="6350"/>
                  </a:lnTo>
                  <a:lnTo>
                    <a:pt x="2540" y="541914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410760" cy="562234"/>
            </a:xfrm>
            <a:custGeom>
              <a:avLst/>
              <a:gdLst/>
              <a:ahLst/>
              <a:cxnLst/>
              <a:rect l="l" t="t" r="r" b="b"/>
              <a:pathLst>
                <a:path w="4410760" h="562234">
                  <a:moveTo>
                    <a:pt x="4410760" y="562234"/>
                  </a:moveTo>
                  <a:lnTo>
                    <a:pt x="0" y="554614"/>
                  </a:lnTo>
                  <a:lnTo>
                    <a:pt x="0" y="202677"/>
                  </a:lnTo>
                  <a:lnTo>
                    <a:pt x="7620" y="20320"/>
                  </a:lnTo>
                  <a:lnTo>
                    <a:pt x="2211850" y="0"/>
                  </a:lnTo>
                  <a:lnTo>
                    <a:pt x="4389170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4439970" cy="588904"/>
            </a:xfrm>
            <a:custGeom>
              <a:avLst/>
              <a:gdLst/>
              <a:ahLst/>
              <a:cxnLst/>
              <a:rect l="l" t="t" r="r" b="b"/>
              <a:pathLst>
                <a:path w="4439970" h="588904">
                  <a:moveTo>
                    <a:pt x="4405680" y="21590"/>
                  </a:moveTo>
                  <a:cubicBezTo>
                    <a:pt x="4406950" y="34290"/>
                    <a:pt x="4406950" y="44450"/>
                    <a:pt x="4408220" y="52746"/>
                  </a:cubicBezTo>
                  <a:cubicBezTo>
                    <a:pt x="4410760" y="62936"/>
                    <a:pt x="4412030" y="73504"/>
                    <a:pt x="4414570" y="83694"/>
                  </a:cubicBezTo>
                  <a:cubicBezTo>
                    <a:pt x="4414570" y="98414"/>
                    <a:pt x="4427270" y="388648"/>
                    <a:pt x="4433620" y="403367"/>
                  </a:cubicBezTo>
                  <a:cubicBezTo>
                    <a:pt x="4439970" y="425634"/>
                    <a:pt x="4436160" y="448279"/>
                    <a:pt x="4436160" y="470547"/>
                  </a:cubicBezTo>
                  <a:cubicBezTo>
                    <a:pt x="4436160" y="490173"/>
                    <a:pt x="4437430" y="508289"/>
                    <a:pt x="4438700" y="527944"/>
                  </a:cubicBezTo>
                  <a:lnTo>
                    <a:pt x="4438700" y="587634"/>
                  </a:lnTo>
                  <a:cubicBezTo>
                    <a:pt x="4415840" y="587634"/>
                    <a:pt x="4395520" y="588904"/>
                    <a:pt x="4375200" y="587634"/>
                  </a:cubicBezTo>
                  <a:cubicBezTo>
                    <a:pt x="4156831" y="582554"/>
                    <a:pt x="3930207" y="588904"/>
                    <a:pt x="3707016" y="583824"/>
                  </a:cubicBezTo>
                  <a:cubicBezTo>
                    <a:pt x="3573101" y="580014"/>
                    <a:pt x="3442621" y="582554"/>
                    <a:pt x="3308706" y="580014"/>
                  </a:cubicBezTo>
                  <a:lnTo>
                    <a:pt x="3123286" y="576204"/>
                  </a:lnTo>
                  <a:cubicBezTo>
                    <a:pt x="3085516" y="576204"/>
                    <a:pt x="3051179" y="577474"/>
                    <a:pt x="3013408" y="577474"/>
                  </a:cubicBezTo>
                  <a:cubicBezTo>
                    <a:pt x="2917264" y="576204"/>
                    <a:pt x="2652869" y="577474"/>
                    <a:pt x="2556725" y="576204"/>
                  </a:cubicBezTo>
                  <a:cubicBezTo>
                    <a:pt x="2488051" y="574934"/>
                    <a:pt x="1114570" y="583824"/>
                    <a:pt x="1045896" y="582554"/>
                  </a:cubicBezTo>
                  <a:cubicBezTo>
                    <a:pt x="1028727" y="582554"/>
                    <a:pt x="1008125" y="583824"/>
                    <a:pt x="990956" y="583824"/>
                  </a:cubicBezTo>
                  <a:cubicBezTo>
                    <a:pt x="949752" y="583824"/>
                    <a:pt x="911981" y="585094"/>
                    <a:pt x="870777" y="585094"/>
                  </a:cubicBezTo>
                  <a:cubicBezTo>
                    <a:pt x="767766" y="585094"/>
                    <a:pt x="668188" y="583824"/>
                    <a:pt x="565177" y="582554"/>
                  </a:cubicBezTo>
                  <a:cubicBezTo>
                    <a:pt x="503371" y="581284"/>
                    <a:pt x="441564" y="580014"/>
                    <a:pt x="383191" y="578744"/>
                  </a:cubicBezTo>
                  <a:cubicBezTo>
                    <a:pt x="273312" y="577474"/>
                    <a:pt x="163434" y="576204"/>
                    <a:pt x="50122" y="576204"/>
                  </a:cubicBezTo>
                  <a:cubicBezTo>
                    <a:pt x="38100" y="576204"/>
                    <a:pt x="29210" y="576204"/>
                    <a:pt x="19050" y="574934"/>
                  </a:cubicBezTo>
                  <a:cubicBezTo>
                    <a:pt x="10160" y="573664"/>
                    <a:pt x="5080" y="567314"/>
                    <a:pt x="7620" y="558424"/>
                  </a:cubicBezTo>
                  <a:cubicBezTo>
                    <a:pt x="16510" y="527160"/>
                    <a:pt x="12700" y="517724"/>
                    <a:pt x="11430" y="507911"/>
                  </a:cubicBezTo>
                  <a:cubicBezTo>
                    <a:pt x="10160" y="487908"/>
                    <a:pt x="6350" y="468283"/>
                    <a:pt x="7620" y="448279"/>
                  </a:cubicBezTo>
                  <a:cubicBezTo>
                    <a:pt x="5080" y="423370"/>
                    <a:pt x="0" y="115020"/>
                    <a:pt x="7620" y="89733"/>
                  </a:cubicBezTo>
                  <a:cubicBezTo>
                    <a:pt x="8890" y="84827"/>
                    <a:pt x="7620" y="79543"/>
                    <a:pt x="8890" y="74636"/>
                  </a:cubicBezTo>
                  <a:cubicBezTo>
                    <a:pt x="10160" y="66711"/>
                    <a:pt x="12700" y="5803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7591" y="30480"/>
                    <a:pt x="132531" y="29210"/>
                  </a:cubicBezTo>
                  <a:cubicBezTo>
                    <a:pt x="225241" y="25400"/>
                    <a:pt x="317951" y="22860"/>
                    <a:pt x="414094" y="20320"/>
                  </a:cubicBezTo>
                  <a:cubicBezTo>
                    <a:pt x="479335" y="17780"/>
                    <a:pt x="544575" y="16510"/>
                    <a:pt x="606382" y="13970"/>
                  </a:cubicBezTo>
                  <a:cubicBezTo>
                    <a:pt x="668188" y="11430"/>
                    <a:pt x="733429" y="8890"/>
                    <a:pt x="795235" y="8890"/>
                  </a:cubicBezTo>
                  <a:cubicBezTo>
                    <a:pt x="863909" y="7620"/>
                    <a:pt x="932584" y="10160"/>
                    <a:pt x="1001258" y="8890"/>
                  </a:cubicBezTo>
                  <a:cubicBezTo>
                    <a:pt x="1087100" y="8890"/>
                    <a:pt x="2642568" y="6350"/>
                    <a:pt x="2728411" y="5080"/>
                  </a:cubicBezTo>
                  <a:cubicBezTo>
                    <a:pt x="2810819" y="3810"/>
                    <a:pt x="2893228" y="2540"/>
                    <a:pt x="2979071" y="2540"/>
                  </a:cubicBezTo>
                  <a:cubicBezTo>
                    <a:pt x="3119853" y="1270"/>
                    <a:pt x="3257201" y="0"/>
                    <a:pt x="3397983" y="0"/>
                  </a:cubicBezTo>
                  <a:cubicBezTo>
                    <a:pt x="3456355" y="0"/>
                    <a:pt x="3518162" y="2540"/>
                    <a:pt x="3576535" y="2540"/>
                  </a:cubicBezTo>
                  <a:cubicBezTo>
                    <a:pt x="3737919" y="3810"/>
                    <a:pt x="3902737" y="5080"/>
                    <a:pt x="4064121" y="7620"/>
                  </a:cubicBezTo>
                  <a:cubicBezTo>
                    <a:pt x="4149964" y="8890"/>
                    <a:pt x="4235806" y="12700"/>
                    <a:pt x="4321649" y="16510"/>
                  </a:cubicBezTo>
                  <a:lnTo>
                    <a:pt x="4375200" y="16510"/>
                  </a:lnTo>
                  <a:cubicBezTo>
                    <a:pt x="4386630" y="17780"/>
                    <a:pt x="4395520" y="20320"/>
                    <a:pt x="4405680" y="21590"/>
                  </a:cubicBezTo>
                  <a:close/>
                  <a:moveTo>
                    <a:pt x="4415840" y="571124"/>
                  </a:moveTo>
                  <a:cubicBezTo>
                    <a:pt x="4417110" y="554614"/>
                    <a:pt x="4418380" y="541914"/>
                    <a:pt x="4418380" y="529214"/>
                  </a:cubicBezTo>
                  <a:cubicBezTo>
                    <a:pt x="4417110" y="506402"/>
                    <a:pt x="4415840" y="486399"/>
                    <a:pt x="4415840" y="464886"/>
                  </a:cubicBezTo>
                  <a:cubicBezTo>
                    <a:pt x="4415840" y="455073"/>
                    <a:pt x="4418380" y="445260"/>
                    <a:pt x="4417110" y="435447"/>
                  </a:cubicBezTo>
                  <a:cubicBezTo>
                    <a:pt x="4417110" y="426389"/>
                    <a:pt x="4415840" y="416954"/>
                    <a:pt x="4414570" y="407896"/>
                  </a:cubicBezTo>
                  <a:cubicBezTo>
                    <a:pt x="4409490" y="393931"/>
                    <a:pt x="4398060" y="104830"/>
                    <a:pt x="4398060" y="90865"/>
                  </a:cubicBezTo>
                  <a:cubicBezTo>
                    <a:pt x="4395520" y="79165"/>
                    <a:pt x="4392980" y="67088"/>
                    <a:pt x="4390440" y="55388"/>
                  </a:cubicBezTo>
                  <a:cubicBezTo>
                    <a:pt x="4389170" y="44450"/>
                    <a:pt x="4387900" y="43180"/>
                    <a:pt x="4369721" y="41910"/>
                  </a:cubicBezTo>
                  <a:cubicBezTo>
                    <a:pt x="4359420" y="41910"/>
                    <a:pt x="4352552" y="41910"/>
                    <a:pt x="4342251" y="40640"/>
                  </a:cubicBezTo>
                  <a:cubicBezTo>
                    <a:pt x="4256409" y="36830"/>
                    <a:pt x="4167132" y="31750"/>
                    <a:pt x="4081290" y="30480"/>
                  </a:cubicBezTo>
                  <a:cubicBezTo>
                    <a:pt x="3871834" y="26670"/>
                    <a:pt x="3658944" y="25400"/>
                    <a:pt x="3449488" y="22860"/>
                  </a:cubicBezTo>
                  <a:lnTo>
                    <a:pt x="3202262" y="22860"/>
                  </a:lnTo>
                  <a:cubicBezTo>
                    <a:pt x="3092383" y="22860"/>
                    <a:pt x="2982505" y="22860"/>
                    <a:pt x="2876060" y="24130"/>
                  </a:cubicBezTo>
                  <a:cubicBezTo>
                    <a:pt x="2783350" y="25400"/>
                    <a:pt x="1221015" y="29210"/>
                    <a:pt x="1128305" y="29210"/>
                  </a:cubicBezTo>
                  <a:cubicBezTo>
                    <a:pt x="977222" y="29210"/>
                    <a:pt x="826139" y="26670"/>
                    <a:pt x="675056" y="33020"/>
                  </a:cubicBezTo>
                  <a:cubicBezTo>
                    <a:pt x="596081" y="36830"/>
                    <a:pt x="520539" y="36830"/>
                    <a:pt x="444998" y="38100"/>
                  </a:cubicBezTo>
                  <a:cubicBezTo>
                    <a:pt x="314517" y="41910"/>
                    <a:pt x="184036" y="45720"/>
                    <a:pt x="53555" y="50800"/>
                  </a:cubicBezTo>
                  <a:cubicBezTo>
                    <a:pt x="36830" y="50800"/>
                    <a:pt x="34290" y="52369"/>
                    <a:pt x="33020" y="56898"/>
                  </a:cubicBezTo>
                  <a:cubicBezTo>
                    <a:pt x="31750" y="63691"/>
                    <a:pt x="31750" y="70485"/>
                    <a:pt x="30480" y="77278"/>
                  </a:cubicBezTo>
                  <a:cubicBezTo>
                    <a:pt x="29210" y="88601"/>
                    <a:pt x="26670" y="99546"/>
                    <a:pt x="25400" y="110868"/>
                  </a:cubicBezTo>
                  <a:cubicBezTo>
                    <a:pt x="20320" y="122946"/>
                    <a:pt x="26670" y="418086"/>
                    <a:pt x="29210" y="430163"/>
                  </a:cubicBezTo>
                  <a:cubicBezTo>
                    <a:pt x="29210" y="442996"/>
                    <a:pt x="29210" y="456205"/>
                    <a:pt x="30480" y="469037"/>
                  </a:cubicBezTo>
                  <a:cubicBezTo>
                    <a:pt x="30480" y="478473"/>
                    <a:pt x="33020" y="487908"/>
                    <a:pt x="33020" y="497344"/>
                  </a:cubicBezTo>
                  <a:cubicBezTo>
                    <a:pt x="33020" y="507534"/>
                    <a:pt x="33020" y="517724"/>
                    <a:pt x="31750" y="529214"/>
                  </a:cubicBezTo>
                  <a:lnTo>
                    <a:pt x="31750" y="539374"/>
                  </a:lnTo>
                  <a:cubicBezTo>
                    <a:pt x="31750" y="549534"/>
                    <a:pt x="35560" y="553344"/>
                    <a:pt x="44450" y="553344"/>
                  </a:cubicBezTo>
                  <a:cubicBezTo>
                    <a:pt x="84459" y="553344"/>
                    <a:pt x="132531" y="554614"/>
                    <a:pt x="177169" y="554614"/>
                  </a:cubicBezTo>
                  <a:cubicBezTo>
                    <a:pt x="242409" y="554614"/>
                    <a:pt x="311083" y="552074"/>
                    <a:pt x="376324" y="554614"/>
                  </a:cubicBezTo>
                  <a:cubicBezTo>
                    <a:pt x="482768" y="558424"/>
                    <a:pt x="589213" y="560964"/>
                    <a:pt x="695658" y="559694"/>
                  </a:cubicBezTo>
                  <a:cubicBezTo>
                    <a:pt x="764332" y="558424"/>
                    <a:pt x="829572" y="560964"/>
                    <a:pt x="898246" y="560964"/>
                  </a:cubicBezTo>
                  <a:cubicBezTo>
                    <a:pt x="997824" y="560964"/>
                    <a:pt x="1097401" y="559694"/>
                    <a:pt x="1196979" y="560964"/>
                  </a:cubicBezTo>
                  <a:cubicBezTo>
                    <a:pt x="1344628" y="562234"/>
                    <a:pt x="2965336" y="552074"/>
                    <a:pt x="3116419" y="554614"/>
                  </a:cubicBezTo>
                  <a:cubicBezTo>
                    <a:pt x="3181659" y="555884"/>
                    <a:pt x="3246900" y="557154"/>
                    <a:pt x="3308706" y="557154"/>
                  </a:cubicBezTo>
                  <a:cubicBezTo>
                    <a:pt x="3422019" y="559694"/>
                    <a:pt x="3531897" y="555884"/>
                    <a:pt x="3645209" y="559694"/>
                  </a:cubicBezTo>
                  <a:cubicBezTo>
                    <a:pt x="3737919" y="562234"/>
                    <a:pt x="3830630" y="562234"/>
                    <a:pt x="3923339" y="564774"/>
                  </a:cubicBezTo>
                  <a:cubicBezTo>
                    <a:pt x="4060688" y="568584"/>
                    <a:pt x="4198036" y="571124"/>
                    <a:pt x="4335384" y="572394"/>
                  </a:cubicBezTo>
                  <a:cubicBezTo>
                    <a:pt x="4377740" y="572394"/>
                    <a:pt x="4395520" y="571124"/>
                    <a:pt x="4415840" y="571124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27459" y="2620857"/>
            <a:ext cx="17222207" cy="7417041"/>
            <a:chOff x="0" y="0"/>
            <a:chExt cx="5541791" cy="2532481"/>
          </a:xfrm>
        </p:grpSpPr>
        <p:sp>
          <p:nvSpPr>
            <p:cNvPr id="10" name="Freeform 10"/>
            <p:cNvSpPr/>
            <p:nvPr/>
          </p:nvSpPr>
          <p:spPr>
            <a:xfrm>
              <a:off x="38100" y="44450"/>
              <a:ext cx="5504962" cy="2488031"/>
            </a:xfrm>
            <a:custGeom>
              <a:avLst/>
              <a:gdLst/>
              <a:ahLst/>
              <a:cxnLst/>
              <a:rect l="l" t="t" r="r" b="b"/>
              <a:pathLst>
                <a:path w="5504962" h="2488031">
                  <a:moveTo>
                    <a:pt x="2540" y="2457552"/>
                  </a:moveTo>
                  <a:cubicBezTo>
                    <a:pt x="0" y="2466442"/>
                    <a:pt x="5080" y="2472792"/>
                    <a:pt x="34642" y="2474061"/>
                  </a:cubicBezTo>
                  <a:cubicBezTo>
                    <a:pt x="68908" y="2475331"/>
                    <a:pt x="98890" y="2475331"/>
                    <a:pt x="133156" y="2475331"/>
                  </a:cubicBezTo>
                  <a:cubicBezTo>
                    <a:pt x="270219" y="2476602"/>
                    <a:pt x="407282" y="2476602"/>
                    <a:pt x="548628" y="2477871"/>
                  </a:cubicBezTo>
                  <a:cubicBezTo>
                    <a:pt x="625726" y="2479142"/>
                    <a:pt x="702824" y="2480411"/>
                    <a:pt x="775638" y="2481681"/>
                  </a:cubicBezTo>
                  <a:cubicBezTo>
                    <a:pt x="904135" y="2482952"/>
                    <a:pt x="1028348" y="2482952"/>
                    <a:pt x="1156844" y="2484221"/>
                  </a:cubicBezTo>
                  <a:cubicBezTo>
                    <a:pt x="1208243" y="2484221"/>
                    <a:pt x="1255358" y="2484221"/>
                    <a:pt x="1306757" y="2482952"/>
                  </a:cubicBezTo>
                  <a:cubicBezTo>
                    <a:pt x="1328173" y="2482952"/>
                    <a:pt x="1353872" y="2481681"/>
                    <a:pt x="1375288" y="2481681"/>
                  </a:cubicBezTo>
                  <a:cubicBezTo>
                    <a:pt x="1460952" y="2482952"/>
                    <a:pt x="3174238" y="2474061"/>
                    <a:pt x="3259903" y="2475331"/>
                  </a:cubicBezTo>
                  <a:cubicBezTo>
                    <a:pt x="3379833" y="2476602"/>
                    <a:pt x="3709640" y="2476602"/>
                    <a:pt x="3829571" y="2476602"/>
                  </a:cubicBezTo>
                  <a:cubicBezTo>
                    <a:pt x="3876686" y="2476602"/>
                    <a:pt x="3919518" y="2475331"/>
                    <a:pt x="3966633" y="2475331"/>
                  </a:cubicBezTo>
                  <a:lnTo>
                    <a:pt x="4197927" y="2479142"/>
                  </a:lnTo>
                  <a:cubicBezTo>
                    <a:pt x="4364972" y="2481681"/>
                    <a:pt x="4527734" y="2479142"/>
                    <a:pt x="4694780" y="2482952"/>
                  </a:cubicBezTo>
                  <a:cubicBezTo>
                    <a:pt x="4973189" y="2488031"/>
                    <a:pt x="5255881" y="2481681"/>
                    <a:pt x="5440192" y="2486761"/>
                  </a:cubicBezTo>
                  <a:cubicBezTo>
                    <a:pt x="5460512" y="2488031"/>
                    <a:pt x="5480831" y="2486761"/>
                    <a:pt x="5503692" y="2486761"/>
                  </a:cubicBezTo>
                  <a:lnTo>
                    <a:pt x="5503692" y="2427071"/>
                  </a:lnTo>
                  <a:cubicBezTo>
                    <a:pt x="5502422" y="2344370"/>
                    <a:pt x="5501151" y="2253256"/>
                    <a:pt x="5501151" y="2156447"/>
                  </a:cubicBezTo>
                  <a:cubicBezTo>
                    <a:pt x="5501151" y="2044453"/>
                    <a:pt x="5504962" y="1930561"/>
                    <a:pt x="5498612" y="1818566"/>
                  </a:cubicBezTo>
                  <a:cubicBezTo>
                    <a:pt x="5490992" y="1744536"/>
                    <a:pt x="5479562" y="284814"/>
                    <a:pt x="5479562" y="210784"/>
                  </a:cubicBezTo>
                  <a:cubicBezTo>
                    <a:pt x="5477022" y="159532"/>
                    <a:pt x="5475751" y="106382"/>
                    <a:pt x="5473212" y="55131"/>
                  </a:cubicBezTo>
                  <a:cubicBezTo>
                    <a:pt x="5473212" y="39945"/>
                    <a:pt x="5471942" y="24759"/>
                    <a:pt x="5470672" y="6350"/>
                  </a:cubicBezTo>
                  <a:cubicBezTo>
                    <a:pt x="5460512" y="3810"/>
                    <a:pt x="5451622" y="2540"/>
                    <a:pt x="5441462" y="1270"/>
                  </a:cubicBezTo>
                  <a:cubicBezTo>
                    <a:pt x="5433842" y="0"/>
                    <a:pt x="5426222" y="1270"/>
                    <a:pt x="5419872" y="1270"/>
                  </a:cubicBezTo>
                  <a:lnTo>
                    <a:pt x="13226" y="6350"/>
                  </a:lnTo>
                  <a:lnTo>
                    <a:pt x="2540" y="2457552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1430" y="16510"/>
              <a:ext cx="5480832" cy="2477872"/>
            </a:xfrm>
            <a:custGeom>
              <a:avLst/>
              <a:gdLst/>
              <a:ahLst/>
              <a:cxnLst/>
              <a:rect l="l" t="t" r="r" b="b"/>
              <a:pathLst>
                <a:path w="5480832" h="2477872">
                  <a:moveTo>
                    <a:pt x="5480832" y="2477872"/>
                  </a:moveTo>
                  <a:lnTo>
                    <a:pt x="0" y="2470252"/>
                  </a:lnTo>
                  <a:lnTo>
                    <a:pt x="0" y="876522"/>
                  </a:lnTo>
                  <a:lnTo>
                    <a:pt x="7620" y="20320"/>
                  </a:lnTo>
                  <a:lnTo>
                    <a:pt x="2751171" y="0"/>
                  </a:lnTo>
                  <a:lnTo>
                    <a:pt x="5459242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-3810" y="0"/>
              <a:ext cx="5510041" cy="2504542"/>
            </a:xfrm>
            <a:custGeom>
              <a:avLst/>
              <a:gdLst/>
              <a:ahLst/>
              <a:cxnLst/>
              <a:rect l="l" t="t" r="r" b="b"/>
              <a:pathLst>
                <a:path w="5510041" h="2504542">
                  <a:moveTo>
                    <a:pt x="5475752" y="21590"/>
                  </a:moveTo>
                  <a:cubicBezTo>
                    <a:pt x="5477021" y="34290"/>
                    <a:pt x="5477021" y="44450"/>
                    <a:pt x="5478291" y="55922"/>
                  </a:cubicBezTo>
                  <a:cubicBezTo>
                    <a:pt x="5480832" y="107173"/>
                    <a:pt x="5482102" y="160323"/>
                    <a:pt x="5484641" y="211575"/>
                  </a:cubicBezTo>
                  <a:cubicBezTo>
                    <a:pt x="5484641" y="285605"/>
                    <a:pt x="5497341" y="1745328"/>
                    <a:pt x="5503691" y="1819358"/>
                  </a:cubicBezTo>
                  <a:cubicBezTo>
                    <a:pt x="5510041" y="1931352"/>
                    <a:pt x="5506232" y="2045244"/>
                    <a:pt x="5506232" y="2157239"/>
                  </a:cubicBezTo>
                  <a:cubicBezTo>
                    <a:pt x="5506232" y="2255945"/>
                    <a:pt x="5507502" y="2347059"/>
                    <a:pt x="5508771" y="2443581"/>
                  </a:cubicBezTo>
                  <a:lnTo>
                    <a:pt x="5508771" y="2503271"/>
                  </a:lnTo>
                  <a:cubicBezTo>
                    <a:pt x="5485911" y="2503271"/>
                    <a:pt x="5465591" y="2504542"/>
                    <a:pt x="5445271" y="2503271"/>
                  </a:cubicBezTo>
                  <a:cubicBezTo>
                    <a:pt x="5173578" y="2498192"/>
                    <a:pt x="4890885" y="2504542"/>
                    <a:pt x="4612477" y="2499461"/>
                  </a:cubicBezTo>
                  <a:cubicBezTo>
                    <a:pt x="4445431" y="2495652"/>
                    <a:pt x="4282669" y="2498192"/>
                    <a:pt x="4115624" y="2495652"/>
                  </a:cubicBezTo>
                  <a:lnTo>
                    <a:pt x="3884330" y="2491842"/>
                  </a:lnTo>
                  <a:cubicBezTo>
                    <a:pt x="3837215" y="2491842"/>
                    <a:pt x="3794383" y="2493111"/>
                    <a:pt x="3747267" y="2493111"/>
                  </a:cubicBezTo>
                  <a:cubicBezTo>
                    <a:pt x="3627337" y="2491842"/>
                    <a:pt x="3297529" y="2493111"/>
                    <a:pt x="3177600" y="2491842"/>
                  </a:cubicBezTo>
                  <a:cubicBezTo>
                    <a:pt x="3091935" y="2490571"/>
                    <a:pt x="1378649" y="2499461"/>
                    <a:pt x="1292985" y="2498192"/>
                  </a:cubicBezTo>
                  <a:cubicBezTo>
                    <a:pt x="1271569" y="2498192"/>
                    <a:pt x="1245870" y="2499461"/>
                    <a:pt x="1224454" y="2499461"/>
                  </a:cubicBezTo>
                  <a:cubicBezTo>
                    <a:pt x="1173055" y="2499461"/>
                    <a:pt x="1125940" y="2500731"/>
                    <a:pt x="1074541" y="2500731"/>
                  </a:cubicBezTo>
                  <a:cubicBezTo>
                    <a:pt x="946045" y="2500731"/>
                    <a:pt x="821831" y="2499461"/>
                    <a:pt x="693335" y="2498192"/>
                  </a:cubicBezTo>
                  <a:cubicBezTo>
                    <a:pt x="616237" y="2496921"/>
                    <a:pt x="539139" y="2495652"/>
                    <a:pt x="466325" y="2494381"/>
                  </a:cubicBezTo>
                  <a:cubicBezTo>
                    <a:pt x="329262" y="2493111"/>
                    <a:pt x="192199" y="2491842"/>
                    <a:pt x="50853" y="2491842"/>
                  </a:cubicBezTo>
                  <a:cubicBezTo>
                    <a:pt x="38100" y="2491842"/>
                    <a:pt x="29210" y="2491842"/>
                    <a:pt x="19050" y="2490571"/>
                  </a:cubicBezTo>
                  <a:cubicBezTo>
                    <a:pt x="10160" y="2489302"/>
                    <a:pt x="5080" y="2482952"/>
                    <a:pt x="7620" y="2474061"/>
                  </a:cubicBezTo>
                  <a:cubicBezTo>
                    <a:pt x="16510" y="2441970"/>
                    <a:pt x="12700" y="2394515"/>
                    <a:pt x="11430" y="2345161"/>
                  </a:cubicBezTo>
                  <a:cubicBezTo>
                    <a:pt x="10160" y="2244556"/>
                    <a:pt x="6350" y="2145849"/>
                    <a:pt x="7620" y="2045244"/>
                  </a:cubicBezTo>
                  <a:cubicBezTo>
                    <a:pt x="5080" y="1919962"/>
                    <a:pt x="0" y="369126"/>
                    <a:pt x="7620" y="241946"/>
                  </a:cubicBezTo>
                  <a:cubicBezTo>
                    <a:pt x="8890" y="217269"/>
                    <a:pt x="7620" y="190695"/>
                    <a:pt x="8890" y="166018"/>
                  </a:cubicBezTo>
                  <a:cubicBezTo>
                    <a:pt x="10160" y="126156"/>
                    <a:pt x="12700" y="8249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118" y="30480"/>
                    <a:pt x="153650" y="29210"/>
                  </a:cubicBezTo>
                  <a:cubicBezTo>
                    <a:pt x="269297" y="25400"/>
                    <a:pt x="384943" y="22860"/>
                    <a:pt x="504874" y="20320"/>
                  </a:cubicBezTo>
                  <a:cubicBezTo>
                    <a:pt x="586255" y="17780"/>
                    <a:pt x="667636" y="16510"/>
                    <a:pt x="744734" y="13970"/>
                  </a:cubicBezTo>
                  <a:cubicBezTo>
                    <a:pt x="821831" y="11430"/>
                    <a:pt x="903212" y="8890"/>
                    <a:pt x="980310" y="8890"/>
                  </a:cubicBezTo>
                  <a:cubicBezTo>
                    <a:pt x="1065975" y="7620"/>
                    <a:pt x="1151639" y="10160"/>
                    <a:pt x="1237303" y="8890"/>
                  </a:cubicBezTo>
                  <a:cubicBezTo>
                    <a:pt x="1344384" y="8890"/>
                    <a:pt x="3284680" y="6350"/>
                    <a:pt x="3391760" y="5080"/>
                  </a:cubicBezTo>
                  <a:cubicBezTo>
                    <a:pt x="3494557" y="3810"/>
                    <a:pt x="3597355" y="2540"/>
                    <a:pt x="3704435" y="2540"/>
                  </a:cubicBezTo>
                  <a:cubicBezTo>
                    <a:pt x="3880047" y="1270"/>
                    <a:pt x="4051375" y="0"/>
                    <a:pt x="4226987" y="0"/>
                  </a:cubicBezTo>
                  <a:cubicBezTo>
                    <a:pt x="4299802" y="0"/>
                    <a:pt x="4376900" y="2540"/>
                    <a:pt x="4449715" y="2540"/>
                  </a:cubicBezTo>
                  <a:cubicBezTo>
                    <a:pt x="4651026" y="3810"/>
                    <a:pt x="4856620" y="5080"/>
                    <a:pt x="5057931" y="7620"/>
                  </a:cubicBezTo>
                  <a:cubicBezTo>
                    <a:pt x="5165011" y="8890"/>
                    <a:pt x="5272092" y="12700"/>
                    <a:pt x="5379172" y="16510"/>
                  </a:cubicBezTo>
                  <a:lnTo>
                    <a:pt x="5445271" y="16510"/>
                  </a:lnTo>
                  <a:cubicBezTo>
                    <a:pt x="5456702" y="17780"/>
                    <a:pt x="5465591" y="20320"/>
                    <a:pt x="5475752" y="21590"/>
                  </a:cubicBezTo>
                  <a:close/>
                  <a:moveTo>
                    <a:pt x="5485911" y="2486762"/>
                  </a:moveTo>
                  <a:cubicBezTo>
                    <a:pt x="5487182" y="2470252"/>
                    <a:pt x="5488452" y="2457552"/>
                    <a:pt x="5488452" y="2444852"/>
                  </a:cubicBezTo>
                  <a:cubicBezTo>
                    <a:pt x="5487182" y="2337569"/>
                    <a:pt x="5485911" y="2236963"/>
                    <a:pt x="5485911" y="2128766"/>
                  </a:cubicBezTo>
                  <a:cubicBezTo>
                    <a:pt x="5485911" y="2079412"/>
                    <a:pt x="5488452" y="2030059"/>
                    <a:pt x="5487182" y="1980705"/>
                  </a:cubicBezTo>
                  <a:cubicBezTo>
                    <a:pt x="5487182" y="1935148"/>
                    <a:pt x="5485911" y="1887693"/>
                    <a:pt x="5484641" y="1842136"/>
                  </a:cubicBezTo>
                  <a:cubicBezTo>
                    <a:pt x="5479561" y="1771902"/>
                    <a:pt x="5468132" y="317875"/>
                    <a:pt x="5468132" y="247641"/>
                  </a:cubicBezTo>
                  <a:cubicBezTo>
                    <a:pt x="5465591" y="188796"/>
                    <a:pt x="5463052" y="128054"/>
                    <a:pt x="5460511" y="69209"/>
                  </a:cubicBezTo>
                  <a:cubicBezTo>
                    <a:pt x="5459241" y="44450"/>
                    <a:pt x="5457971" y="43180"/>
                    <a:pt x="5439137" y="41910"/>
                  </a:cubicBezTo>
                  <a:cubicBezTo>
                    <a:pt x="5426288" y="41910"/>
                    <a:pt x="5417721" y="41910"/>
                    <a:pt x="5404871" y="40640"/>
                  </a:cubicBezTo>
                  <a:cubicBezTo>
                    <a:pt x="5297791" y="36830"/>
                    <a:pt x="5186427" y="31750"/>
                    <a:pt x="5079347" y="30480"/>
                  </a:cubicBezTo>
                  <a:cubicBezTo>
                    <a:pt x="4818071" y="26670"/>
                    <a:pt x="4552511" y="25400"/>
                    <a:pt x="4291236" y="22860"/>
                  </a:cubicBezTo>
                  <a:lnTo>
                    <a:pt x="3982844" y="22860"/>
                  </a:lnTo>
                  <a:cubicBezTo>
                    <a:pt x="3845781" y="22860"/>
                    <a:pt x="3708718" y="22860"/>
                    <a:pt x="3575938" y="24130"/>
                  </a:cubicBezTo>
                  <a:cubicBezTo>
                    <a:pt x="3460292" y="25400"/>
                    <a:pt x="1511429" y="29210"/>
                    <a:pt x="1395782" y="29210"/>
                  </a:cubicBezTo>
                  <a:cubicBezTo>
                    <a:pt x="1207321" y="29210"/>
                    <a:pt x="1018859" y="26670"/>
                    <a:pt x="830398" y="33020"/>
                  </a:cubicBezTo>
                  <a:cubicBezTo>
                    <a:pt x="731884" y="36830"/>
                    <a:pt x="637653" y="36830"/>
                    <a:pt x="543422" y="38100"/>
                  </a:cubicBezTo>
                  <a:cubicBezTo>
                    <a:pt x="380660" y="41910"/>
                    <a:pt x="217898" y="45720"/>
                    <a:pt x="55136" y="50800"/>
                  </a:cubicBezTo>
                  <a:cubicBezTo>
                    <a:pt x="36830" y="50800"/>
                    <a:pt x="34290" y="54024"/>
                    <a:pt x="33020" y="76802"/>
                  </a:cubicBezTo>
                  <a:cubicBezTo>
                    <a:pt x="31750" y="110970"/>
                    <a:pt x="31750" y="145138"/>
                    <a:pt x="30480" y="179305"/>
                  </a:cubicBezTo>
                  <a:cubicBezTo>
                    <a:pt x="29210" y="236252"/>
                    <a:pt x="26670" y="291300"/>
                    <a:pt x="25400" y="348246"/>
                  </a:cubicBezTo>
                  <a:cubicBezTo>
                    <a:pt x="20320" y="408989"/>
                    <a:pt x="26670" y="1893388"/>
                    <a:pt x="29210" y="1954130"/>
                  </a:cubicBezTo>
                  <a:cubicBezTo>
                    <a:pt x="29210" y="2018669"/>
                    <a:pt x="29210" y="2085107"/>
                    <a:pt x="30480" y="2149646"/>
                  </a:cubicBezTo>
                  <a:cubicBezTo>
                    <a:pt x="30480" y="2197101"/>
                    <a:pt x="33020" y="2244556"/>
                    <a:pt x="33020" y="2292011"/>
                  </a:cubicBezTo>
                  <a:cubicBezTo>
                    <a:pt x="33020" y="2343263"/>
                    <a:pt x="33020" y="2394515"/>
                    <a:pt x="31750" y="2444852"/>
                  </a:cubicBezTo>
                  <a:lnTo>
                    <a:pt x="31750" y="2455012"/>
                  </a:lnTo>
                  <a:cubicBezTo>
                    <a:pt x="31750" y="2465171"/>
                    <a:pt x="35560" y="2468981"/>
                    <a:pt x="44450" y="2468981"/>
                  </a:cubicBezTo>
                  <a:cubicBezTo>
                    <a:pt x="93685" y="2468981"/>
                    <a:pt x="153650" y="2470252"/>
                    <a:pt x="209332" y="2470252"/>
                  </a:cubicBezTo>
                  <a:cubicBezTo>
                    <a:pt x="290713" y="2470252"/>
                    <a:pt x="376377" y="2467712"/>
                    <a:pt x="457758" y="2470252"/>
                  </a:cubicBezTo>
                  <a:cubicBezTo>
                    <a:pt x="590538" y="2474062"/>
                    <a:pt x="723317" y="2476602"/>
                    <a:pt x="856097" y="2475331"/>
                  </a:cubicBezTo>
                  <a:cubicBezTo>
                    <a:pt x="941761" y="2474062"/>
                    <a:pt x="1023143" y="2476602"/>
                    <a:pt x="1108807" y="2476602"/>
                  </a:cubicBezTo>
                  <a:cubicBezTo>
                    <a:pt x="1233020" y="2476602"/>
                    <a:pt x="1357233" y="2475331"/>
                    <a:pt x="1481447" y="2476602"/>
                  </a:cubicBezTo>
                  <a:cubicBezTo>
                    <a:pt x="1665625" y="2477871"/>
                    <a:pt x="3687302" y="2467712"/>
                    <a:pt x="3875764" y="2470252"/>
                  </a:cubicBezTo>
                  <a:cubicBezTo>
                    <a:pt x="3957145" y="2471521"/>
                    <a:pt x="4038526" y="2472792"/>
                    <a:pt x="4115624" y="2472792"/>
                  </a:cubicBezTo>
                  <a:cubicBezTo>
                    <a:pt x="4256970" y="2475331"/>
                    <a:pt x="4394033" y="2471521"/>
                    <a:pt x="4535379" y="2475331"/>
                  </a:cubicBezTo>
                  <a:cubicBezTo>
                    <a:pt x="4651026" y="2477871"/>
                    <a:pt x="4766672" y="2477871"/>
                    <a:pt x="4882319" y="2480412"/>
                  </a:cubicBezTo>
                  <a:cubicBezTo>
                    <a:pt x="5053648" y="2484221"/>
                    <a:pt x="5224977" y="2486762"/>
                    <a:pt x="5396305" y="2488031"/>
                  </a:cubicBezTo>
                  <a:cubicBezTo>
                    <a:pt x="5447811" y="2488031"/>
                    <a:pt x="5465591" y="2486762"/>
                    <a:pt x="5485911" y="2486762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57987">
            <a:off x="776586" y="404245"/>
            <a:ext cx="2167263" cy="224481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03520">
            <a:off x="15432135" y="366097"/>
            <a:ext cx="1875913" cy="2572948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3F90C5A6-BA3B-30D9-8268-02095859C09D}"/>
              </a:ext>
            </a:extLst>
          </p:cNvPr>
          <p:cNvSpPr txBox="1"/>
          <p:nvPr/>
        </p:nvSpPr>
        <p:spPr>
          <a:xfrm>
            <a:off x="3147798" y="1068036"/>
            <a:ext cx="11583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564B1ED-EDBF-5B77-57B0-4B1F45C89184}"/>
                  </a:ext>
                </a:extLst>
              </p:cNvPr>
              <p:cNvSpPr txBox="1"/>
              <p:nvPr/>
            </p:nvSpPr>
            <p:spPr>
              <a:xfrm>
                <a:off x="1127219" y="3128547"/>
                <a:ext cx="16324444" cy="62762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Cho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)=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𝑏𝑥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(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0)</m:t>
                    </m:r>
                  </m:oMath>
                </a14:m>
                <a:r>
                  <a:rPr lang="en-US" sz="4000" i="1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p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4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𝑎𝑐</m:t>
                    </m:r>
                  </m:oMath>
                </a14:m>
                <a:r>
                  <a:rPr lang="en-US" sz="4000" i="1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>
                  <a:lnSpc>
                    <a:spcPct val="150000"/>
                  </a:lnSpc>
                  <a:spcAft>
                    <a:spcPts val="800"/>
                  </a:spcAft>
                  <a:buFontTx/>
                  <a:buChar char="+"/>
                </a:pP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&lt;0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thì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cùng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với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mọi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4000" b="1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>
                  <a:lnSpc>
                    <a:spcPct val="150000"/>
                  </a:lnSpc>
                  <a:spcAft>
                    <a:spcPts val="800"/>
                  </a:spcAft>
                  <a:buFontTx/>
                  <a:buChar char="+"/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=0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thì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cùng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mọi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1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lang="en-US" sz="4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0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num>
                          <m:den>
                            <m:r>
                              <a:rPr lang="en-US" sz="40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40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Aft>
                    <a:spcPts val="800"/>
                  </a:spcAft>
                  <a:buFontTx/>
                  <a:buChar char="+"/>
                </a:pP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&gt;0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thì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cùng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mọi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thuộc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khoảng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−∞;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;+∞)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trái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mọi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thuộc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khoảng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</m:t>
                    </m:r>
                    <m:sSub>
                      <m:sSubPr>
                        <m:ctrlP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nghiệm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  <a:endPara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564B1ED-EDBF-5B77-57B0-4B1F45C891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219" y="3128547"/>
                <a:ext cx="16324444" cy="6276270"/>
              </a:xfrm>
              <a:prstGeom prst="rect">
                <a:avLst/>
              </a:prstGeom>
              <a:blipFill>
                <a:blip r:embed="rId8"/>
                <a:stretch>
                  <a:fillRect l="-1344" r="-1307" b="-3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753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758699" y="2696279"/>
            <a:ext cx="16954500" cy="5859046"/>
            <a:chOff x="0" y="0"/>
            <a:chExt cx="3570889" cy="2000518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3534059" cy="1956068"/>
            </a:xfrm>
            <a:custGeom>
              <a:avLst/>
              <a:gdLst/>
              <a:ahLst/>
              <a:cxnLst/>
              <a:rect l="l" t="t" r="r" b="b"/>
              <a:pathLst>
                <a:path w="3534059" h="1956068">
                  <a:moveTo>
                    <a:pt x="2540" y="1925588"/>
                  </a:moveTo>
                  <a:cubicBezTo>
                    <a:pt x="0" y="1934478"/>
                    <a:pt x="5080" y="1940828"/>
                    <a:pt x="23908" y="1942098"/>
                  </a:cubicBezTo>
                  <a:cubicBezTo>
                    <a:pt x="45656" y="1943368"/>
                    <a:pt x="64686" y="1943368"/>
                    <a:pt x="86434" y="1943368"/>
                  </a:cubicBezTo>
                  <a:cubicBezTo>
                    <a:pt x="173428" y="1944638"/>
                    <a:pt x="260421" y="1944638"/>
                    <a:pt x="350134" y="1945908"/>
                  </a:cubicBezTo>
                  <a:cubicBezTo>
                    <a:pt x="399067" y="1947178"/>
                    <a:pt x="448001" y="1948448"/>
                    <a:pt x="494217" y="1949718"/>
                  </a:cubicBezTo>
                  <a:cubicBezTo>
                    <a:pt x="575773" y="1950988"/>
                    <a:pt x="654611" y="1950988"/>
                    <a:pt x="736168" y="1952258"/>
                  </a:cubicBezTo>
                  <a:cubicBezTo>
                    <a:pt x="768790" y="1952258"/>
                    <a:pt x="798694" y="1952258"/>
                    <a:pt x="831317" y="1950988"/>
                  </a:cubicBezTo>
                  <a:cubicBezTo>
                    <a:pt x="844909" y="1950988"/>
                    <a:pt x="861221" y="1949718"/>
                    <a:pt x="874814" y="1949718"/>
                  </a:cubicBezTo>
                  <a:cubicBezTo>
                    <a:pt x="929184" y="1950988"/>
                    <a:pt x="2016604" y="1942098"/>
                    <a:pt x="2070975" y="1943368"/>
                  </a:cubicBezTo>
                  <a:cubicBezTo>
                    <a:pt x="2147095" y="1944638"/>
                    <a:pt x="2356423" y="1944638"/>
                    <a:pt x="2432542" y="1944638"/>
                  </a:cubicBezTo>
                  <a:cubicBezTo>
                    <a:pt x="2462446" y="1944638"/>
                    <a:pt x="2489632" y="1943368"/>
                    <a:pt x="2519536" y="1943368"/>
                  </a:cubicBezTo>
                  <a:lnTo>
                    <a:pt x="2666337" y="1947178"/>
                  </a:lnTo>
                  <a:cubicBezTo>
                    <a:pt x="2772361" y="1949718"/>
                    <a:pt x="2875666" y="1947178"/>
                    <a:pt x="2981689" y="1950988"/>
                  </a:cubicBezTo>
                  <a:cubicBezTo>
                    <a:pt x="3158395" y="1956068"/>
                    <a:pt x="3337819" y="1949718"/>
                    <a:pt x="3469289" y="1954798"/>
                  </a:cubicBezTo>
                  <a:cubicBezTo>
                    <a:pt x="3489609" y="1956068"/>
                    <a:pt x="3509928" y="1954798"/>
                    <a:pt x="3532789" y="1954798"/>
                  </a:cubicBezTo>
                  <a:lnTo>
                    <a:pt x="3532789" y="1895108"/>
                  </a:lnTo>
                  <a:cubicBezTo>
                    <a:pt x="3531519" y="1824461"/>
                    <a:pt x="3530248" y="1753619"/>
                    <a:pt x="3530248" y="1678348"/>
                  </a:cubicBezTo>
                  <a:cubicBezTo>
                    <a:pt x="3530248" y="1591271"/>
                    <a:pt x="3534059" y="1502717"/>
                    <a:pt x="3527709" y="1415639"/>
                  </a:cubicBezTo>
                  <a:cubicBezTo>
                    <a:pt x="3520089" y="1358080"/>
                    <a:pt x="3508659" y="223118"/>
                    <a:pt x="3508659" y="165559"/>
                  </a:cubicBezTo>
                  <a:cubicBezTo>
                    <a:pt x="3506119" y="125710"/>
                    <a:pt x="3504848" y="84385"/>
                    <a:pt x="3502309" y="44535"/>
                  </a:cubicBezTo>
                  <a:cubicBezTo>
                    <a:pt x="3502309" y="32728"/>
                    <a:pt x="3501039" y="20921"/>
                    <a:pt x="3499769" y="6350"/>
                  </a:cubicBezTo>
                  <a:cubicBezTo>
                    <a:pt x="3489609" y="3810"/>
                    <a:pt x="3480719" y="2540"/>
                    <a:pt x="3470559" y="1270"/>
                  </a:cubicBezTo>
                  <a:cubicBezTo>
                    <a:pt x="3462939" y="0"/>
                    <a:pt x="3455319" y="1270"/>
                    <a:pt x="3448969" y="1270"/>
                  </a:cubicBezTo>
                  <a:lnTo>
                    <a:pt x="10315" y="6350"/>
                  </a:lnTo>
                  <a:lnTo>
                    <a:pt x="2540" y="1925588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3509929" cy="1945908"/>
            </a:xfrm>
            <a:custGeom>
              <a:avLst/>
              <a:gdLst/>
              <a:ahLst/>
              <a:cxnLst/>
              <a:rect l="l" t="t" r="r" b="b"/>
              <a:pathLst>
                <a:path w="3509929" h="1945908">
                  <a:moveTo>
                    <a:pt x="3509929" y="1945908"/>
                  </a:moveTo>
                  <a:lnTo>
                    <a:pt x="0" y="1938288"/>
                  </a:lnTo>
                  <a:lnTo>
                    <a:pt x="0" y="689398"/>
                  </a:lnTo>
                  <a:lnTo>
                    <a:pt x="7620" y="20320"/>
                  </a:lnTo>
                  <a:lnTo>
                    <a:pt x="1757827" y="0"/>
                  </a:lnTo>
                  <a:lnTo>
                    <a:pt x="3488339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3539138" cy="1972578"/>
            </a:xfrm>
            <a:custGeom>
              <a:avLst/>
              <a:gdLst/>
              <a:ahLst/>
              <a:cxnLst/>
              <a:rect l="l" t="t" r="r" b="b"/>
              <a:pathLst>
                <a:path w="3539138" h="1972578">
                  <a:moveTo>
                    <a:pt x="3504849" y="21590"/>
                  </a:moveTo>
                  <a:cubicBezTo>
                    <a:pt x="3506119" y="34290"/>
                    <a:pt x="3506119" y="44450"/>
                    <a:pt x="3507388" y="55040"/>
                  </a:cubicBezTo>
                  <a:cubicBezTo>
                    <a:pt x="3509929" y="94889"/>
                    <a:pt x="3511199" y="136214"/>
                    <a:pt x="3513738" y="176063"/>
                  </a:cubicBezTo>
                  <a:cubicBezTo>
                    <a:pt x="3513738" y="233623"/>
                    <a:pt x="3526438" y="1368584"/>
                    <a:pt x="3532788" y="1426144"/>
                  </a:cubicBezTo>
                  <a:cubicBezTo>
                    <a:pt x="3539138" y="1513221"/>
                    <a:pt x="3535329" y="1601775"/>
                    <a:pt x="3535329" y="1688853"/>
                  </a:cubicBezTo>
                  <a:cubicBezTo>
                    <a:pt x="3535329" y="1765599"/>
                    <a:pt x="3536599" y="1836442"/>
                    <a:pt x="3537869" y="1911618"/>
                  </a:cubicBezTo>
                  <a:lnTo>
                    <a:pt x="3537869" y="1971308"/>
                  </a:lnTo>
                  <a:cubicBezTo>
                    <a:pt x="3515008" y="1971308"/>
                    <a:pt x="3494688" y="1972578"/>
                    <a:pt x="3474369" y="1971308"/>
                  </a:cubicBezTo>
                  <a:cubicBezTo>
                    <a:pt x="3300891" y="1966228"/>
                    <a:pt x="3121467" y="1972578"/>
                    <a:pt x="2944761" y="1967498"/>
                  </a:cubicBezTo>
                  <a:cubicBezTo>
                    <a:pt x="2838738" y="1963688"/>
                    <a:pt x="2735433" y="1966228"/>
                    <a:pt x="2629409" y="1963688"/>
                  </a:cubicBezTo>
                  <a:lnTo>
                    <a:pt x="2482608" y="1959878"/>
                  </a:lnTo>
                  <a:cubicBezTo>
                    <a:pt x="2452704" y="1959878"/>
                    <a:pt x="2425518" y="1961148"/>
                    <a:pt x="2395614" y="1961148"/>
                  </a:cubicBezTo>
                  <a:cubicBezTo>
                    <a:pt x="2319495" y="1959878"/>
                    <a:pt x="2110167" y="1961148"/>
                    <a:pt x="2034047" y="1959878"/>
                  </a:cubicBezTo>
                  <a:cubicBezTo>
                    <a:pt x="1979676" y="1958608"/>
                    <a:pt x="892257" y="1967498"/>
                    <a:pt x="837886" y="1966228"/>
                  </a:cubicBezTo>
                  <a:cubicBezTo>
                    <a:pt x="824293" y="1966228"/>
                    <a:pt x="807982" y="1967498"/>
                    <a:pt x="794389" y="1967498"/>
                  </a:cubicBezTo>
                  <a:cubicBezTo>
                    <a:pt x="761766" y="1967498"/>
                    <a:pt x="731862" y="1968768"/>
                    <a:pt x="699240" y="1968768"/>
                  </a:cubicBezTo>
                  <a:cubicBezTo>
                    <a:pt x="617683" y="1968768"/>
                    <a:pt x="538845" y="1967498"/>
                    <a:pt x="457289" y="1966228"/>
                  </a:cubicBezTo>
                  <a:cubicBezTo>
                    <a:pt x="408355" y="1964958"/>
                    <a:pt x="359421" y="1963688"/>
                    <a:pt x="313206" y="1962418"/>
                  </a:cubicBezTo>
                  <a:cubicBezTo>
                    <a:pt x="226212" y="1961148"/>
                    <a:pt x="139218" y="1959878"/>
                    <a:pt x="49506" y="1959878"/>
                  </a:cubicBezTo>
                  <a:cubicBezTo>
                    <a:pt x="38100" y="1959878"/>
                    <a:pt x="29210" y="1959878"/>
                    <a:pt x="19050" y="1958608"/>
                  </a:cubicBezTo>
                  <a:cubicBezTo>
                    <a:pt x="10160" y="1957338"/>
                    <a:pt x="5080" y="1950988"/>
                    <a:pt x="7620" y="1942098"/>
                  </a:cubicBezTo>
                  <a:cubicBezTo>
                    <a:pt x="16510" y="1910236"/>
                    <a:pt x="12700" y="1873339"/>
                    <a:pt x="11430" y="1834966"/>
                  </a:cubicBezTo>
                  <a:cubicBezTo>
                    <a:pt x="10160" y="1756744"/>
                    <a:pt x="6350" y="1679997"/>
                    <a:pt x="7620" y="1601775"/>
                  </a:cubicBezTo>
                  <a:cubicBezTo>
                    <a:pt x="5080" y="1504366"/>
                    <a:pt x="0" y="298562"/>
                    <a:pt x="7620" y="199677"/>
                  </a:cubicBezTo>
                  <a:cubicBezTo>
                    <a:pt x="8890" y="180491"/>
                    <a:pt x="7620" y="159828"/>
                    <a:pt x="8890" y="140642"/>
                  </a:cubicBezTo>
                  <a:cubicBezTo>
                    <a:pt x="10160" y="109648"/>
                    <a:pt x="12700" y="757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1255" y="30480"/>
                    <a:pt x="114752" y="29210"/>
                  </a:cubicBezTo>
                  <a:cubicBezTo>
                    <a:pt x="188152" y="25400"/>
                    <a:pt x="261553" y="22860"/>
                    <a:pt x="337673" y="20320"/>
                  </a:cubicBezTo>
                  <a:cubicBezTo>
                    <a:pt x="389325" y="17780"/>
                    <a:pt x="440977" y="16510"/>
                    <a:pt x="489911" y="13970"/>
                  </a:cubicBezTo>
                  <a:cubicBezTo>
                    <a:pt x="538845" y="11430"/>
                    <a:pt x="590498" y="8890"/>
                    <a:pt x="639432" y="8890"/>
                  </a:cubicBezTo>
                  <a:cubicBezTo>
                    <a:pt x="693803" y="7620"/>
                    <a:pt x="748173" y="10160"/>
                    <a:pt x="802544" y="8890"/>
                  </a:cubicBezTo>
                  <a:cubicBezTo>
                    <a:pt x="870508" y="8890"/>
                    <a:pt x="2102011" y="6350"/>
                    <a:pt x="2169975" y="5080"/>
                  </a:cubicBezTo>
                  <a:cubicBezTo>
                    <a:pt x="2235220" y="3810"/>
                    <a:pt x="2300465" y="2540"/>
                    <a:pt x="2368429" y="2540"/>
                  </a:cubicBezTo>
                  <a:cubicBezTo>
                    <a:pt x="2479889" y="1270"/>
                    <a:pt x="2588631" y="0"/>
                    <a:pt x="2700092" y="0"/>
                  </a:cubicBezTo>
                  <a:cubicBezTo>
                    <a:pt x="2746307" y="0"/>
                    <a:pt x="2795241" y="2540"/>
                    <a:pt x="2841456" y="2540"/>
                  </a:cubicBezTo>
                  <a:cubicBezTo>
                    <a:pt x="2969228" y="3810"/>
                    <a:pt x="3099719" y="5080"/>
                    <a:pt x="3227490" y="7620"/>
                  </a:cubicBezTo>
                  <a:cubicBezTo>
                    <a:pt x="3295454" y="8890"/>
                    <a:pt x="3363418" y="12700"/>
                    <a:pt x="3431381" y="16510"/>
                  </a:cubicBezTo>
                  <a:lnTo>
                    <a:pt x="3474369" y="16510"/>
                  </a:lnTo>
                  <a:cubicBezTo>
                    <a:pt x="3485799" y="17780"/>
                    <a:pt x="3494688" y="20320"/>
                    <a:pt x="3504849" y="21590"/>
                  </a:cubicBezTo>
                  <a:close/>
                  <a:moveTo>
                    <a:pt x="3515008" y="1954798"/>
                  </a:moveTo>
                  <a:cubicBezTo>
                    <a:pt x="3516279" y="1938288"/>
                    <a:pt x="3517549" y="1925588"/>
                    <a:pt x="3517549" y="1912888"/>
                  </a:cubicBezTo>
                  <a:cubicBezTo>
                    <a:pt x="3516279" y="1829062"/>
                    <a:pt x="3515008" y="1750840"/>
                    <a:pt x="3515008" y="1666714"/>
                  </a:cubicBezTo>
                  <a:cubicBezTo>
                    <a:pt x="3515008" y="1628341"/>
                    <a:pt x="3517549" y="1589968"/>
                    <a:pt x="3516279" y="1551595"/>
                  </a:cubicBezTo>
                  <a:cubicBezTo>
                    <a:pt x="3516279" y="1516173"/>
                    <a:pt x="3515008" y="1479276"/>
                    <a:pt x="3513738" y="1443855"/>
                  </a:cubicBezTo>
                  <a:cubicBezTo>
                    <a:pt x="3508658" y="1389247"/>
                    <a:pt x="3497229" y="258713"/>
                    <a:pt x="3497229" y="204105"/>
                  </a:cubicBezTo>
                  <a:cubicBezTo>
                    <a:pt x="3494688" y="158352"/>
                    <a:pt x="3492149" y="111124"/>
                    <a:pt x="3489608" y="65371"/>
                  </a:cubicBezTo>
                  <a:cubicBezTo>
                    <a:pt x="3488338" y="44450"/>
                    <a:pt x="3487069" y="43180"/>
                    <a:pt x="3469441" y="41910"/>
                  </a:cubicBezTo>
                  <a:cubicBezTo>
                    <a:pt x="3461285" y="41910"/>
                    <a:pt x="3455849" y="41910"/>
                    <a:pt x="3447693" y="40640"/>
                  </a:cubicBezTo>
                  <a:cubicBezTo>
                    <a:pt x="3379729" y="36830"/>
                    <a:pt x="3309047" y="31750"/>
                    <a:pt x="3241083" y="30480"/>
                  </a:cubicBezTo>
                  <a:cubicBezTo>
                    <a:pt x="3075251" y="26670"/>
                    <a:pt x="2906701" y="25400"/>
                    <a:pt x="2740870" y="22860"/>
                  </a:cubicBezTo>
                  <a:lnTo>
                    <a:pt x="2545135" y="22860"/>
                  </a:lnTo>
                  <a:cubicBezTo>
                    <a:pt x="2458141" y="22860"/>
                    <a:pt x="2371147" y="22860"/>
                    <a:pt x="2286872" y="24130"/>
                  </a:cubicBezTo>
                  <a:cubicBezTo>
                    <a:pt x="2213471" y="25400"/>
                    <a:pt x="976532" y="29210"/>
                    <a:pt x="903131" y="29210"/>
                  </a:cubicBezTo>
                  <a:cubicBezTo>
                    <a:pt x="783515" y="29210"/>
                    <a:pt x="663898" y="26670"/>
                    <a:pt x="544282" y="33020"/>
                  </a:cubicBezTo>
                  <a:cubicBezTo>
                    <a:pt x="481756" y="36830"/>
                    <a:pt x="421948" y="36830"/>
                    <a:pt x="362140" y="38100"/>
                  </a:cubicBezTo>
                  <a:cubicBezTo>
                    <a:pt x="258835" y="41910"/>
                    <a:pt x="155530" y="45720"/>
                    <a:pt x="52225" y="50800"/>
                  </a:cubicBezTo>
                  <a:cubicBezTo>
                    <a:pt x="36830" y="50800"/>
                    <a:pt x="34290" y="53564"/>
                    <a:pt x="33020" y="71275"/>
                  </a:cubicBezTo>
                  <a:cubicBezTo>
                    <a:pt x="31750" y="97841"/>
                    <a:pt x="31750" y="124407"/>
                    <a:pt x="30480" y="150973"/>
                  </a:cubicBezTo>
                  <a:cubicBezTo>
                    <a:pt x="29210" y="195250"/>
                    <a:pt x="26670" y="238051"/>
                    <a:pt x="25400" y="282327"/>
                  </a:cubicBezTo>
                  <a:cubicBezTo>
                    <a:pt x="20320" y="329556"/>
                    <a:pt x="26670" y="1483704"/>
                    <a:pt x="29210" y="1530932"/>
                  </a:cubicBezTo>
                  <a:cubicBezTo>
                    <a:pt x="29210" y="1581113"/>
                    <a:pt x="29210" y="1632769"/>
                    <a:pt x="30480" y="1682949"/>
                  </a:cubicBezTo>
                  <a:cubicBezTo>
                    <a:pt x="30480" y="1719846"/>
                    <a:pt x="33020" y="1756744"/>
                    <a:pt x="33020" y="1793641"/>
                  </a:cubicBezTo>
                  <a:cubicBezTo>
                    <a:pt x="33020" y="1833490"/>
                    <a:pt x="33020" y="1873339"/>
                    <a:pt x="31750" y="1912888"/>
                  </a:cubicBezTo>
                  <a:lnTo>
                    <a:pt x="31750" y="1923048"/>
                  </a:lnTo>
                  <a:cubicBezTo>
                    <a:pt x="31750" y="1933208"/>
                    <a:pt x="35560" y="1937018"/>
                    <a:pt x="44450" y="1937018"/>
                  </a:cubicBezTo>
                  <a:cubicBezTo>
                    <a:pt x="76692" y="1937018"/>
                    <a:pt x="114752" y="1938288"/>
                    <a:pt x="150093" y="1938288"/>
                  </a:cubicBezTo>
                  <a:cubicBezTo>
                    <a:pt x="201745" y="1938288"/>
                    <a:pt x="256116" y="1935748"/>
                    <a:pt x="307769" y="1938288"/>
                  </a:cubicBezTo>
                  <a:cubicBezTo>
                    <a:pt x="392044" y="1942098"/>
                    <a:pt x="476319" y="1944638"/>
                    <a:pt x="560594" y="1943368"/>
                  </a:cubicBezTo>
                  <a:cubicBezTo>
                    <a:pt x="614965" y="1942098"/>
                    <a:pt x="666617" y="1944638"/>
                    <a:pt x="720988" y="1944638"/>
                  </a:cubicBezTo>
                  <a:cubicBezTo>
                    <a:pt x="799826" y="1944638"/>
                    <a:pt x="878664" y="1943368"/>
                    <a:pt x="957502" y="1944638"/>
                  </a:cubicBezTo>
                  <a:cubicBezTo>
                    <a:pt x="1074399" y="1945908"/>
                    <a:pt x="2357555" y="1935748"/>
                    <a:pt x="2477171" y="1938288"/>
                  </a:cubicBezTo>
                  <a:cubicBezTo>
                    <a:pt x="2528823" y="1939558"/>
                    <a:pt x="2580476" y="1940828"/>
                    <a:pt x="2629409" y="1940828"/>
                  </a:cubicBezTo>
                  <a:cubicBezTo>
                    <a:pt x="2719122" y="1943368"/>
                    <a:pt x="2806115" y="1939558"/>
                    <a:pt x="2895827" y="1943368"/>
                  </a:cubicBezTo>
                  <a:cubicBezTo>
                    <a:pt x="2969228" y="1945908"/>
                    <a:pt x="3042629" y="1945908"/>
                    <a:pt x="3116030" y="1948448"/>
                  </a:cubicBezTo>
                  <a:cubicBezTo>
                    <a:pt x="3224772" y="1952258"/>
                    <a:pt x="3333514" y="1954798"/>
                    <a:pt x="3442256" y="1956068"/>
                  </a:cubicBezTo>
                  <a:cubicBezTo>
                    <a:pt x="3476908" y="1956068"/>
                    <a:pt x="3494688" y="1954798"/>
                    <a:pt x="3515008" y="1954798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4950683" y="483938"/>
            <a:ext cx="8534400" cy="1810940"/>
            <a:chOff x="0" y="0"/>
            <a:chExt cx="3570889" cy="717104"/>
          </a:xfrm>
        </p:grpSpPr>
        <p:sp>
          <p:nvSpPr>
            <p:cNvPr id="14" name="Freeform 14"/>
            <p:cNvSpPr/>
            <p:nvPr/>
          </p:nvSpPr>
          <p:spPr>
            <a:xfrm>
              <a:off x="38100" y="44450"/>
              <a:ext cx="3534059" cy="672654"/>
            </a:xfrm>
            <a:custGeom>
              <a:avLst/>
              <a:gdLst/>
              <a:ahLst/>
              <a:cxnLst/>
              <a:rect l="l" t="t" r="r" b="b"/>
              <a:pathLst>
                <a:path w="3534059" h="672654">
                  <a:moveTo>
                    <a:pt x="2540" y="642174"/>
                  </a:moveTo>
                  <a:cubicBezTo>
                    <a:pt x="0" y="651064"/>
                    <a:pt x="5080" y="657414"/>
                    <a:pt x="23908" y="658684"/>
                  </a:cubicBezTo>
                  <a:cubicBezTo>
                    <a:pt x="45656" y="659954"/>
                    <a:pt x="64686" y="659954"/>
                    <a:pt x="86434" y="659954"/>
                  </a:cubicBezTo>
                  <a:cubicBezTo>
                    <a:pt x="173428" y="661224"/>
                    <a:pt x="260421" y="661224"/>
                    <a:pt x="350134" y="662494"/>
                  </a:cubicBezTo>
                  <a:cubicBezTo>
                    <a:pt x="399067" y="663764"/>
                    <a:pt x="448001" y="665034"/>
                    <a:pt x="494217" y="666304"/>
                  </a:cubicBezTo>
                  <a:cubicBezTo>
                    <a:pt x="575773" y="667574"/>
                    <a:pt x="654611" y="667574"/>
                    <a:pt x="736168" y="668844"/>
                  </a:cubicBezTo>
                  <a:cubicBezTo>
                    <a:pt x="768790" y="668844"/>
                    <a:pt x="798694" y="668844"/>
                    <a:pt x="831317" y="667574"/>
                  </a:cubicBezTo>
                  <a:cubicBezTo>
                    <a:pt x="844909" y="667574"/>
                    <a:pt x="861221" y="666304"/>
                    <a:pt x="874814" y="666304"/>
                  </a:cubicBezTo>
                  <a:cubicBezTo>
                    <a:pt x="929184" y="667574"/>
                    <a:pt x="2016604" y="658684"/>
                    <a:pt x="2070975" y="659954"/>
                  </a:cubicBezTo>
                  <a:cubicBezTo>
                    <a:pt x="2147095" y="661224"/>
                    <a:pt x="2356423" y="661224"/>
                    <a:pt x="2432542" y="661224"/>
                  </a:cubicBezTo>
                  <a:cubicBezTo>
                    <a:pt x="2462446" y="661224"/>
                    <a:pt x="2489632" y="659954"/>
                    <a:pt x="2519536" y="659954"/>
                  </a:cubicBezTo>
                  <a:lnTo>
                    <a:pt x="2666337" y="663764"/>
                  </a:lnTo>
                  <a:cubicBezTo>
                    <a:pt x="2772361" y="666304"/>
                    <a:pt x="2875666" y="663764"/>
                    <a:pt x="2981689" y="667574"/>
                  </a:cubicBezTo>
                  <a:cubicBezTo>
                    <a:pt x="3158395" y="672654"/>
                    <a:pt x="3337819" y="666304"/>
                    <a:pt x="3469289" y="671384"/>
                  </a:cubicBezTo>
                  <a:cubicBezTo>
                    <a:pt x="3489609" y="672654"/>
                    <a:pt x="3509928" y="671384"/>
                    <a:pt x="3532789" y="671384"/>
                  </a:cubicBezTo>
                  <a:lnTo>
                    <a:pt x="3532789" y="611694"/>
                  </a:lnTo>
                  <a:cubicBezTo>
                    <a:pt x="3531519" y="570130"/>
                    <a:pt x="3530248" y="548193"/>
                    <a:pt x="3530248" y="524886"/>
                  </a:cubicBezTo>
                  <a:cubicBezTo>
                    <a:pt x="3530248" y="497922"/>
                    <a:pt x="3534059" y="470501"/>
                    <a:pt x="3527709" y="443538"/>
                  </a:cubicBezTo>
                  <a:cubicBezTo>
                    <a:pt x="3520089" y="425714"/>
                    <a:pt x="3508659" y="74272"/>
                    <a:pt x="3508659" y="56449"/>
                  </a:cubicBezTo>
                  <a:cubicBezTo>
                    <a:pt x="3506119" y="44109"/>
                    <a:pt x="3504848" y="31313"/>
                    <a:pt x="3502309" y="18974"/>
                  </a:cubicBezTo>
                  <a:cubicBezTo>
                    <a:pt x="3502309" y="15318"/>
                    <a:pt x="3501039" y="11661"/>
                    <a:pt x="3499769" y="6350"/>
                  </a:cubicBezTo>
                  <a:cubicBezTo>
                    <a:pt x="3489609" y="3810"/>
                    <a:pt x="3480719" y="2540"/>
                    <a:pt x="3470559" y="1270"/>
                  </a:cubicBezTo>
                  <a:cubicBezTo>
                    <a:pt x="3462939" y="0"/>
                    <a:pt x="3455319" y="1270"/>
                    <a:pt x="3448969" y="1270"/>
                  </a:cubicBezTo>
                  <a:lnTo>
                    <a:pt x="10315" y="6350"/>
                  </a:lnTo>
                  <a:lnTo>
                    <a:pt x="2540" y="642174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11430" y="16510"/>
              <a:ext cx="3509929" cy="662494"/>
            </a:xfrm>
            <a:custGeom>
              <a:avLst/>
              <a:gdLst/>
              <a:ahLst/>
              <a:cxnLst/>
              <a:rect l="l" t="t" r="r" b="b"/>
              <a:pathLst>
                <a:path w="3509929" h="662494">
                  <a:moveTo>
                    <a:pt x="3509929" y="662494"/>
                  </a:moveTo>
                  <a:lnTo>
                    <a:pt x="0" y="654874"/>
                  </a:lnTo>
                  <a:lnTo>
                    <a:pt x="0" y="237945"/>
                  </a:lnTo>
                  <a:lnTo>
                    <a:pt x="7620" y="20320"/>
                  </a:lnTo>
                  <a:lnTo>
                    <a:pt x="1757827" y="0"/>
                  </a:lnTo>
                  <a:lnTo>
                    <a:pt x="3488339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-3810" y="0"/>
              <a:ext cx="3539138" cy="689164"/>
            </a:xfrm>
            <a:custGeom>
              <a:avLst/>
              <a:gdLst/>
              <a:ahLst/>
              <a:cxnLst/>
              <a:rect l="l" t="t" r="r" b="b"/>
              <a:pathLst>
                <a:path w="3539138" h="689164">
                  <a:moveTo>
                    <a:pt x="3504849" y="21590"/>
                  </a:moveTo>
                  <a:cubicBezTo>
                    <a:pt x="3506119" y="34290"/>
                    <a:pt x="3506119" y="44450"/>
                    <a:pt x="3507388" y="52912"/>
                  </a:cubicBezTo>
                  <a:cubicBezTo>
                    <a:pt x="3509929" y="65252"/>
                    <a:pt x="3511199" y="78048"/>
                    <a:pt x="3513738" y="90387"/>
                  </a:cubicBezTo>
                  <a:cubicBezTo>
                    <a:pt x="3513738" y="108211"/>
                    <a:pt x="3526438" y="459653"/>
                    <a:pt x="3532788" y="477476"/>
                  </a:cubicBezTo>
                  <a:cubicBezTo>
                    <a:pt x="3539138" y="504440"/>
                    <a:pt x="3535329" y="531861"/>
                    <a:pt x="3535329" y="558824"/>
                  </a:cubicBezTo>
                  <a:cubicBezTo>
                    <a:pt x="3535329" y="582589"/>
                    <a:pt x="3536599" y="604526"/>
                    <a:pt x="3537869" y="628204"/>
                  </a:cubicBezTo>
                  <a:lnTo>
                    <a:pt x="3537869" y="687894"/>
                  </a:lnTo>
                  <a:cubicBezTo>
                    <a:pt x="3515008" y="687894"/>
                    <a:pt x="3494688" y="689164"/>
                    <a:pt x="3474369" y="687894"/>
                  </a:cubicBezTo>
                  <a:cubicBezTo>
                    <a:pt x="3300891" y="682814"/>
                    <a:pt x="3121467" y="689164"/>
                    <a:pt x="2944761" y="684084"/>
                  </a:cubicBezTo>
                  <a:cubicBezTo>
                    <a:pt x="2838738" y="680274"/>
                    <a:pt x="2735433" y="682814"/>
                    <a:pt x="2629409" y="680274"/>
                  </a:cubicBezTo>
                  <a:lnTo>
                    <a:pt x="2482608" y="676464"/>
                  </a:lnTo>
                  <a:cubicBezTo>
                    <a:pt x="2452704" y="676464"/>
                    <a:pt x="2425518" y="677734"/>
                    <a:pt x="2395614" y="677734"/>
                  </a:cubicBezTo>
                  <a:cubicBezTo>
                    <a:pt x="2319495" y="676464"/>
                    <a:pt x="2110167" y="677734"/>
                    <a:pt x="2034047" y="676464"/>
                  </a:cubicBezTo>
                  <a:cubicBezTo>
                    <a:pt x="1979676" y="675194"/>
                    <a:pt x="892257" y="684084"/>
                    <a:pt x="837886" y="682814"/>
                  </a:cubicBezTo>
                  <a:cubicBezTo>
                    <a:pt x="824293" y="682814"/>
                    <a:pt x="807982" y="684084"/>
                    <a:pt x="794389" y="684084"/>
                  </a:cubicBezTo>
                  <a:cubicBezTo>
                    <a:pt x="761766" y="684084"/>
                    <a:pt x="731862" y="685354"/>
                    <a:pt x="699240" y="685354"/>
                  </a:cubicBezTo>
                  <a:cubicBezTo>
                    <a:pt x="617683" y="685354"/>
                    <a:pt x="538845" y="684084"/>
                    <a:pt x="457289" y="682814"/>
                  </a:cubicBezTo>
                  <a:cubicBezTo>
                    <a:pt x="408355" y="681544"/>
                    <a:pt x="359421" y="680274"/>
                    <a:pt x="313206" y="679004"/>
                  </a:cubicBezTo>
                  <a:cubicBezTo>
                    <a:pt x="226212" y="677734"/>
                    <a:pt x="139218" y="676464"/>
                    <a:pt x="49506" y="676464"/>
                  </a:cubicBezTo>
                  <a:cubicBezTo>
                    <a:pt x="38100" y="676464"/>
                    <a:pt x="29210" y="676464"/>
                    <a:pt x="19050" y="675194"/>
                  </a:cubicBezTo>
                  <a:cubicBezTo>
                    <a:pt x="10160" y="673924"/>
                    <a:pt x="5080" y="667574"/>
                    <a:pt x="7620" y="658684"/>
                  </a:cubicBezTo>
                  <a:cubicBezTo>
                    <a:pt x="16510" y="627376"/>
                    <a:pt x="12700" y="615951"/>
                    <a:pt x="11430" y="604069"/>
                  </a:cubicBezTo>
                  <a:cubicBezTo>
                    <a:pt x="10160" y="579847"/>
                    <a:pt x="6350" y="556082"/>
                    <a:pt x="7620" y="531861"/>
                  </a:cubicBezTo>
                  <a:cubicBezTo>
                    <a:pt x="5080" y="501698"/>
                    <a:pt x="0" y="128319"/>
                    <a:pt x="7620" y="97699"/>
                  </a:cubicBezTo>
                  <a:cubicBezTo>
                    <a:pt x="8890" y="91758"/>
                    <a:pt x="7620" y="85360"/>
                    <a:pt x="8890" y="79419"/>
                  </a:cubicBezTo>
                  <a:cubicBezTo>
                    <a:pt x="10160" y="69822"/>
                    <a:pt x="12700" y="5931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1255" y="30480"/>
                    <a:pt x="114752" y="29210"/>
                  </a:cubicBezTo>
                  <a:cubicBezTo>
                    <a:pt x="188152" y="25400"/>
                    <a:pt x="261553" y="22860"/>
                    <a:pt x="337673" y="20320"/>
                  </a:cubicBezTo>
                  <a:cubicBezTo>
                    <a:pt x="389325" y="17780"/>
                    <a:pt x="440977" y="16510"/>
                    <a:pt x="489911" y="13970"/>
                  </a:cubicBezTo>
                  <a:cubicBezTo>
                    <a:pt x="538845" y="11430"/>
                    <a:pt x="590498" y="8890"/>
                    <a:pt x="639432" y="8890"/>
                  </a:cubicBezTo>
                  <a:cubicBezTo>
                    <a:pt x="693803" y="7620"/>
                    <a:pt x="748173" y="10160"/>
                    <a:pt x="802544" y="8890"/>
                  </a:cubicBezTo>
                  <a:cubicBezTo>
                    <a:pt x="870508" y="8890"/>
                    <a:pt x="2102011" y="6350"/>
                    <a:pt x="2169975" y="5080"/>
                  </a:cubicBezTo>
                  <a:cubicBezTo>
                    <a:pt x="2235220" y="3810"/>
                    <a:pt x="2300465" y="2540"/>
                    <a:pt x="2368429" y="2540"/>
                  </a:cubicBezTo>
                  <a:cubicBezTo>
                    <a:pt x="2479889" y="1270"/>
                    <a:pt x="2588631" y="0"/>
                    <a:pt x="2700092" y="0"/>
                  </a:cubicBezTo>
                  <a:cubicBezTo>
                    <a:pt x="2746307" y="0"/>
                    <a:pt x="2795241" y="2540"/>
                    <a:pt x="2841456" y="2540"/>
                  </a:cubicBezTo>
                  <a:cubicBezTo>
                    <a:pt x="2969228" y="3810"/>
                    <a:pt x="3099719" y="5080"/>
                    <a:pt x="3227490" y="7620"/>
                  </a:cubicBezTo>
                  <a:cubicBezTo>
                    <a:pt x="3295454" y="8890"/>
                    <a:pt x="3363418" y="12700"/>
                    <a:pt x="3431381" y="16510"/>
                  </a:cubicBezTo>
                  <a:lnTo>
                    <a:pt x="3474369" y="16510"/>
                  </a:lnTo>
                  <a:cubicBezTo>
                    <a:pt x="3485799" y="17780"/>
                    <a:pt x="3494688" y="20320"/>
                    <a:pt x="3504849" y="21590"/>
                  </a:cubicBezTo>
                  <a:close/>
                  <a:moveTo>
                    <a:pt x="3515008" y="671384"/>
                  </a:moveTo>
                  <a:cubicBezTo>
                    <a:pt x="3516279" y="654874"/>
                    <a:pt x="3517549" y="642174"/>
                    <a:pt x="3517549" y="629474"/>
                  </a:cubicBezTo>
                  <a:cubicBezTo>
                    <a:pt x="3516279" y="602241"/>
                    <a:pt x="3515008" y="578019"/>
                    <a:pt x="3515008" y="551969"/>
                  </a:cubicBezTo>
                  <a:cubicBezTo>
                    <a:pt x="3515008" y="540087"/>
                    <a:pt x="3517549" y="528205"/>
                    <a:pt x="3516279" y="516322"/>
                  </a:cubicBezTo>
                  <a:cubicBezTo>
                    <a:pt x="3516279" y="505354"/>
                    <a:pt x="3515008" y="493929"/>
                    <a:pt x="3513738" y="482960"/>
                  </a:cubicBezTo>
                  <a:cubicBezTo>
                    <a:pt x="3508658" y="466051"/>
                    <a:pt x="3497229" y="115980"/>
                    <a:pt x="3497229" y="99071"/>
                  </a:cubicBezTo>
                  <a:cubicBezTo>
                    <a:pt x="3494688" y="84903"/>
                    <a:pt x="3492149" y="70279"/>
                    <a:pt x="3489608" y="56111"/>
                  </a:cubicBezTo>
                  <a:cubicBezTo>
                    <a:pt x="3488338" y="44450"/>
                    <a:pt x="3487069" y="43180"/>
                    <a:pt x="3469441" y="41910"/>
                  </a:cubicBezTo>
                  <a:cubicBezTo>
                    <a:pt x="3461285" y="41910"/>
                    <a:pt x="3455849" y="41910"/>
                    <a:pt x="3447693" y="40640"/>
                  </a:cubicBezTo>
                  <a:cubicBezTo>
                    <a:pt x="3379729" y="36830"/>
                    <a:pt x="3309047" y="31750"/>
                    <a:pt x="3241083" y="30480"/>
                  </a:cubicBezTo>
                  <a:cubicBezTo>
                    <a:pt x="3075251" y="26670"/>
                    <a:pt x="2906701" y="25400"/>
                    <a:pt x="2740870" y="22860"/>
                  </a:cubicBezTo>
                  <a:lnTo>
                    <a:pt x="2545135" y="22860"/>
                  </a:lnTo>
                  <a:cubicBezTo>
                    <a:pt x="2458141" y="22860"/>
                    <a:pt x="2371147" y="22860"/>
                    <a:pt x="2286872" y="24130"/>
                  </a:cubicBezTo>
                  <a:cubicBezTo>
                    <a:pt x="2213471" y="25400"/>
                    <a:pt x="976532" y="29210"/>
                    <a:pt x="903131" y="29210"/>
                  </a:cubicBezTo>
                  <a:cubicBezTo>
                    <a:pt x="783515" y="29210"/>
                    <a:pt x="663898" y="26670"/>
                    <a:pt x="544282" y="33020"/>
                  </a:cubicBezTo>
                  <a:cubicBezTo>
                    <a:pt x="481756" y="36830"/>
                    <a:pt x="421948" y="36830"/>
                    <a:pt x="362140" y="38100"/>
                  </a:cubicBezTo>
                  <a:cubicBezTo>
                    <a:pt x="258835" y="41910"/>
                    <a:pt x="155530" y="45720"/>
                    <a:pt x="52225" y="50800"/>
                  </a:cubicBezTo>
                  <a:cubicBezTo>
                    <a:pt x="36830" y="50800"/>
                    <a:pt x="34290" y="52455"/>
                    <a:pt x="33020" y="57939"/>
                  </a:cubicBezTo>
                  <a:cubicBezTo>
                    <a:pt x="31750" y="66166"/>
                    <a:pt x="31750" y="74392"/>
                    <a:pt x="30480" y="82618"/>
                  </a:cubicBezTo>
                  <a:cubicBezTo>
                    <a:pt x="29210" y="96328"/>
                    <a:pt x="26670" y="109582"/>
                    <a:pt x="25400" y="123292"/>
                  </a:cubicBezTo>
                  <a:cubicBezTo>
                    <a:pt x="20320" y="137917"/>
                    <a:pt x="26670" y="495300"/>
                    <a:pt x="29210" y="509924"/>
                  </a:cubicBezTo>
                  <a:cubicBezTo>
                    <a:pt x="29210" y="525463"/>
                    <a:pt x="29210" y="541458"/>
                    <a:pt x="30480" y="556996"/>
                  </a:cubicBezTo>
                  <a:cubicBezTo>
                    <a:pt x="30480" y="568422"/>
                    <a:pt x="33020" y="579847"/>
                    <a:pt x="33020" y="591272"/>
                  </a:cubicBezTo>
                  <a:cubicBezTo>
                    <a:pt x="33020" y="603612"/>
                    <a:pt x="33020" y="615951"/>
                    <a:pt x="31750" y="629474"/>
                  </a:cubicBezTo>
                  <a:lnTo>
                    <a:pt x="31750" y="639634"/>
                  </a:lnTo>
                  <a:cubicBezTo>
                    <a:pt x="31750" y="649794"/>
                    <a:pt x="35560" y="653604"/>
                    <a:pt x="44450" y="653604"/>
                  </a:cubicBezTo>
                  <a:cubicBezTo>
                    <a:pt x="76692" y="653604"/>
                    <a:pt x="114752" y="654874"/>
                    <a:pt x="150093" y="654874"/>
                  </a:cubicBezTo>
                  <a:cubicBezTo>
                    <a:pt x="201745" y="654874"/>
                    <a:pt x="256116" y="652334"/>
                    <a:pt x="307769" y="654874"/>
                  </a:cubicBezTo>
                  <a:cubicBezTo>
                    <a:pt x="392044" y="658684"/>
                    <a:pt x="476319" y="661224"/>
                    <a:pt x="560594" y="659954"/>
                  </a:cubicBezTo>
                  <a:cubicBezTo>
                    <a:pt x="614965" y="658684"/>
                    <a:pt x="666617" y="661224"/>
                    <a:pt x="720988" y="661224"/>
                  </a:cubicBezTo>
                  <a:cubicBezTo>
                    <a:pt x="799826" y="661224"/>
                    <a:pt x="878664" y="659954"/>
                    <a:pt x="957502" y="661224"/>
                  </a:cubicBezTo>
                  <a:cubicBezTo>
                    <a:pt x="1074399" y="662494"/>
                    <a:pt x="2357555" y="652334"/>
                    <a:pt x="2477171" y="654874"/>
                  </a:cubicBezTo>
                  <a:cubicBezTo>
                    <a:pt x="2528823" y="656144"/>
                    <a:pt x="2580476" y="657414"/>
                    <a:pt x="2629409" y="657414"/>
                  </a:cubicBezTo>
                  <a:cubicBezTo>
                    <a:pt x="2719122" y="659954"/>
                    <a:pt x="2806115" y="656144"/>
                    <a:pt x="2895827" y="659954"/>
                  </a:cubicBezTo>
                  <a:cubicBezTo>
                    <a:pt x="2969228" y="662494"/>
                    <a:pt x="3042629" y="662494"/>
                    <a:pt x="3116030" y="665034"/>
                  </a:cubicBezTo>
                  <a:cubicBezTo>
                    <a:pt x="3224772" y="668844"/>
                    <a:pt x="3333514" y="671384"/>
                    <a:pt x="3442256" y="672654"/>
                  </a:cubicBezTo>
                  <a:cubicBezTo>
                    <a:pt x="3476908" y="672654"/>
                    <a:pt x="3494688" y="671384"/>
                    <a:pt x="3515008" y="671384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02429">
            <a:off x="201011" y="8344118"/>
            <a:ext cx="1996529" cy="169160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429118">
            <a:off x="15726513" y="88045"/>
            <a:ext cx="2122547" cy="2911223"/>
          </a:xfrm>
          <a:prstGeom prst="rect">
            <a:avLst/>
          </a:prstGeom>
        </p:spPr>
      </p:pic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F82DF8EB-CB2B-4C61-6509-10B349B76DD7}"/>
              </a:ext>
            </a:extLst>
          </p:cNvPr>
          <p:cNvSpPr txBox="1"/>
          <p:nvPr/>
        </p:nvSpPr>
        <p:spPr>
          <a:xfrm>
            <a:off x="6027680" y="827025"/>
            <a:ext cx="69651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34F9C9F1-8B3E-AA1F-9645-2827A323CB9D}"/>
                  </a:ext>
                </a:extLst>
              </p:cNvPr>
              <p:cNvSpPr txBox="1"/>
              <p:nvPr/>
            </p:nvSpPr>
            <p:spPr>
              <a:xfrm>
                <a:off x="857493" y="3093199"/>
                <a:ext cx="16569977" cy="49754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 xây dựng phương án kinh doanh cho một sản phẩm, doanh nghiệp tính toán lợi nhuận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(đồng) theo công thức sau: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=−200</m:t>
                    </m:r>
                    <m:sSup>
                      <m:sSupPr>
                        <m:ctrlPr>
                          <a:rPr lang="nl-NL" sz="36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36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36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nl-NL" sz="36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+92 000</m:t>
                    </m:r>
                    <m:r>
                      <a:rPr lang="nl-NL" sz="36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nl-NL" sz="36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8 400 000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trong đó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số sản phẩm được bán ra.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 vậy, việc đánh giá hiệu quả kinh doanh loại sản phẩm trên dẫn tới việc xét dấu của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=−200</m:t>
                    </m:r>
                    <m:sSup>
                      <m:sSupPr>
                        <m:ctrlPr>
                          <a:rPr lang="nl-NL" sz="36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36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36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nl-NL" sz="36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+92 000</m:t>
                    </m:r>
                    <m:r>
                      <a:rPr lang="nl-NL" sz="36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nl-NL" sz="36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8 400 000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tức là ta cần xét dấu của tam thức bậc hai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nl-NL" sz="36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nl-NL" sz="36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=−200</m:t>
                    </m:r>
                    <m:sSup>
                      <m:sSupPr>
                        <m:ctrlPr>
                          <a:rPr lang="nl-NL" sz="36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36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36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nl-NL" sz="36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+92 000</m:t>
                    </m:r>
                    <m:r>
                      <a:rPr lang="nl-NL" sz="36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nl-NL" sz="36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8 400 000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34F9C9F1-8B3E-AA1F-9645-2827A323CB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493" y="3093199"/>
                <a:ext cx="16569977" cy="4975465"/>
              </a:xfrm>
              <a:prstGeom prst="rect">
                <a:avLst/>
              </a:prstGeom>
              <a:blipFill>
                <a:blip r:embed="rId8"/>
                <a:stretch>
                  <a:fillRect l="-1141" r="-1104" b="-35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Bong bóng Lời nói: Hình chữ nhật với Góc Tròn 29">
            <a:extLst>
              <a:ext uri="{FF2B5EF4-FFF2-40B4-BE49-F238E27FC236}">
                <a16:creationId xmlns:a16="http://schemas.microsoft.com/office/drawing/2014/main" id="{60258530-022B-23D9-1FE4-DC499E6D60E2}"/>
              </a:ext>
            </a:extLst>
          </p:cNvPr>
          <p:cNvSpPr/>
          <p:nvPr/>
        </p:nvSpPr>
        <p:spPr>
          <a:xfrm>
            <a:off x="6725243" y="6954211"/>
            <a:ext cx="8153400" cy="2228906"/>
          </a:xfrm>
          <a:prstGeom prst="wedgeRoundRectCallout">
            <a:avLst>
              <a:gd name="adj1" fmla="val 35767"/>
              <a:gd name="adj2" fmla="val 90625"/>
              <a:gd name="adj3" fmla="val 16667"/>
            </a:avLst>
          </a:prstGeom>
          <a:solidFill>
            <a:srgbClr val="D6583C"/>
          </a:solidFill>
          <a:ln>
            <a:solidFill>
              <a:srgbClr val="D658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351974" y="1418524"/>
            <a:ext cx="6921636" cy="1806592"/>
            <a:chOff x="0" y="0"/>
            <a:chExt cx="2363330" cy="616844"/>
          </a:xfrm>
        </p:grpSpPr>
        <p:sp>
          <p:nvSpPr>
            <p:cNvPr id="7" name="Freeform 7"/>
            <p:cNvSpPr/>
            <p:nvPr/>
          </p:nvSpPr>
          <p:spPr>
            <a:xfrm>
              <a:off x="38100" y="44450"/>
              <a:ext cx="2326500" cy="572394"/>
            </a:xfrm>
            <a:custGeom>
              <a:avLst/>
              <a:gdLst/>
              <a:ahLst/>
              <a:cxnLst/>
              <a:rect l="l" t="t" r="r" b="b"/>
              <a:pathLst>
                <a:path w="2326500" h="572394">
                  <a:moveTo>
                    <a:pt x="2540" y="541914"/>
                  </a:moveTo>
                  <a:cubicBezTo>
                    <a:pt x="0" y="550804"/>
                    <a:pt x="5080" y="557154"/>
                    <a:pt x="17331" y="558424"/>
                  </a:cubicBezTo>
                  <a:cubicBezTo>
                    <a:pt x="31410" y="559694"/>
                    <a:pt x="43729" y="559694"/>
                    <a:pt x="57808" y="559694"/>
                  </a:cubicBezTo>
                  <a:cubicBezTo>
                    <a:pt x="114125" y="560964"/>
                    <a:pt x="170441" y="560964"/>
                    <a:pt x="228518" y="562234"/>
                  </a:cubicBezTo>
                  <a:cubicBezTo>
                    <a:pt x="260196" y="563504"/>
                    <a:pt x="291874" y="564774"/>
                    <a:pt x="321792" y="566044"/>
                  </a:cubicBezTo>
                  <a:cubicBezTo>
                    <a:pt x="374588" y="567314"/>
                    <a:pt x="425625" y="567314"/>
                    <a:pt x="478422" y="568584"/>
                  </a:cubicBezTo>
                  <a:cubicBezTo>
                    <a:pt x="499540" y="568584"/>
                    <a:pt x="518899" y="568584"/>
                    <a:pt x="540018" y="567314"/>
                  </a:cubicBezTo>
                  <a:cubicBezTo>
                    <a:pt x="548817" y="567314"/>
                    <a:pt x="559377" y="566044"/>
                    <a:pt x="568176" y="566044"/>
                  </a:cubicBezTo>
                  <a:cubicBezTo>
                    <a:pt x="603374" y="567314"/>
                    <a:pt x="1307330" y="558424"/>
                    <a:pt x="1342527" y="559694"/>
                  </a:cubicBezTo>
                  <a:cubicBezTo>
                    <a:pt x="1391804" y="560964"/>
                    <a:pt x="1527316" y="560964"/>
                    <a:pt x="1576593" y="560964"/>
                  </a:cubicBezTo>
                  <a:cubicBezTo>
                    <a:pt x="1595952" y="560964"/>
                    <a:pt x="1613550" y="559694"/>
                    <a:pt x="1632909" y="559694"/>
                  </a:cubicBezTo>
                  <a:lnTo>
                    <a:pt x="1727943" y="563504"/>
                  </a:lnTo>
                  <a:cubicBezTo>
                    <a:pt x="1796579" y="566044"/>
                    <a:pt x="1863455" y="563504"/>
                    <a:pt x="1932090" y="567314"/>
                  </a:cubicBezTo>
                  <a:cubicBezTo>
                    <a:pt x="2046483" y="572394"/>
                    <a:pt x="2162636" y="566044"/>
                    <a:pt x="2261730" y="571124"/>
                  </a:cubicBezTo>
                  <a:cubicBezTo>
                    <a:pt x="2282050" y="572394"/>
                    <a:pt x="2302370" y="571124"/>
                    <a:pt x="2325230" y="571124"/>
                  </a:cubicBezTo>
                  <a:lnTo>
                    <a:pt x="2325230" y="511434"/>
                  </a:lnTo>
                  <a:cubicBezTo>
                    <a:pt x="2323960" y="472142"/>
                    <a:pt x="2322690" y="454026"/>
                    <a:pt x="2322690" y="434778"/>
                  </a:cubicBezTo>
                  <a:cubicBezTo>
                    <a:pt x="2322690" y="412510"/>
                    <a:pt x="2326500" y="389865"/>
                    <a:pt x="2320150" y="367597"/>
                  </a:cubicBezTo>
                  <a:cubicBezTo>
                    <a:pt x="2312530" y="352878"/>
                    <a:pt x="2301100" y="62644"/>
                    <a:pt x="2301100" y="47925"/>
                  </a:cubicBezTo>
                  <a:cubicBezTo>
                    <a:pt x="2298560" y="37735"/>
                    <a:pt x="2297290" y="27167"/>
                    <a:pt x="2294750" y="16977"/>
                  </a:cubicBezTo>
                  <a:cubicBezTo>
                    <a:pt x="2294750" y="13957"/>
                    <a:pt x="2293480" y="10938"/>
                    <a:pt x="2292210" y="6350"/>
                  </a:cubicBezTo>
                  <a:cubicBezTo>
                    <a:pt x="2282050" y="3810"/>
                    <a:pt x="2273160" y="2540"/>
                    <a:pt x="2263000" y="1270"/>
                  </a:cubicBezTo>
                  <a:cubicBezTo>
                    <a:pt x="2255380" y="0"/>
                    <a:pt x="2247760" y="1270"/>
                    <a:pt x="2241410" y="1270"/>
                  </a:cubicBezTo>
                  <a:lnTo>
                    <a:pt x="8531" y="6350"/>
                  </a:lnTo>
                  <a:lnTo>
                    <a:pt x="2540" y="541914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11430" y="16510"/>
              <a:ext cx="2302370" cy="562234"/>
            </a:xfrm>
            <a:custGeom>
              <a:avLst/>
              <a:gdLst/>
              <a:ahLst/>
              <a:cxnLst/>
              <a:rect l="l" t="t" r="r" b="b"/>
              <a:pathLst>
                <a:path w="2302370" h="562234">
                  <a:moveTo>
                    <a:pt x="2302370" y="562234"/>
                  </a:moveTo>
                  <a:lnTo>
                    <a:pt x="0" y="554614"/>
                  </a:lnTo>
                  <a:lnTo>
                    <a:pt x="0" y="202677"/>
                  </a:lnTo>
                  <a:lnTo>
                    <a:pt x="7620" y="20320"/>
                  </a:lnTo>
                  <a:lnTo>
                    <a:pt x="1149211" y="0"/>
                  </a:lnTo>
                  <a:lnTo>
                    <a:pt x="2280780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-3810" y="0"/>
              <a:ext cx="2331580" cy="588904"/>
            </a:xfrm>
            <a:custGeom>
              <a:avLst/>
              <a:gdLst/>
              <a:ahLst/>
              <a:cxnLst/>
              <a:rect l="l" t="t" r="r" b="b"/>
              <a:pathLst>
                <a:path w="2331580" h="588904">
                  <a:moveTo>
                    <a:pt x="2297290" y="21590"/>
                  </a:moveTo>
                  <a:cubicBezTo>
                    <a:pt x="2298560" y="34290"/>
                    <a:pt x="2298560" y="44450"/>
                    <a:pt x="2299830" y="52746"/>
                  </a:cubicBezTo>
                  <a:cubicBezTo>
                    <a:pt x="2302370" y="62936"/>
                    <a:pt x="2303640" y="73504"/>
                    <a:pt x="2306180" y="83694"/>
                  </a:cubicBezTo>
                  <a:cubicBezTo>
                    <a:pt x="2306180" y="98414"/>
                    <a:pt x="2318880" y="388648"/>
                    <a:pt x="2325230" y="403367"/>
                  </a:cubicBezTo>
                  <a:cubicBezTo>
                    <a:pt x="2331580" y="425634"/>
                    <a:pt x="2327770" y="448279"/>
                    <a:pt x="2327770" y="470547"/>
                  </a:cubicBezTo>
                  <a:cubicBezTo>
                    <a:pt x="2327770" y="490173"/>
                    <a:pt x="2329040" y="508289"/>
                    <a:pt x="2330310" y="527944"/>
                  </a:cubicBezTo>
                  <a:lnTo>
                    <a:pt x="2330310" y="587634"/>
                  </a:lnTo>
                  <a:cubicBezTo>
                    <a:pt x="2307450" y="587634"/>
                    <a:pt x="2287130" y="588904"/>
                    <a:pt x="2266810" y="587634"/>
                  </a:cubicBezTo>
                  <a:cubicBezTo>
                    <a:pt x="2153509" y="582554"/>
                    <a:pt x="2037356" y="588904"/>
                    <a:pt x="1922964" y="583824"/>
                  </a:cubicBezTo>
                  <a:cubicBezTo>
                    <a:pt x="1854328" y="580014"/>
                    <a:pt x="1787452" y="582554"/>
                    <a:pt x="1718816" y="580014"/>
                  </a:cubicBezTo>
                  <a:lnTo>
                    <a:pt x="1623782" y="576204"/>
                  </a:lnTo>
                  <a:cubicBezTo>
                    <a:pt x="1604424" y="576204"/>
                    <a:pt x="1586825" y="577474"/>
                    <a:pt x="1567466" y="577474"/>
                  </a:cubicBezTo>
                  <a:cubicBezTo>
                    <a:pt x="1518189" y="576204"/>
                    <a:pt x="1382678" y="577474"/>
                    <a:pt x="1333401" y="576204"/>
                  </a:cubicBezTo>
                  <a:cubicBezTo>
                    <a:pt x="1298203" y="574934"/>
                    <a:pt x="594247" y="583824"/>
                    <a:pt x="559049" y="582554"/>
                  </a:cubicBezTo>
                  <a:cubicBezTo>
                    <a:pt x="550250" y="582554"/>
                    <a:pt x="539691" y="583824"/>
                    <a:pt x="530891" y="583824"/>
                  </a:cubicBezTo>
                  <a:cubicBezTo>
                    <a:pt x="509772" y="583824"/>
                    <a:pt x="490414" y="585094"/>
                    <a:pt x="469295" y="585094"/>
                  </a:cubicBezTo>
                  <a:cubicBezTo>
                    <a:pt x="416498" y="585094"/>
                    <a:pt x="365462" y="583824"/>
                    <a:pt x="312665" y="582554"/>
                  </a:cubicBezTo>
                  <a:cubicBezTo>
                    <a:pt x="280987" y="581284"/>
                    <a:pt x="249309" y="580014"/>
                    <a:pt x="219391" y="578744"/>
                  </a:cubicBezTo>
                  <a:cubicBezTo>
                    <a:pt x="163074" y="577474"/>
                    <a:pt x="106758" y="576204"/>
                    <a:pt x="48682" y="576204"/>
                  </a:cubicBezTo>
                  <a:cubicBezTo>
                    <a:pt x="38100" y="576204"/>
                    <a:pt x="29210" y="576204"/>
                    <a:pt x="19050" y="574934"/>
                  </a:cubicBezTo>
                  <a:cubicBezTo>
                    <a:pt x="10160" y="573664"/>
                    <a:pt x="5080" y="567314"/>
                    <a:pt x="7620" y="558424"/>
                  </a:cubicBezTo>
                  <a:cubicBezTo>
                    <a:pt x="16510" y="527160"/>
                    <a:pt x="12700" y="517724"/>
                    <a:pt x="11430" y="507911"/>
                  </a:cubicBezTo>
                  <a:cubicBezTo>
                    <a:pt x="10160" y="487908"/>
                    <a:pt x="6350" y="468283"/>
                    <a:pt x="7620" y="448279"/>
                  </a:cubicBezTo>
                  <a:cubicBezTo>
                    <a:pt x="5080" y="423370"/>
                    <a:pt x="0" y="115020"/>
                    <a:pt x="7620" y="89733"/>
                  </a:cubicBezTo>
                  <a:cubicBezTo>
                    <a:pt x="8890" y="84827"/>
                    <a:pt x="7620" y="79543"/>
                    <a:pt x="8890" y="74636"/>
                  </a:cubicBezTo>
                  <a:cubicBezTo>
                    <a:pt x="10160" y="66711"/>
                    <a:pt x="12700" y="5803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761" y="30480"/>
                    <a:pt x="90919" y="29210"/>
                  </a:cubicBezTo>
                  <a:cubicBezTo>
                    <a:pt x="138436" y="25400"/>
                    <a:pt x="185953" y="22860"/>
                    <a:pt x="235230" y="20320"/>
                  </a:cubicBezTo>
                  <a:cubicBezTo>
                    <a:pt x="268668" y="17780"/>
                    <a:pt x="302106" y="16510"/>
                    <a:pt x="333784" y="13970"/>
                  </a:cubicBezTo>
                  <a:cubicBezTo>
                    <a:pt x="365462" y="11430"/>
                    <a:pt x="398899" y="8890"/>
                    <a:pt x="430578" y="8890"/>
                  </a:cubicBezTo>
                  <a:cubicBezTo>
                    <a:pt x="465775" y="7620"/>
                    <a:pt x="500973" y="10160"/>
                    <a:pt x="536171" y="8890"/>
                  </a:cubicBezTo>
                  <a:cubicBezTo>
                    <a:pt x="580168" y="8890"/>
                    <a:pt x="1377398" y="6350"/>
                    <a:pt x="1421395" y="5080"/>
                  </a:cubicBezTo>
                  <a:cubicBezTo>
                    <a:pt x="1463633" y="3810"/>
                    <a:pt x="1505870" y="2540"/>
                    <a:pt x="1549867" y="2540"/>
                  </a:cubicBezTo>
                  <a:cubicBezTo>
                    <a:pt x="1622023" y="1270"/>
                    <a:pt x="1692418" y="0"/>
                    <a:pt x="1764573" y="0"/>
                  </a:cubicBezTo>
                  <a:cubicBezTo>
                    <a:pt x="1794492" y="0"/>
                    <a:pt x="1826170" y="2540"/>
                    <a:pt x="1856088" y="2540"/>
                  </a:cubicBezTo>
                  <a:cubicBezTo>
                    <a:pt x="1938803" y="3810"/>
                    <a:pt x="2023277" y="5080"/>
                    <a:pt x="2105992" y="7620"/>
                  </a:cubicBezTo>
                  <a:cubicBezTo>
                    <a:pt x="2149989" y="8890"/>
                    <a:pt x="2193987" y="12700"/>
                    <a:pt x="2237984" y="16510"/>
                  </a:cubicBezTo>
                  <a:lnTo>
                    <a:pt x="2266810" y="16510"/>
                  </a:lnTo>
                  <a:cubicBezTo>
                    <a:pt x="2278240" y="17780"/>
                    <a:pt x="2287130" y="20320"/>
                    <a:pt x="2297290" y="21590"/>
                  </a:cubicBezTo>
                  <a:close/>
                  <a:moveTo>
                    <a:pt x="2307450" y="571124"/>
                  </a:moveTo>
                  <a:cubicBezTo>
                    <a:pt x="2308720" y="554614"/>
                    <a:pt x="2309990" y="541914"/>
                    <a:pt x="2309990" y="529214"/>
                  </a:cubicBezTo>
                  <a:cubicBezTo>
                    <a:pt x="2308720" y="506402"/>
                    <a:pt x="2307450" y="486399"/>
                    <a:pt x="2307450" y="464886"/>
                  </a:cubicBezTo>
                  <a:cubicBezTo>
                    <a:pt x="2307450" y="455073"/>
                    <a:pt x="2309990" y="445260"/>
                    <a:pt x="2308720" y="435447"/>
                  </a:cubicBezTo>
                  <a:cubicBezTo>
                    <a:pt x="2308720" y="426389"/>
                    <a:pt x="2307450" y="416954"/>
                    <a:pt x="2306180" y="407896"/>
                  </a:cubicBezTo>
                  <a:cubicBezTo>
                    <a:pt x="2301100" y="393931"/>
                    <a:pt x="2289670" y="104830"/>
                    <a:pt x="2289670" y="90865"/>
                  </a:cubicBezTo>
                  <a:cubicBezTo>
                    <a:pt x="2287130" y="79165"/>
                    <a:pt x="2284590" y="67088"/>
                    <a:pt x="2282050" y="55388"/>
                  </a:cubicBezTo>
                  <a:cubicBezTo>
                    <a:pt x="2280780" y="44450"/>
                    <a:pt x="2279510" y="43180"/>
                    <a:pt x="2262622" y="41910"/>
                  </a:cubicBezTo>
                  <a:cubicBezTo>
                    <a:pt x="2257343" y="41910"/>
                    <a:pt x="2253823" y="41910"/>
                    <a:pt x="2248543" y="40640"/>
                  </a:cubicBezTo>
                  <a:cubicBezTo>
                    <a:pt x="2204546" y="36830"/>
                    <a:pt x="2158789" y="31750"/>
                    <a:pt x="2114791" y="30480"/>
                  </a:cubicBezTo>
                  <a:cubicBezTo>
                    <a:pt x="2007438" y="26670"/>
                    <a:pt x="1898325" y="25400"/>
                    <a:pt x="1790972" y="22860"/>
                  </a:cubicBezTo>
                  <a:lnTo>
                    <a:pt x="1664260" y="22860"/>
                  </a:lnTo>
                  <a:cubicBezTo>
                    <a:pt x="1607943" y="22860"/>
                    <a:pt x="1551627" y="22860"/>
                    <a:pt x="1497070" y="24130"/>
                  </a:cubicBezTo>
                  <a:cubicBezTo>
                    <a:pt x="1449553" y="25400"/>
                    <a:pt x="648804" y="29210"/>
                    <a:pt x="601287" y="29210"/>
                  </a:cubicBezTo>
                  <a:cubicBezTo>
                    <a:pt x="523852" y="29210"/>
                    <a:pt x="446416" y="26670"/>
                    <a:pt x="368981" y="33020"/>
                  </a:cubicBezTo>
                  <a:cubicBezTo>
                    <a:pt x="328504" y="36830"/>
                    <a:pt x="289786" y="36830"/>
                    <a:pt x="251069" y="38100"/>
                  </a:cubicBezTo>
                  <a:cubicBezTo>
                    <a:pt x="184193" y="41910"/>
                    <a:pt x="117317" y="45720"/>
                    <a:pt x="50441" y="50800"/>
                  </a:cubicBezTo>
                  <a:cubicBezTo>
                    <a:pt x="36830" y="50800"/>
                    <a:pt x="34290" y="52369"/>
                    <a:pt x="33020" y="56898"/>
                  </a:cubicBezTo>
                  <a:cubicBezTo>
                    <a:pt x="31750" y="63691"/>
                    <a:pt x="31750" y="70485"/>
                    <a:pt x="30480" y="77278"/>
                  </a:cubicBezTo>
                  <a:cubicBezTo>
                    <a:pt x="29210" y="88601"/>
                    <a:pt x="26670" y="99546"/>
                    <a:pt x="25400" y="110868"/>
                  </a:cubicBezTo>
                  <a:cubicBezTo>
                    <a:pt x="20320" y="122946"/>
                    <a:pt x="26670" y="418086"/>
                    <a:pt x="29210" y="430163"/>
                  </a:cubicBezTo>
                  <a:cubicBezTo>
                    <a:pt x="29210" y="442996"/>
                    <a:pt x="29210" y="456205"/>
                    <a:pt x="30480" y="469037"/>
                  </a:cubicBezTo>
                  <a:cubicBezTo>
                    <a:pt x="30480" y="478473"/>
                    <a:pt x="33020" y="487908"/>
                    <a:pt x="33020" y="497344"/>
                  </a:cubicBezTo>
                  <a:cubicBezTo>
                    <a:pt x="33020" y="507534"/>
                    <a:pt x="33020" y="517724"/>
                    <a:pt x="31750" y="529214"/>
                  </a:cubicBezTo>
                  <a:lnTo>
                    <a:pt x="31750" y="539374"/>
                  </a:lnTo>
                  <a:cubicBezTo>
                    <a:pt x="31750" y="549534"/>
                    <a:pt x="35560" y="553344"/>
                    <a:pt x="44450" y="553344"/>
                  </a:cubicBezTo>
                  <a:cubicBezTo>
                    <a:pt x="66280" y="553344"/>
                    <a:pt x="90919" y="554614"/>
                    <a:pt x="113797" y="554614"/>
                  </a:cubicBezTo>
                  <a:cubicBezTo>
                    <a:pt x="147235" y="554614"/>
                    <a:pt x="182433" y="552074"/>
                    <a:pt x="215871" y="554614"/>
                  </a:cubicBezTo>
                  <a:cubicBezTo>
                    <a:pt x="270428" y="558424"/>
                    <a:pt x="324984" y="560964"/>
                    <a:pt x="379541" y="559694"/>
                  </a:cubicBezTo>
                  <a:cubicBezTo>
                    <a:pt x="414739" y="558424"/>
                    <a:pt x="448176" y="560964"/>
                    <a:pt x="483374" y="560964"/>
                  </a:cubicBezTo>
                  <a:cubicBezTo>
                    <a:pt x="534411" y="560964"/>
                    <a:pt x="585448" y="559694"/>
                    <a:pt x="636485" y="560964"/>
                  </a:cubicBezTo>
                  <a:cubicBezTo>
                    <a:pt x="712160" y="562234"/>
                    <a:pt x="1542827" y="552074"/>
                    <a:pt x="1620263" y="554614"/>
                  </a:cubicBezTo>
                  <a:cubicBezTo>
                    <a:pt x="1653701" y="555884"/>
                    <a:pt x="1687138" y="557154"/>
                    <a:pt x="1718816" y="557154"/>
                  </a:cubicBezTo>
                  <a:cubicBezTo>
                    <a:pt x="1776893" y="559694"/>
                    <a:pt x="1833209" y="555884"/>
                    <a:pt x="1891286" y="559694"/>
                  </a:cubicBezTo>
                  <a:cubicBezTo>
                    <a:pt x="1938803" y="562234"/>
                    <a:pt x="1986320" y="562234"/>
                    <a:pt x="2033837" y="564774"/>
                  </a:cubicBezTo>
                  <a:cubicBezTo>
                    <a:pt x="2104232" y="568584"/>
                    <a:pt x="2174628" y="571124"/>
                    <a:pt x="2245023" y="572394"/>
                  </a:cubicBezTo>
                  <a:cubicBezTo>
                    <a:pt x="2269350" y="572394"/>
                    <a:pt x="2287130" y="571124"/>
                    <a:pt x="2307450" y="571124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9276816" y="1418524"/>
            <a:ext cx="7848587" cy="7449952"/>
            <a:chOff x="0" y="0"/>
            <a:chExt cx="2497147" cy="2543719"/>
          </a:xfrm>
        </p:grpSpPr>
        <p:sp>
          <p:nvSpPr>
            <p:cNvPr id="13" name="Freeform 13"/>
            <p:cNvSpPr/>
            <p:nvPr/>
          </p:nvSpPr>
          <p:spPr>
            <a:xfrm>
              <a:off x="38100" y="44450"/>
              <a:ext cx="2460317" cy="2499269"/>
            </a:xfrm>
            <a:custGeom>
              <a:avLst/>
              <a:gdLst/>
              <a:ahLst/>
              <a:cxnLst/>
              <a:rect l="l" t="t" r="r" b="b"/>
              <a:pathLst>
                <a:path w="2460317" h="2499269">
                  <a:moveTo>
                    <a:pt x="2540" y="2468789"/>
                  </a:moveTo>
                  <a:cubicBezTo>
                    <a:pt x="0" y="2477679"/>
                    <a:pt x="5080" y="2484029"/>
                    <a:pt x="18060" y="2485299"/>
                  </a:cubicBezTo>
                  <a:cubicBezTo>
                    <a:pt x="32989" y="2486569"/>
                    <a:pt x="46052" y="2486569"/>
                    <a:pt x="60981" y="2486569"/>
                  </a:cubicBezTo>
                  <a:cubicBezTo>
                    <a:pt x="120697" y="2487839"/>
                    <a:pt x="180412" y="2487839"/>
                    <a:pt x="241995" y="2489109"/>
                  </a:cubicBezTo>
                  <a:cubicBezTo>
                    <a:pt x="275585" y="2490379"/>
                    <a:pt x="309175" y="2491649"/>
                    <a:pt x="340899" y="2492919"/>
                  </a:cubicBezTo>
                  <a:cubicBezTo>
                    <a:pt x="396883" y="2494189"/>
                    <a:pt x="451001" y="2494189"/>
                    <a:pt x="506984" y="2495459"/>
                  </a:cubicBezTo>
                  <a:cubicBezTo>
                    <a:pt x="529378" y="2495459"/>
                    <a:pt x="549905" y="2495459"/>
                    <a:pt x="572299" y="2494189"/>
                  </a:cubicBezTo>
                  <a:cubicBezTo>
                    <a:pt x="581629" y="2494189"/>
                    <a:pt x="592826" y="2492919"/>
                    <a:pt x="602157" y="2492919"/>
                  </a:cubicBezTo>
                  <a:cubicBezTo>
                    <a:pt x="639479" y="2494189"/>
                    <a:pt x="1385929" y="2485299"/>
                    <a:pt x="1423251" y="2486569"/>
                  </a:cubicBezTo>
                  <a:cubicBezTo>
                    <a:pt x="1475503" y="2487839"/>
                    <a:pt x="1619194" y="2487839"/>
                    <a:pt x="1671446" y="2487839"/>
                  </a:cubicBezTo>
                  <a:cubicBezTo>
                    <a:pt x="1691973" y="2487839"/>
                    <a:pt x="1710634" y="2486569"/>
                    <a:pt x="1731162" y="2486569"/>
                  </a:cubicBezTo>
                  <a:lnTo>
                    <a:pt x="1831933" y="2490379"/>
                  </a:lnTo>
                  <a:cubicBezTo>
                    <a:pt x="1904711" y="2492919"/>
                    <a:pt x="1975624" y="2490379"/>
                    <a:pt x="2048403" y="2494189"/>
                  </a:cubicBezTo>
                  <a:cubicBezTo>
                    <a:pt x="2169701" y="2499269"/>
                    <a:pt x="2292865" y="2492919"/>
                    <a:pt x="2395547" y="2497999"/>
                  </a:cubicBezTo>
                  <a:cubicBezTo>
                    <a:pt x="2415867" y="2499269"/>
                    <a:pt x="2436187" y="2497999"/>
                    <a:pt x="2459047" y="2497999"/>
                  </a:cubicBezTo>
                  <a:lnTo>
                    <a:pt x="2459047" y="2438309"/>
                  </a:lnTo>
                  <a:cubicBezTo>
                    <a:pt x="2457777" y="2355353"/>
                    <a:pt x="2456507" y="2263810"/>
                    <a:pt x="2456507" y="2166547"/>
                  </a:cubicBezTo>
                  <a:cubicBezTo>
                    <a:pt x="2456507" y="2054026"/>
                    <a:pt x="2460317" y="1939598"/>
                    <a:pt x="2453967" y="1827078"/>
                  </a:cubicBezTo>
                  <a:cubicBezTo>
                    <a:pt x="2446347" y="1752700"/>
                    <a:pt x="2434917" y="286117"/>
                    <a:pt x="2434917" y="211739"/>
                  </a:cubicBezTo>
                  <a:cubicBezTo>
                    <a:pt x="2432377" y="160247"/>
                    <a:pt x="2431107" y="106847"/>
                    <a:pt x="2428567" y="55354"/>
                  </a:cubicBezTo>
                  <a:cubicBezTo>
                    <a:pt x="2428567" y="40097"/>
                    <a:pt x="2427297" y="24840"/>
                    <a:pt x="2426027" y="6350"/>
                  </a:cubicBezTo>
                  <a:cubicBezTo>
                    <a:pt x="2415867" y="3810"/>
                    <a:pt x="2406977" y="2540"/>
                    <a:pt x="2396817" y="1270"/>
                  </a:cubicBezTo>
                  <a:cubicBezTo>
                    <a:pt x="2389197" y="0"/>
                    <a:pt x="2381577" y="1270"/>
                    <a:pt x="2375227" y="1270"/>
                  </a:cubicBezTo>
                  <a:lnTo>
                    <a:pt x="8729" y="6350"/>
                  </a:lnTo>
                  <a:lnTo>
                    <a:pt x="2540" y="2468789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1430" y="16510"/>
              <a:ext cx="2436187" cy="2489109"/>
            </a:xfrm>
            <a:custGeom>
              <a:avLst/>
              <a:gdLst/>
              <a:ahLst/>
              <a:cxnLst/>
              <a:rect l="l" t="t" r="r" b="b"/>
              <a:pathLst>
                <a:path w="2436187" h="2489109">
                  <a:moveTo>
                    <a:pt x="2436187" y="2489109"/>
                  </a:moveTo>
                  <a:lnTo>
                    <a:pt x="0" y="2481489"/>
                  </a:lnTo>
                  <a:lnTo>
                    <a:pt x="0" y="880475"/>
                  </a:lnTo>
                  <a:lnTo>
                    <a:pt x="7620" y="20320"/>
                  </a:lnTo>
                  <a:lnTo>
                    <a:pt x="1216656" y="0"/>
                  </a:lnTo>
                  <a:lnTo>
                    <a:pt x="2414597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-3810" y="0"/>
              <a:ext cx="2465397" cy="2515779"/>
            </a:xfrm>
            <a:custGeom>
              <a:avLst/>
              <a:gdLst/>
              <a:ahLst/>
              <a:cxnLst/>
              <a:rect l="l" t="t" r="r" b="b"/>
              <a:pathLst>
                <a:path w="2465397" h="2515779">
                  <a:moveTo>
                    <a:pt x="2431107" y="21590"/>
                  </a:moveTo>
                  <a:cubicBezTo>
                    <a:pt x="2432377" y="34290"/>
                    <a:pt x="2432377" y="44450"/>
                    <a:pt x="2433647" y="55940"/>
                  </a:cubicBezTo>
                  <a:cubicBezTo>
                    <a:pt x="2436187" y="107433"/>
                    <a:pt x="2437457" y="160833"/>
                    <a:pt x="2439997" y="212325"/>
                  </a:cubicBezTo>
                  <a:cubicBezTo>
                    <a:pt x="2439997" y="286703"/>
                    <a:pt x="2452697" y="1753286"/>
                    <a:pt x="2459047" y="1827664"/>
                  </a:cubicBezTo>
                  <a:cubicBezTo>
                    <a:pt x="2465397" y="1940184"/>
                    <a:pt x="2461587" y="2054612"/>
                    <a:pt x="2461587" y="2167133"/>
                  </a:cubicBezTo>
                  <a:cubicBezTo>
                    <a:pt x="2461587" y="2266304"/>
                    <a:pt x="2462857" y="2357846"/>
                    <a:pt x="2464127" y="2454819"/>
                  </a:cubicBezTo>
                  <a:lnTo>
                    <a:pt x="2464127" y="2514509"/>
                  </a:lnTo>
                  <a:cubicBezTo>
                    <a:pt x="2441267" y="2514509"/>
                    <a:pt x="2420947" y="2515779"/>
                    <a:pt x="2400627" y="2514509"/>
                  </a:cubicBezTo>
                  <a:cubicBezTo>
                    <a:pt x="2280658" y="2509429"/>
                    <a:pt x="2157493" y="2515779"/>
                    <a:pt x="2036195" y="2510699"/>
                  </a:cubicBezTo>
                  <a:cubicBezTo>
                    <a:pt x="1963417" y="2506889"/>
                    <a:pt x="1892504" y="2509429"/>
                    <a:pt x="1819725" y="2506889"/>
                  </a:cubicBezTo>
                  <a:lnTo>
                    <a:pt x="1718954" y="2503079"/>
                  </a:lnTo>
                  <a:cubicBezTo>
                    <a:pt x="1698427" y="2503079"/>
                    <a:pt x="1679766" y="2504349"/>
                    <a:pt x="1659238" y="2504349"/>
                  </a:cubicBezTo>
                  <a:cubicBezTo>
                    <a:pt x="1606987" y="2503079"/>
                    <a:pt x="1463295" y="2504349"/>
                    <a:pt x="1411044" y="2503079"/>
                  </a:cubicBezTo>
                  <a:cubicBezTo>
                    <a:pt x="1373721" y="2501809"/>
                    <a:pt x="627271" y="2510699"/>
                    <a:pt x="589949" y="2509429"/>
                  </a:cubicBezTo>
                  <a:cubicBezTo>
                    <a:pt x="580618" y="2509429"/>
                    <a:pt x="569422" y="2510699"/>
                    <a:pt x="560091" y="2510699"/>
                  </a:cubicBezTo>
                  <a:cubicBezTo>
                    <a:pt x="537697" y="2510699"/>
                    <a:pt x="517170" y="2511969"/>
                    <a:pt x="494777" y="2511969"/>
                  </a:cubicBezTo>
                  <a:cubicBezTo>
                    <a:pt x="438793" y="2511969"/>
                    <a:pt x="384675" y="2510699"/>
                    <a:pt x="328692" y="2509429"/>
                  </a:cubicBezTo>
                  <a:cubicBezTo>
                    <a:pt x="295101" y="2508159"/>
                    <a:pt x="261511" y="2506889"/>
                    <a:pt x="229787" y="2505619"/>
                  </a:cubicBezTo>
                  <a:cubicBezTo>
                    <a:pt x="170071" y="2504349"/>
                    <a:pt x="110355" y="2503079"/>
                    <a:pt x="48773" y="2503079"/>
                  </a:cubicBezTo>
                  <a:cubicBezTo>
                    <a:pt x="38100" y="2503079"/>
                    <a:pt x="29210" y="2503079"/>
                    <a:pt x="19050" y="2501809"/>
                  </a:cubicBezTo>
                  <a:cubicBezTo>
                    <a:pt x="10160" y="2500539"/>
                    <a:pt x="5080" y="2494189"/>
                    <a:pt x="7620" y="2485299"/>
                  </a:cubicBezTo>
                  <a:cubicBezTo>
                    <a:pt x="16510" y="2453202"/>
                    <a:pt x="12700" y="2405524"/>
                    <a:pt x="11430" y="2355939"/>
                  </a:cubicBezTo>
                  <a:cubicBezTo>
                    <a:pt x="10160" y="2254861"/>
                    <a:pt x="6350" y="2155690"/>
                    <a:pt x="7620" y="2054612"/>
                  </a:cubicBezTo>
                  <a:cubicBezTo>
                    <a:pt x="5080" y="1928742"/>
                    <a:pt x="0" y="370617"/>
                    <a:pt x="7620" y="242839"/>
                  </a:cubicBezTo>
                  <a:cubicBezTo>
                    <a:pt x="8890" y="218046"/>
                    <a:pt x="7620" y="191347"/>
                    <a:pt x="8890" y="166554"/>
                  </a:cubicBezTo>
                  <a:cubicBezTo>
                    <a:pt x="10160" y="126504"/>
                    <a:pt x="12700" y="8264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3702" y="30480"/>
                    <a:pt x="93560" y="29210"/>
                  </a:cubicBezTo>
                  <a:cubicBezTo>
                    <a:pt x="143945" y="25400"/>
                    <a:pt x="194331" y="22860"/>
                    <a:pt x="246582" y="20320"/>
                  </a:cubicBezTo>
                  <a:cubicBezTo>
                    <a:pt x="282038" y="17780"/>
                    <a:pt x="317495" y="16510"/>
                    <a:pt x="351085" y="13970"/>
                  </a:cubicBezTo>
                  <a:cubicBezTo>
                    <a:pt x="384675" y="11430"/>
                    <a:pt x="420132" y="8890"/>
                    <a:pt x="453722" y="8890"/>
                  </a:cubicBezTo>
                  <a:cubicBezTo>
                    <a:pt x="491044" y="7620"/>
                    <a:pt x="528367" y="10160"/>
                    <a:pt x="565689" y="8890"/>
                  </a:cubicBezTo>
                  <a:cubicBezTo>
                    <a:pt x="612342" y="8890"/>
                    <a:pt x="1457697" y="6350"/>
                    <a:pt x="1504350" y="5080"/>
                  </a:cubicBezTo>
                  <a:cubicBezTo>
                    <a:pt x="1549137" y="3810"/>
                    <a:pt x="1593924" y="2540"/>
                    <a:pt x="1640577" y="2540"/>
                  </a:cubicBezTo>
                  <a:cubicBezTo>
                    <a:pt x="1717088" y="1270"/>
                    <a:pt x="1791733" y="0"/>
                    <a:pt x="1868244" y="0"/>
                  </a:cubicBezTo>
                  <a:cubicBezTo>
                    <a:pt x="1899968" y="0"/>
                    <a:pt x="1933558" y="2540"/>
                    <a:pt x="1965283" y="2540"/>
                  </a:cubicBezTo>
                  <a:cubicBezTo>
                    <a:pt x="2052991" y="3810"/>
                    <a:pt x="2142564" y="5080"/>
                    <a:pt x="2230272" y="7620"/>
                  </a:cubicBezTo>
                  <a:cubicBezTo>
                    <a:pt x="2276925" y="8890"/>
                    <a:pt x="2323578" y="12700"/>
                    <a:pt x="2370232" y="16510"/>
                  </a:cubicBezTo>
                  <a:lnTo>
                    <a:pt x="2400627" y="16510"/>
                  </a:lnTo>
                  <a:cubicBezTo>
                    <a:pt x="2412057" y="17780"/>
                    <a:pt x="2420947" y="20320"/>
                    <a:pt x="2431107" y="21590"/>
                  </a:cubicBezTo>
                  <a:close/>
                  <a:moveTo>
                    <a:pt x="2441267" y="2497999"/>
                  </a:moveTo>
                  <a:cubicBezTo>
                    <a:pt x="2442537" y="2481489"/>
                    <a:pt x="2443807" y="2468789"/>
                    <a:pt x="2443807" y="2456089"/>
                  </a:cubicBezTo>
                  <a:cubicBezTo>
                    <a:pt x="2442537" y="2348310"/>
                    <a:pt x="2441267" y="2247232"/>
                    <a:pt x="2441267" y="2138526"/>
                  </a:cubicBezTo>
                  <a:cubicBezTo>
                    <a:pt x="2441267" y="2088941"/>
                    <a:pt x="2443807" y="2039355"/>
                    <a:pt x="2442537" y="1989770"/>
                  </a:cubicBezTo>
                  <a:cubicBezTo>
                    <a:pt x="2442537" y="1943999"/>
                    <a:pt x="2441267" y="1896320"/>
                    <a:pt x="2439997" y="1850549"/>
                  </a:cubicBezTo>
                  <a:cubicBezTo>
                    <a:pt x="2434917" y="1779986"/>
                    <a:pt x="2423487" y="319124"/>
                    <a:pt x="2423487" y="248561"/>
                  </a:cubicBezTo>
                  <a:cubicBezTo>
                    <a:pt x="2420947" y="189440"/>
                    <a:pt x="2418407" y="128411"/>
                    <a:pt x="2415867" y="69290"/>
                  </a:cubicBezTo>
                  <a:cubicBezTo>
                    <a:pt x="2414597" y="44450"/>
                    <a:pt x="2413327" y="43180"/>
                    <a:pt x="2396357" y="41910"/>
                  </a:cubicBezTo>
                  <a:cubicBezTo>
                    <a:pt x="2390759" y="41910"/>
                    <a:pt x="2387027" y="41910"/>
                    <a:pt x="2381428" y="40640"/>
                  </a:cubicBezTo>
                  <a:cubicBezTo>
                    <a:pt x="2334775" y="36830"/>
                    <a:pt x="2286256" y="31750"/>
                    <a:pt x="2239603" y="30480"/>
                  </a:cubicBezTo>
                  <a:cubicBezTo>
                    <a:pt x="2125769" y="26670"/>
                    <a:pt x="2010070" y="25400"/>
                    <a:pt x="1896236" y="22860"/>
                  </a:cubicBezTo>
                  <a:lnTo>
                    <a:pt x="1761875" y="22860"/>
                  </a:lnTo>
                  <a:cubicBezTo>
                    <a:pt x="1702159" y="22860"/>
                    <a:pt x="1642443" y="22860"/>
                    <a:pt x="1584593" y="24130"/>
                  </a:cubicBezTo>
                  <a:cubicBezTo>
                    <a:pt x="1534208" y="25400"/>
                    <a:pt x="685121" y="29210"/>
                    <a:pt x="634736" y="29210"/>
                  </a:cubicBezTo>
                  <a:cubicBezTo>
                    <a:pt x="552627" y="29210"/>
                    <a:pt x="470517" y="26670"/>
                    <a:pt x="388408" y="33020"/>
                  </a:cubicBezTo>
                  <a:cubicBezTo>
                    <a:pt x="345487" y="36830"/>
                    <a:pt x="304432" y="36830"/>
                    <a:pt x="263377" y="38100"/>
                  </a:cubicBezTo>
                  <a:cubicBezTo>
                    <a:pt x="192464" y="41910"/>
                    <a:pt x="121552" y="45720"/>
                    <a:pt x="50639" y="50800"/>
                  </a:cubicBezTo>
                  <a:cubicBezTo>
                    <a:pt x="36830" y="50800"/>
                    <a:pt x="34290" y="54033"/>
                    <a:pt x="33020" y="76919"/>
                  </a:cubicBezTo>
                  <a:cubicBezTo>
                    <a:pt x="31750" y="111247"/>
                    <a:pt x="31750" y="145576"/>
                    <a:pt x="30480" y="179904"/>
                  </a:cubicBezTo>
                  <a:cubicBezTo>
                    <a:pt x="29210" y="237118"/>
                    <a:pt x="26670" y="292425"/>
                    <a:pt x="25400" y="349638"/>
                  </a:cubicBezTo>
                  <a:cubicBezTo>
                    <a:pt x="20320" y="410667"/>
                    <a:pt x="26670" y="1902042"/>
                    <a:pt x="29210" y="1963070"/>
                  </a:cubicBezTo>
                  <a:cubicBezTo>
                    <a:pt x="29210" y="2027912"/>
                    <a:pt x="29210" y="2094662"/>
                    <a:pt x="30480" y="2159504"/>
                  </a:cubicBezTo>
                  <a:cubicBezTo>
                    <a:pt x="30480" y="2207183"/>
                    <a:pt x="33020" y="2254861"/>
                    <a:pt x="33020" y="2302539"/>
                  </a:cubicBezTo>
                  <a:cubicBezTo>
                    <a:pt x="33020" y="2354032"/>
                    <a:pt x="33020" y="2405524"/>
                    <a:pt x="31750" y="2456089"/>
                  </a:cubicBezTo>
                  <a:lnTo>
                    <a:pt x="31750" y="2466249"/>
                  </a:lnTo>
                  <a:cubicBezTo>
                    <a:pt x="31750" y="2476409"/>
                    <a:pt x="35560" y="2480219"/>
                    <a:pt x="44450" y="2480219"/>
                  </a:cubicBezTo>
                  <a:cubicBezTo>
                    <a:pt x="67434" y="2480219"/>
                    <a:pt x="93560" y="2481489"/>
                    <a:pt x="117820" y="2481489"/>
                  </a:cubicBezTo>
                  <a:cubicBezTo>
                    <a:pt x="153276" y="2481489"/>
                    <a:pt x="190598" y="2478949"/>
                    <a:pt x="226055" y="2481489"/>
                  </a:cubicBezTo>
                  <a:cubicBezTo>
                    <a:pt x="283905" y="2485299"/>
                    <a:pt x="341754" y="2487839"/>
                    <a:pt x="399604" y="2486569"/>
                  </a:cubicBezTo>
                  <a:cubicBezTo>
                    <a:pt x="436927" y="2485299"/>
                    <a:pt x="472383" y="2487839"/>
                    <a:pt x="509706" y="2487839"/>
                  </a:cubicBezTo>
                  <a:cubicBezTo>
                    <a:pt x="563823" y="2487839"/>
                    <a:pt x="617941" y="2486569"/>
                    <a:pt x="672058" y="2487839"/>
                  </a:cubicBezTo>
                  <a:cubicBezTo>
                    <a:pt x="752302" y="2489109"/>
                    <a:pt x="1633112" y="2478949"/>
                    <a:pt x="1715222" y="2481489"/>
                  </a:cubicBezTo>
                  <a:cubicBezTo>
                    <a:pt x="1750678" y="2482759"/>
                    <a:pt x="1786135" y="2484029"/>
                    <a:pt x="1819725" y="2484029"/>
                  </a:cubicBezTo>
                  <a:cubicBezTo>
                    <a:pt x="1881307" y="2486569"/>
                    <a:pt x="1941023" y="2482759"/>
                    <a:pt x="2002605" y="2486569"/>
                  </a:cubicBezTo>
                  <a:cubicBezTo>
                    <a:pt x="2052991" y="2489109"/>
                    <a:pt x="2103376" y="2489109"/>
                    <a:pt x="2153761" y="2491649"/>
                  </a:cubicBezTo>
                  <a:cubicBezTo>
                    <a:pt x="2228406" y="2495459"/>
                    <a:pt x="2303051" y="2497999"/>
                    <a:pt x="2377696" y="2499269"/>
                  </a:cubicBezTo>
                  <a:cubicBezTo>
                    <a:pt x="2403167" y="2499269"/>
                    <a:pt x="2420947" y="2497999"/>
                    <a:pt x="2441267" y="2497999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68926">
            <a:off x="4976685" y="6103199"/>
            <a:ext cx="1533727" cy="240327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8483">
            <a:off x="2142381" y="6450926"/>
            <a:ext cx="2420896" cy="28572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FAC68ACE-0583-3A0D-22EA-57F3348E8ED6}"/>
                  </a:ext>
                </a:extLst>
              </p:cNvPr>
              <p:cNvSpPr txBox="1"/>
              <p:nvPr/>
            </p:nvSpPr>
            <p:spPr>
              <a:xfrm>
                <a:off x="9708790" y="3143286"/>
                <a:ext cx="6984641" cy="40293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lí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thay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biệt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4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p>
                        <m:r>
                          <a:rPr lang="en-US" sz="44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4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4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𝑎𝑐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bằng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biệt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thức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thu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gọn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44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′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4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400" i="1" dirty="0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400" b="0" i="1" dirty="0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Arial" panose="020B0604020202020204" pitchFamily="34" charset="0"/>
                              </a:rPr>
                              <m:t>𝑏</m:t>
                            </m:r>
                            <m:r>
                              <a:rPr lang="en-US" sz="4400" b="0" i="1" dirty="0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Arial" panose="020B0604020202020204" pitchFamily="34" charset="0"/>
                              </a:rPr>
                              <m:t>′</m:t>
                            </m:r>
                          </m:e>
                        </m:d>
                      </m:e>
                      <m:sup>
                        <m:r>
                          <a:rPr lang="en-US" sz="44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4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𝑎𝑐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=2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4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FAC68ACE-0583-3A0D-22EA-57F3348E8E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8790" y="3143286"/>
                <a:ext cx="6984641" cy="4029308"/>
              </a:xfrm>
              <a:prstGeom prst="rect">
                <a:avLst/>
              </a:prstGeom>
              <a:blipFill>
                <a:blip r:embed="rId8"/>
                <a:stretch>
                  <a:fillRect l="-3581" r="-3581" b="-62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A7C64D1-6051-29D2-90B8-B1320CA92ADE}"/>
              </a:ext>
            </a:extLst>
          </p:cNvPr>
          <p:cNvSpPr txBox="1"/>
          <p:nvPr/>
        </p:nvSpPr>
        <p:spPr>
          <a:xfrm>
            <a:off x="2085828" y="1872530"/>
            <a:ext cx="5454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78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028700" y="1028700"/>
            <a:ext cx="16230600" cy="1806592"/>
            <a:chOff x="0" y="0"/>
            <a:chExt cx="5541791" cy="616844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5504962" cy="572394"/>
            </a:xfrm>
            <a:custGeom>
              <a:avLst/>
              <a:gdLst/>
              <a:ahLst/>
              <a:cxnLst/>
              <a:rect l="l" t="t" r="r" b="b"/>
              <a:pathLst>
                <a:path w="5504962" h="572394">
                  <a:moveTo>
                    <a:pt x="2540" y="541914"/>
                  </a:moveTo>
                  <a:cubicBezTo>
                    <a:pt x="0" y="550804"/>
                    <a:pt x="5080" y="557154"/>
                    <a:pt x="34642" y="558424"/>
                  </a:cubicBezTo>
                  <a:cubicBezTo>
                    <a:pt x="68908" y="559694"/>
                    <a:pt x="98890" y="559694"/>
                    <a:pt x="133156" y="559694"/>
                  </a:cubicBezTo>
                  <a:cubicBezTo>
                    <a:pt x="270219" y="560964"/>
                    <a:pt x="407282" y="560964"/>
                    <a:pt x="548628" y="562234"/>
                  </a:cubicBezTo>
                  <a:cubicBezTo>
                    <a:pt x="625726" y="563504"/>
                    <a:pt x="702824" y="564774"/>
                    <a:pt x="775638" y="566044"/>
                  </a:cubicBezTo>
                  <a:cubicBezTo>
                    <a:pt x="904135" y="567314"/>
                    <a:pt x="1028348" y="567314"/>
                    <a:pt x="1156844" y="568584"/>
                  </a:cubicBezTo>
                  <a:cubicBezTo>
                    <a:pt x="1208243" y="568584"/>
                    <a:pt x="1255358" y="568584"/>
                    <a:pt x="1306757" y="567314"/>
                  </a:cubicBezTo>
                  <a:cubicBezTo>
                    <a:pt x="1328173" y="567314"/>
                    <a:pt x="1353872" y="566044"/>
                    <a:pt x="1375288" y="566044"/>
                  </a:cubicBezTo>
                  <a:cubicBezTo>
                    <a:pt x="1460952" y="567314"/>
                    <a:pt x="3174238" y="558424"/>
                    <a:pt x="3259903" y="559694"/>
                  </a:cubicBezTo>
                  <a:cubicBezTo>
                    <a:pt x="3379833" y="560964"/>
                    <a:pt x="3709640" y="560964"/>
                    <a:pt x="3829571" y="560964"/>
                  </a:cubicBezTo>
                  <a:cubicBezTo>
                    <a:pt x="3876686" y="560964"/>
                    <a:pt x="3919518" y="559694"/>
                    <a:pt x="3966633" y="559694"/>
                  </a:cubicBezTo>
                  <a:lnTo>
                    <a:pt x="4197927" y="563504"/>
                  </a:lnTo>
                  <a:cubicBezTo>
                    <a:pt x="4364972" y="566044"/>
                    <a:pt x="4527734" y="563504"/>
                    <a:pt x="4694780" y="567314"/>
                  </a:cubicBezTo>
                  <a:cubicBezTo>
                    <a:pt x="4973189" y="572394"/>
                    <a:pt x="5255881" y="566044"/>
                    <a:pt x="5440192" y="571124"/>
                  </a:cubicBezTo>
                  <a:cubicBezTo>
                    <a:pt x="5460512" y="572394"/>
                    <a:pt x="5480831" y="571124"/>
                    <a:pt x="5503692" y="571124"/>
                  </a:cubicBezTo>
                  <a:lnTo>
                    <a:pt x="5503692" y="511434"/>
                  </a:lnTo>
                  <a:cubicBezTo>
                    <a:pt x="5502422" y="472142"/>
                    <a:pt x="5501151" y="454026"/>
                    <a:pt x="5501151" y="434778"/>
                  </a:cubicBezTo>
                  <a:cubicBezTo>
                    <a:pt x="5501151" y="412510"/>
                    <a:pt x="5504962" y="389865"/>
                    <a:pt x="5498612" y="367597"/>
                  </a:cubicBezTo>
                  <a:cubicBezTo>
                    <a:pt x="5490992" y="352878"/>
                    <a:pt x="5479562" y="62644"/>
                    <a:pt x="5479562" y="47925"/>
                  </a:cubicBezTo>
                  <a:cubicBezTo>
                    <a:pt x="5477022" y="37735"/>
                    <a:pt x="5475751" y="27167"/>
                    <a:pt x="5473212" y="16977"/>
                  </a:cubicBezTo>
                  <a:cubicBezTo>
                    <a:pt x="5473212" y="13957"/>
                    <a:pt x="5471942" y="10938"/>
                    <a:pt x="5470672" y="6350"/>
                  </a:cubicBezTo>
                  <a:cubicBezTo>
                    <a:pt x="5460512" y="3810"/>
                    <a:pt x="5451622" y="2540"/>
                    <a:pt x="5441462" y="1270"/>
                  </a:cubicBezTo>
                  <a:cubicBezTo>
                    <a:pt x="5433842" y="0"/>
                    <a:pt x="5426222" y="1270"/>
                    <a:pt x="5419872" y="1270"/>
                  </a:cubicBezTo>
                  <a:lnTo>
                    <a:pt x="13226" y="6350"/>
                  </a:lnTo>
                  <a:lnTo>
                    <a:pt x="2540" y="541914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5480832" cy="562234"/>
            </a:xfrm>
            <a:custGeom>
              <a:avLst/>
              <a:gdLst/>
              <a:ahLst/>
              <a:cxnLst/>
              <a:rect l="l" t="t" r="r" b="b"/>
              <a:pathLst>
                <a:path w="5480832" h="562234">
                  <a:moveTo>
                    <a:pt x="5480832" y="562234"/>
                  </a:moveTo>
                  <a:lnTo>
                    <a:pt x="0" y="554614"/>
                  </a:lnTo>
                  <a:lnTo>
                    <a:pt x="0" y="202677"/>
                  </a:lnTo>
                  <a:lnTo>
                    <a:pt x="7620" y="20320"/>
                  </a:lnTo>
                  <a:lnTo>
                    <a:pt x="2751171" y="0"/>
                  </a:lnTo>
                  <a:lnTo>
                    <a:pt x="5459242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5510041" cy="588904"/>
            </a:xfrm>
            <a:custGeom>
              <a:avLst/>
              <a:gdLst/>
              <a:ahLst/>
              <a:cxnLst/>
              <a:rect l="l" t="t" r="r" b="b"/>
              <a:pathLst>
                <a:path w="5510041" h="588904">
                  <a:moveTo>
                    <a:pt x="5475752" y="21590"/>
                  </a:moveTo>
                  <a:cubicBezTo>
                    <a:pt x="5477021" y="34290"/>
                    <a:pt x="5477021" y="44450"/>
                    <a:pt x="5478291" y="52746"/>
                  </a:cubicBezTo>
                  <a:cubicBezTo>
                    <a:pt x="5480832" y="62936"/>
                    <a:pt x="5482102" y="73504"/>
                    <a:pt x="5484641" y="83694"/>
                  </a:cubicBezTo>
                  <a:cubicBezTo>
                    <a:pt x="5484641" y="98414"/>
                    <a:pt x="5497341" y="388648"/>
                    <a:pt x="5503691" y="403367"/>
                  </a:cubicBezTo>
                  <a:cubicBezTo>
                    <a:pt x="5510041" y="425634"/>
                    <a:pt x="5506232" y="448279"/>
                    <a:pt x="5506232" y="470547"/>
                  </a:cubicBezTo>
                  <a:cubicBezTo>
                    <a:pt x="5506232" y="490173"/>
                    <a:pt x="5507502" y="508289"/>
                    <a:pt x="5508771" y="527944"/>
                  </a:cubicBezTo>
                  <a:lnTo>
                    <a:pt x="5508771" y="587634"/>
                  </a:lnTo>
                  <a:cubicBezTo>
                    <a:pt x="5485911" y="587634"/>
                    <a:pt x="5465591" y="588904"/>
                    <a:pt x="5445271" y="587634"/>
                  </a:cubicBezTo>
                  <a:cubicBezTo>
                    <a:pt x="5173578" y="582554"/>
                    <a:pt x="4890885" y="588904"/>
                    <a:pt x="4612477" y="583824"/>
                  </a:cubicBezTo>
                  <a:cubicBezTo>
                    <a:pt x="4445431" y="580014"/>
                    <a:pt x="4282669" y="582554"/>
                    <a:pt x="4115624" y="580014"/>
                  </a:cubicBezTo>
                  <a:lnTo>
                    <a:pt x="3884330" y="576204"/>
                  </a:lnTo>
                  <a:cubicBezTo>
                    <a:pt x="3837215" y="576204"/>
                    <a:pt x="3794383" y="577474"/>
                    <a:pt x="3747267" y="577474"/>
                  </a:cubicBezTo>
                  <a:cubicBezTo>
                    <a:pt x="3627337" y="576204"/>
                    <a:pt x="3297529" y="577474"/>
                    <a:pt x="3177600" y="576204"/>
                  </a:cubicBezTo>
                  <a:cubicBezTo>
                    <a:pt x="3091935" y="574934"/>
                    <a:pt x="1378649" y="583824"/>
                    <a:pt x="1292985" y="582554"/>
                  </a:cubicBezTo>
                  <a:cubicBezTo>
                    <a:pt x="1271569" y="582554"/>
                    <a:pt x="1245870" y="583824"/>
                    <a:pt x="1224454" y="583824"/>
                  </a:cubicBezTo>
                  <a:cubicBezTo>
                    <a:pt x="1173055" y="583824"/>
                    <a:pt x="1125940" y="585094"/>
                    <a:pt x="1074541" y="585094"/>
                  </a:cubicBezTo>
                  <a:cubicBezTo>
                    <a:pt x="946045" y="585094"/>
                    <a:pt x="821831" y="583824"/>
                    <a:pt x="693335" y="582554"/>
                  </a:cubicBezTo>
                  <a:cubicBezTo>
                    <a:pt x="616237" y="581284"/>
                    <a:pt x="539139" y="580014"/>
                    <a:pt x="466325" y="578744"/>
                  </a:cubicBezTo>
                  <a:cubicBezTo>
                    <a:pt x="329262" y="577474"/>
                    <a:pt x="192199" y="576204"/>
                    <a:pt x="50853" y="576204"/>
                  </a:cubicBezTo>
                  <a:cubicBezTo>
                    <a:pt x="38100" y="576204"/>
                    <a:pt x="29210" y="576204"/>
                    <a:pt x="19050" y="574934"/>
                  </a:cubicBezTo>
                  <a:cubicBezTo>
                    <a:pt x="10160" y="573664"/>
                    <a:pt x="5080" y="567314"/>
                    <a:pt x="7620" y="558424"/>
                  </a:cubicBezTo>
                  <a:cubicBezTo>
                    <a:pt x="16510" y="527160"/>
                    <a:pt x="12700" y="517724"/>
                    <a:pt x="11430" y="507911"/>
                  </a:cubicBezTo>
                  <a:cubicBezTo>
                    <a:pt x="10160" y="487908"/>
                    <a:pt x="6350" y="468283"/>
                    <a:pt x="7620" y="448279"/>
                  </a:cubicBezTo>
                  <a:cubicBezTo>
                    <a:pt x="5080" y="423370"/>
                    <a:pt x="0" y="115020"/>
                    <a:pt x="7620" y="89733"/>
                  </a:cubicBezTo>
                  <a:cubicBezTo>
                    <a:pt x="8890" y="84827"/>
                    <a:pt x="7620" y="79543"/>
                    <a:pt x="8890" y="74636"/>
                  </a:cubicBezTo>
                  <a:cubicBezTo>
                    <a:pt x="10160" y="66711"/>
                    <a:pt x="12700" y="5803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118" y="30480"/>
                    <a:pt x="153650" y="29210"/>
                  </a:cubicBezTo>
                  <a:cubicBezTo>
                    <a:pt x="269297" y="25400"/>
                    <a:pt x="384943" y="22860"/>
                    <a:pt x="504874" y="20320"/>
                  </a:cubicBezTo>
                  <a:cubicBezTo>
                    <a:pt x="586255" y="17780"/>
                    <a:pt x="667636" y="16510"/>
                    <a:pt x="744734" y="13970"/>
                  </a:cubicBezTo>
                  <a:cubicBezTo>
                    <a:pt x="821831" y="11430"/>
                    <a:pt x="903212" y="8890"/>
                    <a:pt x="980310" y="8890"/>
                  </a:cubicBezTo>
                  <a:cubicBezTo>
                    <a:pt x="1065975" y="7620"/>
                    <a:pt x="1151639" y="10160"/>
                    <a:pt x="1237303" y="8890"/>
                  </a:cubicBezTo>
                  <a:cubicBezTo>
                    <a:pt x="1344384" y="8890"/>
                    <a:pt x="3284680" y="6350"/>
                    <a:pt x="3391760" y="5080"/>
                  </a:cubicBezTo>
                  <a:cubicBezTo>
                    <a:pt x="3494557" y="3810"/>
                    <a:pt x="3597355" y="2540"/>
                    <a:pt x="3704435" y="2540"/>
                  </a:cubicBezTo>
                  <a:cubicBezTo>
                    <a:pt x="3880047" y="1270"/>
                    <a:pt x="4051375" y="0"/>
                    <a:pt x="4226987" y="0"/>
                  </a:cubicBezTo>
                  <a:cubicBezTo>
                    <a:pt x="4299802" y="0"/>
                    <a:pt x="4376900" y="2540"/>
                    <a:pt x="4449715" y="2540"/>
                  </a:cubicBezTo>
                  <a:cubicBezTo>
                    <a:pt x="4651026" y="3810"/>
                    <a:pt x="4856620" y="5080"/>
                    <a:pt x="5057931" y="7620"/>
                  </a:cubicBezTo>
                  <a:cubicBezTo>
                    <a:pt x="5165011" y="8890"/>
                    <a:pt x="5272092" y="12700"/>
                    <a:pt x="5379172" y="16510"/>
                  </a:cubicBezTo>
                  <a:lnTo>
                    <a:pt x="5445271" y="16510"/>
                  </a:lnTo>
                  <a:cubicBezTo>
                    <a:pt x="5456702" y="17780"/>
                    <a:pt x="5465591" y="20320"/>
                    <a:pt x="5475752" y="21590"/>
                  </a:cubicBezTo>
                  <a:close/>
                  <a:moveTo>
                    <a:pt x="5485911" y="571124"/>
                  </a:moveTo>
                  <a:cubicBezTo>
                    <a:pt x="5487182" y="554614"/>
                    <a:pt x="5488452" y="541914"/>
                    <a:pt x="5488452" y="529214"/>
                  </a:cubicBezTo>
                  <a:cubicBezTo>
                    <a:pt x="5487182" y="506402"/>
                    <a:pt x="5485911" y="486399"/>
                    <a:pt x="5485911" y="464886"/>
                  </a:cubicBezTo>
                  <a:cubicBezTo>
                    <a:pt x="5485911" y="455073"/>
                    <a:pt x="5488452" y="445260"/>
                    <a:pt x="5487182" y="435447"/>
                  </a:cubicBezTo>
                  <a:cubicBezTo>
                    <a:pt x="5487182" y="426389"/>
                    <a:pt x="5485911" y="416954"/>
                    <a:pt x="5484641" y="407896"/>
                  </a:cubicBezTo>
                  <a:cubicBezTo>
                    <a:pt x="5479561" y="393931"/>
                    <a:pt x="5468132" y="104830"/>
                    <a:pt x="5468132" y="90865"/>
                  </a:cubicBezTo>
                  <a:cubicBezTo>
                    <a:pt x="5465591" y="79165"/>
                    <a:pt x="5463052" y="67088"/>
                    <a:pt x="5460511" y="55388"/>
                  </a:cubicBezTo>
                  <a:cubicBezTo>
                    <a:pt x="5459241" y="44450"/>
                    <a:pt x="5457971" y="43180"/>
                    <a:pt x="5439137" y="41910"/>
                  </a:cubicBezTo>
                  <a:cubicBezTo>
                    <a:pt x="5426288" y="41910"/>
                    <a:pt x="5417721" y="41910"/>
                    <a:pt x="5404871" y="40640"/>
                  </a:cubicBezTo>
                  <a:cubicBezTo>
                    <a:pt x="5297791" y="36830"/>
                    <a:pt x="5186427" y="31750"/>
                    <a:pt x="5079347" y="30480"/>
                  </a:cubicBezTo>
                  <a:cubicBezTo>
                    <a:pt x="4818071" y="26670"/>
                    <a:pt x="4552511" y="25400"/>
                    <a:pt x="4291236" y="22860"/>
                  </a:cubicBezTo>
                  <a:lnTo>
                    <a:pt x="3982844" y="22860"/>
                  </a:lnTo>
                  <a:cubicBezTo>
                    <a:pt x="3845781" y="22860"/>
                    <a:pt x="3708718" y="22860"/>
                    <a:pt x="3575938" y="24130"/>
                  </a:cubicBezTo>
                  <a:cubicBezTo>
                    <a:pt x="3460292" y="25400"/>
                    <a:pt x="1511429" y="29210"/>
                    <a:pt x="1395782" y="29210"/>
                  </a:cubicBezTo>
                  <a:cubicBezTo>
                    <a:pt x="1207321" y="29210"/>
                    <a:pt x="1018859" y="26670"/>
                    <a:pt x="830398" y="33020"/>
                  </a:cubicBezTo>
                  <a:cubicBezTo>
                    <a:pt x="731884" y="36830"/>
                    <a:pt x="637653" y="36830"/>
                    <a:pt x="543422" y="38100"/>
                  </a:cubicBezTo>
                  <a:cubicBezTo>
                    <a:pt x="380660" y="41910"/>
                    <a:pt x="217898" y="45720"/>
                    <a:pt x="55136" y="50800"/>
                  </a:cubicBezTo>
                  <a:cubicBezTo>
                    <a:pt x="36830" y="50800"/>
                    <a:pt x="34290" y="52369"/>
                    <a:pt x="33020" y="56898"/>
                  </a:cubicBezTo>
                  <a:cubicBezTo>
                    <a:pt x="31750" y="63691"/>
                    <a:pt x="31750" y="70485"/>
                    <a:pt x="30480" y="77278"/>
                  </a:cubicBezTo>
                  <a:cubicBezTo>
                    <a:pt x="29210" y="88601"/>
                    <a:pt x="26670" y="99546"/>
                    <a:pt x="25400" y="110868"/>
                  </a:cubicBezTo>
                  <a:cubicBezTo>
                    <a:pt x="20320" y="122946"/>
                    <a:pt x="26670" y="418086"/>
                    <a:pt x="29210" y="430163"/>
                  </a:cubicBezTo>
                  <a:cubicBezTo>
                    <a:pt x="29210" y="442996"/>
                    <a:pt x="29210" y="456205"/>
                    <a:pt x="30480" y="469037"/>
                  </a:cubicBezTo>
                  <a:cubicBezTo>
                    <a:pt x="30480" y="478473"/>
                    <a:pt x="33020" y="487908"/>
                    <a:pt x="33020" y="497344"/>
                  </a:cubicBezTo>
                  <a:cubicBezTo>
                    <a:pt x="33020" y="507534"/>
                    <a:pt x="33020" y="517724"/>
                    <a:pt x="31750" y="529214"/>
                  </a:cubicBezTo>
                  <a:lnTo>
                    <a:pt x="31750" y="539374"/>
                  </a:lnTo>
                  <a:cubicBezTo>
                    <a:pt x="31750" y="549534"/>
                    <a:pt x="35560" y="553344"/>
                    <a:pt x="44450" y="553344"/>
                  </a:cubicBezTo>
                  <a:cubicBezTo>
                    <a:pt x="93685" y="553344"/>
                    <a:pt x="153650" y="554614"/>
                    <a:pt x="209332" y="554614"/>
                  </a:cubicBezTo>
                  <a:cubicBezTo>
                    <a:pt x="290713" y="554614"/>
                    <a:pt x="376377" y="552074"/>
                    <a:pt x="457758" y="554614"/>
                  </a:cubicBezTo>
                  <a:cubicBezTo>
                    <a:pt x="590538" y="558424"/>
                    <a:pt x="723317" y="560964"/>
                    <a:pt x="856097" y="559694"/>
                  </a:cubicBezTo>
                  <a:cubicBezTo>
                    <a:pt x="941761" y="558424"/>
                    <a:pt x="1023143" y="560964"/>
                    <a:pt x="1108807" y="560964"/>
                  </a:cubicBezTo>
                  <a:cubicBezTo>
                    <a:pt x="1233020" y="560964"/>
                    <a:pt x="1357233" y="559694"/>
                    <a:pt x="1481447" y="560964"/>
                  </a:cubicBezTo>
                  <a:cubicBezTo>
                    <a:pt x="1665625" y="562234"/>
                    <a:pt x="3687302" y="552074"/>
                    <a:pt x="3875764" y="554614"/>
                  </a:cubicBezTo>
                  <a:cubicBezTo>
                    <a:pt x="3957145" y="555884"/>
                    <a:pt x="4038526" y="557154"/>
                    <a:pt x="4115624" y="557154"/>
                  </a:cubicBezTo>
                  <a:cubicBezTo>
                    <a:pt x="4256970" y="559694"/>
                    <a:pt x="4394033" y="555884"/>
                    <a:pt x="4535379" y="559694"/>
                  </a:cubicBezTo>
                  <a:cubicBezTo>
                    <a:pt x="4651026" y="562234"/>
                    <a:pt x="4766672" y="562234"/>
                    <a:pt x="4882319" y="564774"/>
                  </a:cubicBezTo>
                  <a:cubicBezTo>
                    <a:pt x="5053648" y="568584"/>
                    <a:pt x="5224977" y="571124"/>
                    <a:pt x="5396305" y="572394"/>
                  </a:cubicBezTo>
                  <a:cubicBezTo>
                    <a:pt x="5447811" y="572394"/>
                    <a:pt x="5465591" y="571124"/>
                    <a:pt x="5485911" y="571124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28700" y="3154648"/>
            <a:ext cx="16230600" cy="6103652"/>
            <a:chOff x="0" y="0"/>
            <a:chExt cx="5541791" cy="2084037"/>
          </a:xfrm>
        </p:grpSpPr>
        <p:sp>
          <p:nvSpPr>
            <p:cNvPr id="10" name="Freeform 10"/>
            <p:cNvSpPr/>
            <p:nvPr/>
          </p:nvSpPr>
          <p:spPr>
            <a:xfrm>
              <a:off x="38100" y="44450"/>
              <a:ext cx="5504962" cy="2039587"/>
            </a:xfrm>
            <a:custGeom>
              <a:avLst/>
              <a:gdLst/>
              <a:ahLst/>
              <a:cxnLst/>
              <a:rect l="l" t="t" r="r" b="b"/>
              <a:pathLst>
                <a:path w="5504962" h="2039587">
                  <a:moveTo>
                    <a:pt x="2540" y="2009107"/>
                  </a:moveTo>
                  <a:cubicBezTo>
                    <a:pt x="0" y="2017997"/>
                    <a:pt x="5080" y="2024347"/>
                    <a:pt x="34642" y="2025617"/>
                  </a:cubicBezTo>
                  <a:cubicBezTo>
                    <a:pt x="68908" y="2026887"/>
                    <a:pt x="98890" y="2026887"/>
                    <a:pt x="133156" y="2026887"/>
                  </a:cubicBezTo>
                  <a:cubicBezTo>
                    <a:pt x="270219" y="2028157"/>
                    <a:pt x="407282" y="2028157"/>
                    <a:pt x="548628" y="2029427"/>
                  </a:cubicBezTo>
                  <a:cubicBezTo>
                    <a:pt x="625726" y="2030697"/>
                    <a:pt x="702824" y="2031967"/>
                    <a:pt x="775638" y="2033237"/>
                  </a:cubicBezTo>
                  <a:cubicBezTo>
                    <a:pt x="904135" y="2034507"/>
                    <a:pt x="1028348" y="2034507"/>
                    <a:pt x="1156844" y="2035777"/>
                  </a:cubicBezTo>
                  <a:cubicBezTo>
                    <a:pt x="1208243" y="2035777"/>
                    <a:pt x="1255358" y="2035777"/>
                    <a:pt x="1306757" y="2034507"/>
                  </a:cubicBezTo>
                  <a:cubicBezTo>
                    <a:pt x="1328173" y="2034507"/>
                    <a:pt x="1353872" y="2033237"/>
                    <a:pt x="1375288" y="2033237"/>
                  </a:cubicBezTo>
                  <a:cubicBezTo>
                    <a:pt x="1460952" y="2034507"/>
                    <a:pt x="3174238" y="2025617"/>
                    <a:pt x="3259903" y="2026887"/>
                  </a:cubicBezTo>
                  <a:cubicBezTo>
                    <a:pt x="3379833" y="2028157"/>
                    <a:pt x="3709640" y="2028157"/>
                    <a:pt x="3829571" y="2028157"/>
                  </a:cubicBezTo>
                  <a:cubicBezTo>
                    <a:pt x="3876686" y="2028157"/>
                    <a:pt x="3919518" y="2026887"/>
                    <a:pt x="3966633" y="2026887"/>
                  </a:cubicBezTo>
                  <a:lnTo>
                    <a:pt x="4197927" y="2030697"/>
                  </a:lnTo>
                  <a:cubicBezTo>
                    <a:pt x="4364972" y="2033237"/>
                    <a:pt x="4527734" y="2030697"/>
                    <a:pt x="4694780" y="2034507"/>
                  </a:cubicBezTo>
                  <a:cubicBezTo>
                    <a:pt x="4973189" y="2039587"/>
                    <a:pt x="5255881" y="2033237"/>
                    <a:pt x="5440192" y="2038317"/>
                  </a:cubicBezTo>
                  <a:cubicBezTo>
                    <a:pt x="5460512" y="2039587"/>
                    <a:pt x="5480831" y="2038317"/>
                    <a:pt x="5503692" y="2038317"/>
                  </a:cubicBezTo>
                  <a:lnTo>
                    <a:pt x="5503692" y="1978627"/>
                  </a:lnTo>
                  <a:cubicBezTo>
                    <a:pt x="5502422" y="1906087"/>
                    <a:pt x="5501151" y="1832062"/>
                    <a:pt x="5501151" y="1753410"/>
                  </a:cubicBezTo>
                  <a:cubicBezTo>
                    <a:pt x="5501151" y="1662420"/>
                    <a:pt x="5504962" y="1569888"/>
                    <a:pt x="5498612" y="1478899"/>
                  </a:cubicBezTo>
                  <a:cubicBezTo>
                    <a:pt x="5490992" y="1418753"/>
                    <a:pt x="5479562" y="232805"/>
                    <a:pt x="5479562" y="172659"/>
                  </a:cubicBezTo>
                  <a:cubicBezTo>
                    <a:pt x="5477022" y="131020"/>
                    <a:pt x="5475751" y="87838"/>
                    <a:pt x="5473212" y="46199"/>
                  </a:cubicBezTo>
                  <a:cubicBezTo>
                    <a:pt x="5473212" y="33861"/>
                    <a:pt x="5471942" y="21524"/>
                    <a:pt x="5470672" y="6350"/>
                  </a:cubicBezTo>
                  <a:cubicBezTo>
                    <a:pt x="5460512" y="3810"/>
                    <a:pt x="5451622" y="2540"/>
                    <a:pt x="5441462" y="1270"/>
                  </a:cubicBezTo>
                  <a:cubicBezTo>
                    <a:pt x="5433842" y="0"/>
                    <a:pt x="5426222" y="1270"/>
                    <a:pt x="5419872" y="1270"/>
                  </a:cubicBezTo>
                  <a:lnTo>
                    <a:pt x="13226" y="6350"/>
                  </a:lnTo>
                  <a:lnTo>
                    <a:pt x="2540" y="2009107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1430" y="16510"/>
              <a:ext cx="5480832" cy="2029427"/>
            </a:xfrm>
            <a:custGeom>
              <a:avLst/>
              <a:gdLst/>
              <a:ahLst/>
              <a:cxnLst/>
              <a:rect l="l" t="t" r="r" b="b"/>
              <a:pathLst>
                <a:path w="5480832" h="2029427">
                  <a:moveTo>
                    <a:pt x="5480832" y="2029427"/>
                  </a:moveTo>
                  <a:lnTo>
                    <a:pt x="0" y="2021807"/>
                  </a:lnTo>
                  <a:lnTo>
                    <a:pt x="0" y="718777"/>
                  </a:lnTo>
                  <a:lnTo>
                    <a:pt x="7620" y="20320"/>
                  </a:lnTo>
                  <a:lnTo>
                    <a:pt x="2751171" y="0"/>
                  </a:lnTo>
                  <a:lnTo>
                    <a:pt x="5459242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-3810" y="0"/>
              <a:ext cx="5510041" cy="2056097"/>
            </a:xfrm>
            <a:custGeom>
              <a:avLst/>
              <a:gdLst/>
              <a:ahLst/>
              <a:cxnLst/>
              <a:rect l="l" t="t" r="r" b="b"/>
              <a:pathLst>
                <a:path w="5510041" h="2056097">
                  <a:moveTo>
                    <a:pt x="5475752" y="21590"/>
                  </a:moveTo>
                  <a:cubicBezTo>
                    <a:pt x="5477021" y="34290"/>
                    <a:pt x="5477021" y="44450"/>
                    <a:pt x="5478291" y="55178"/>
                  </a:cubicBezTo>
                  <a:cubicBezTo>
                    <a:pt x="5480832" y="96818"/>
                    <a:pt x="5482102" y="139999"/>
                    <a:pt x="5484641" y="181638"/>
                  </a:cubicBezTo>
                  <a:cubicBezTo>
                    <a:pt x="5484641" y="241784"/>
                    <a:pt x="5497341" y="1427733"/>
                    <a:pt x="5503691" y="1487878"/>
                  </a:cubicBezTo>
                  <a:cubicBezTo>
                    <a:pt x="5510041" y="1578868"/>
                    <a:pt x="5506232" y="1671400"/>
                    <a:pt x="5506232" y="1762389"/>
                  </a:cubicBezTo>
                  <a:cubicBezTo>
                    <a:pt x="5506232" y="1842583"/>
                    <a:pt x="5507502" y="1916609"/>
                    <a:pt x="5508771" y="1995137"/>
                  </a:cubicBezTo>
                  <a:lnTo>
                    <a:pt x="5508771" y="2054827"/>
                  </a:lnTo>
                  <a:cubicBezTo>
                    <a:pt x="5485911" y="2054827"/>
                    <a:pt x="5465591" y="2056097"/>
                    <a:pt x="5445271" y="2054827"/>
                  </a:cubicBezTo>
                  <a:cubicBezTo>
                    <a:pt x="5173578" y="2049747"/>
                    <a:pt x="4890885" y="2056097"/>
                    <a:pt x="4612477" y="2051017"/>
                  </a:cubicBezTo>
                  <a:cubicBezTo>
                    <a:pt x="4445431" y="2047207"/>
                    <a:pt x="4282669" y="2049747"/>
                    <a:pt x="4115624" y="2047207"/>
                  </a:cubicBezTo>
                  <a:lnTo>
                    <a:pt x="3884330" y="2043397"/>
                  </a:lnTo>
                  <a:cubicBezTo>
                    <a:pt x="3837215" y="2043397"/>
                    <a:pt x="3794383" y="2044667"/>
                    <a:pt x="3747267" y="2044667"/>
                  </a:cubicBezTo>
                  <a:cubicBezTo>
                    <a:pt x="3627337" y="2043397"/>
                    <a:pt x="3297529" y="2044667"/>
                    <a:pt x="3177600" y="2043397"/>
                  </a:cubicBezTo>
                  <a:cubicBezTo>
                    <a:pt x="3091935" y="2042127"/>
                    <a:pt x="1378649" y="2051017"/>
                    <a:pt x="1292985" y="2049747"/>
                  </a:cubicBezTo>
                  <a:cubicBezTo>
                    <a:pt x="1271569" y="2049747"/>
                    <a:pt x="1245870" y="2051017"/>
                    <a:pt x="1224454" y="2051017"/>
                  </a:cubicBezTo>
                  <a:cubicBezTo>
                    <a:pt x="1173055" y="2051017"/>
                    <a:pt x="1125940" y="2052287"/>
                    <a:pt x="1074541" y="2052287"/>
                  </a:cubicBezTo>
                  <a:cubicBezTo>
                    <a:pt x="946045" y="2052287"/>
                    <a:pt x="821831" y="2051017"/>
                    <a:pt x="693335" y="2049747"/>
                  </a:cubicBezTo>
                  <a:cubicBezTo>
                    <a:pt x="616237" y="2048477"/>
                    <a:pt x="539139" y="2047207"/>
                    <a:pt x="466325" y="2045937"/>
                  </a:cubicBezTo>
                  <a:cubicBezTo>
                    <a:pt x="329262" y="2044667"/>
                    <a:pt x="192199" y="2043397"/>
                    <a:pt x="50853" y="2043397"/>
                  </a:cubicBezTo>
                  <a:cubicBezTo>
                    <a:pt x="38100" y="2043397"/>
                    <a:pt x="29210" y="2043397"/>
                    <a:pt x="19050" y="2042127"/>
                  </a:cubicBezTo>
                  <a:cubicBezTo>
                    <a:pt x="10160" y="2040857"/>
                    <a:pt x="5080" y="2034507"/>
                    <a:pt x="7620" y="2025617"/>
                  </a:cubicBezTo>
                  <a:cubicBezTo>
                    <a:pt x="16510" y="1993719"/>
                    <a:pt x="12700" y="1955164"/>
                    <a:pt x="11430" y="1915067"/>
                  </a:cubicBezTo>
                  <a:cubicBezTo>
                    <a:pt x="10160" y="1833330"/>
                    <a:pt x="6350" y="1753136"/>
                    <a:pt x="7620" y="1671400"/>
                  </a:cubicBezTo>
                  <a:cubicBezTo>
                    <a:pt x="5080" y="1569615"/>
                    <a:pt x="0" y="309641"/>
                    <a:pt x="7620" y="206314"/>
                  </a:cubicBezTo>
                  <a:cubicBezTo>
                    <a:pt x="8890" y="186265"/>
                    <a:pt x="7620" y="164674"/>
                    <a:pt x="8890" y="144626"/>
                  </a:cubicBezTo>
                  <a:cubicBezTo>
                    <a:pt x="10160" y="112240"/>
                    <a:pt x="12700" y="767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118" y="30480"/>
                    <a:pt x="153650" y="29210"/>
                  </a:cubicBezTo>
                  <a:cubicBezTo>
                    <a:pt x="269297" y="25400"/>
                    <a:pt x="384943" y="22860"/>
                    <a:pt x="504874" y="20320"/>
                  </a:cubicBezTo>
                  <a:cubicBezTo>
                    <a:pt x="586255" y="17780"/>
                    <a:pt x="667636" y="16510"/>
                    <a:pt x="744734" y="13970"/>
                  </a:cubicBezTo>
                  <a:cubicBezTo>
                    <a:pt x="821831" y="11430"/>
                    <a:pt x="903212" y="8890"/>
                    <a:pt x="980310" y="8890"/>
                  </a:cubicBezTo>
                  <a:cubicBezTo>
                    <a:pt x="1065975" y="7620"/>
                    <a:pt x="1151639" y="10160"/>
                    <a:pt x="1237303" y="8890"/>
                  </a:cubicBezTo>
                  <a:cubicBezTo>
                    <a:pt x="1344384" y="8890"/>
                    <a:pt x="3284680" y="6350"/>
                    <a:pt x="3391760" y="5080"/>
                  </a:cubicBezTo>
                  <a:cubicBezTo>
                    <a:pt x="3494557" y="3810"/>
                    <a:pt x="3597355" y="2540"/>
                    <a:pt x="3704435" y="2540"/>
                  </a:cubicBezTo>
                  <a:cubicBezTo>
                    <a:pt x="3880047" y="1270"/>
                    <a:pt x="4051375" y="0"/>
                    <a:pt x="4226987" y="0"/>
                  </a:cubicBezTo>
                  <a:cubicBezTo>
                    <a:pt x="4299802" y="0"/>
                    <a:pt x="4376900" y="2540"/>
                    <a:pt x="4449715" y="2540"/>
                  </a:cubicBezTo>
                  <a:cubicBezTo>
                    <a:pt x="4651026" y="3810"/>
                    <a:pt x="4856620" y="5080"/>
                    <a:pt x="5057931" y="7620"/>
                  </a:cubicBezTo>
                  <a:cubicBezTo>
                    <a:pt x="5165011" y="8890"/>
                    <a:pt x="5272092" y="12700"/>
                    <a:pt x="5379172" y="16510"/>
                  </a:cubicBezTo>
                  <a:lnTo>
                    <a:pt x="5445271" y="16510"/>
                  </a:lnTo>
                  <a:cubicBezTo>
                    <a:pt x="5456702" y="17780"/>
                    <a:pt x="5465591" y="20320"/>
                    <a:pt x="5475752" y="21590"/>
                  </a:cubicBezTo>
                  <a:close/>
                  <a:moveTo>
                    <a:pt x="5485911" y="2038317"/>
                  </a:moveTo>
                  <a:cubicBezTo>
                    <a:pt x="5487182" y="2021807"/>
                    <a:pt x="5488452" y="2009107"/>
                    <a:pt x="5488452" y="1996407"/>
                  </a:cubicBezTo>
                  <a:cubicBezTo>
                    <a:pt x="5487182" y="1908898"/>
                    <a:pt x="5485911" y="1827162"/>
                    <a:pt x="5485911" y="1739256"/>
                  </a:cubicBezTo>
                  <a:cubicBezTo>
                    <a:pt x="5485911" y="1699159"/>
                    <a:pt x="5488452" y="1659062"/>
                    <a:pt x="5487182" y="1618965"/>
                  </a:cubicBezTo>
                  <a:cubicBezTo>
                    <a:pt x="5487182" y="1581952"/>
                    <a:pt x="5485911" y="1543398"/>
                    <a:pt x="5484641" y="1506385"/>
                  </a:cubicBezTo>
                  <a:cubicBezTo>
                    <a:pt x="5479561" y="1449324"/>
                    <a:pt x="5468132" y="268001"/>
                    <a:pt x="5468132" y="210940"/>
                  </a:cubicBezTo>
                  <a:cubicBezTo>
                    <a:pt x="5465591" y="163132"/>
                    <a:pt x="5463052" y="113782"/>
                    <a:pt x="5460511" y="65974"/>
                  </a:cubicBezTo>
                  <a:cubicBezTo>
                    <a:pt x="5459241" y="44450"/>
                    <a:pt x="5457971" y="43180"/>
                    <a:pt x="5439137" y="41910"/>
                  </a:cubicBezTo>
                  <a:cubicBezTo>
                    <a:pt x="5426288" y="41910"/>
                    <a:pt x="5417721" y="41910"/>
                    <a:pt x="5404871" y="40640"/>
                  </a:cubicBezTo>
                  <a:cubicBezTo>
                    <a:pt x="5297791" y="36830"/>
                    <a:pt x="5186427" y="31750"/>
                    <a:pt x="5079347" y="30480"/>
                  </a:cubicBezTo>
                  <a:cubicBezTo>
                    <a:pt x="4818071" y="26670"/>
                    <a:pt x="4552511" y="25400"/>
                    <a:pt x="4291236" y="22860"/>
                  </a:cubicBezTo>
                  <a:lnTo>
                    <a:pt x="3982844" y="22860"/>
                  </a:lnTo>
                  <a:cubicBezTo>
                    <a:pt x="3845781" y="22860"/>
                    <a:pt x="3708718" y="22860"/>
                    <a:pt x="3575938" y="24130"/>
                  </a:cubicBezTo>
                  <a:cubicBezTo>
                    <a:pt x="3460292" y="25400"/>
                    <a:pt x="1511429" y="29210"/>
                    <a:pt x="1395782" y="29210"/>
                  </a:cubicBezTo>
                  <a:cubicBezTo>
                    <a:pt x="1207321" y="29210"/>
                    <a:pt x="1018859" y="26670"/>
                    <a:pt x="830398" y="33020"/>
                  </a:cubicBezTo>
                  <a:cubicBezTo>
                    <a:pt x="731884" y="36830"/>
                    <a:pt x="637653" y="36830"/>
                    <a:pt x="543422" y="38100"/>
                  </a:cubicBezTo>
                  <a:cubicBezTo>
                    <a:pt x="380660" y="41910"/>
                    <a:pt x="217898" y="45720"/>
                    <a:pt x="55136" y="50800"/>
                  </a:cubicBezTo>
                  <a:cubicBezTo>
                    <a:pt x="36830" y="50800"/>
                    <a:pt x="34290" y="53636"/>
                    <a:pt x="33020" y="72143"/>
                  </a:cubicBezTo>
                  <a:cubicBezTo>
                    <a:pt x="31750" y="99902"/>
                    <a:pt x="31750" y="127662"/>
                    <a:pt x="30480" y="155421"/>
                  </a:cubicBezTo>
                  <a:cubicBezTo>
                    <a:pt x="29210" y="201687"/>
                    <a:pt x="26670" y="246411"/>
                    <a:pt x="25400" y="292677"/>
                  </a:cubicBezTo>
                  <a:cubicBezTo>
                    <a:pt x="20320" y="342027"/>
                    <a:pt x="26670" y="1548024"/>
                    <a:pt x="29210" y="1597374"/>
                  </a:cubicBezTo>
                  <a:cubicBezTo>
                    <a:pt x="29210" y="1649809"/>
                    <a:pt x="29210" y="1703786"/>
                    <a:pt x="30480" y="1756221"/>
                  </a:cubicBezTo>
                  <a:cubicBezTo>
                    <a:pt x="30480" y="1794776"/>
                    <a:pt x="33020" y="1833330"/>
                    <a:pt x="33020" y="1871885"/>
                  </a:cubicBezTo>
                  <a:cubicBezTo>
                    <a:pt x="33020" y="1913524"/>
                    <a:pt x="33020" y="1955164"/>
                    <a:pt x="31750" y="1996407"/>
                  </a:cubicBezTo>
                  <a:lnTo>
                    <a:pt x="31750" y="2006567"/>
                  </a:lnTo>
                  <a:cubicBezTo>
                    <a:pt x="31750" y="2016727"/>
                    <a:pt x="35560" y="2020537"/>
                    <a:pt x="44450" y="2020537"/>
                  </a:cubicBezTo>
                  <a:cubicBezTo>
                    <a:pt x="93685" y="2020537"/>
                    <a:pt x="153650" y="2021807"/>
                    <a:pt x="209332" y="2021807"/>
                  </a:cubicBezTo>
                  <a:cubicBezTo>
                    <a:pt x="290713" y="2021807"/>
                    <a:pt x="376377" y="2019267"/>
                    <a:pt x="457758" y="2021807"/>
                  </a:cubicBezTo>
                  <a:cubicBezTo>
                    <a:pt x="590538" y="2025617"/>
                    <a:pt x="723317" y="2028157"/>
                    <a:pt x="856097" y="2026887"/>
                  </a:cubicBezTo>
                  <a:cubicBezTo>
                    <a:pt x="941761" y="2025617"/>
                    <a:pt x="1023143" y="2028157"/>
                    <a:pt x="1108807" y="2028157"/>
                  </a:cubicBezTo>
                  <a:cubicBezTo>
                    <a:pt x="1233020" y="2028157"/>
                    <a:pt x="1357233" y="2026887"/>
                    <a:pt x="1481447" y="2028157"/>
                  </a:cubicBezTo>
                  <a:cubicBezTo>
                    <a:pt x="1665625" y="2029427"/>
                    <a:pt x="3687302" y="2019267"/>
                    <a:pt x="3875764" y="2021807"/>
                  </a:cubicBezTo>
                  <a:cubicBezTo>
                    <a:pt x="3957145" y="2023077"/>
                    <a:pt x="4038526" y="2024347"/>
                    <a:pt x="4115624" y="2024347"/>
                  </a:cubicBezTo>
                  <a:cubicBezTo>
                    <a:pt x="4256970" y="2026887"/>
                    <a:pt x="4394033" y="2023077"/>
                    <a:pt x="4535379" y="2026887"/>
                  </a:cubicBezTo>
                  <a:cubicBezTo>
                    <a:pt x="4651026" y="2029427"/>
                    <a:pt x="4766672" y="2029427"/>
                    <a:pt x="4882319" y="2031967"/>
                  </a:cubicBezTo>
                  <a:cubicBezTo>
                    <a:pt x="5053648" y="2035777"/>
                    <a:pt x="5224977" y="2038317"/>
                    <a:pt x="5396305" y="2039587"/>
                  </a:cubicBezTo>
                  <a:cubicBezTo>
                    <a:pt x="5447811" y="2039587"/>
                    <a:pt x="5465591" y="2038317"/>
                    <a:pt x="5485911" y="2038317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215135" y="6399953"/>
            <a:ext cx="3752768" cy="388704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09037">
            <a:off x="15710820" y="6609165"/>
            <a:ext cx="2669298" cy="3873651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B70EA66-9BBD-1F3A-6C85-07B3A326C82D}"/>
              </a:ext>
            </a:extLst>
          </p:cNvPr>
          <p:cNvSpPr txBox="1"/>
          <p:nvPr/>
        </p:nvSpPr>
        <p:spPr>
          <a:xfrm>
            <a:off x="1578943" y="1584423"/>
            <a:ext cx="10907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VÍ DỤ</a:t>
            </a:r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2830B6C9-AF7C-9CBB-B0AF-BBA3FF2FABDA}"/>
              </a:ext>
            </a:extLst>
          </p:cNvPr>
          <p:cNvSpPr/>
          <p:nvPr/>
        </p:nvSpPr>
        <p:spPr>
          <a:xfrm>
            <a:off x="2308848" y="4008926"/>
            <a:ext cx="3052624" cy="136232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082C5EAC-44CA-EAAC-75ED-A6EDC93E3A05}"/>
              </a:ext>
            </a:extLst>
          </p:cNvPr>
          <p:cNvSpPr txBox="1"/>
          <p:nvPr/>
        </p:nvSpPr>
        <p:spPr>
          <a:xfrm>
            <a:off x="5683435" y="4296016"/>
            <a:ext cx="10340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DFD1EF9-ECD0-6EEE-A8C1-A616CB302F81}"/>
                  </a:ext>
                </a:extLst>
              </p:cNvPr>
              <p:cNvSpPr txBox="1"/>
              <p:nvPr/>
            </p:nvSpPr>
            <p:spPr>
              <a:xfrm>
                <a:off x="2776327" y="5559910"/>
                <a:ext cx="12204066" cy="25904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=3</m:t>
                    </m:r>
                    <m:sSup>
                      <m:sSup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=4</m:t>
                    </m:r>
                    <m:sSup>
                      <m:sSup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+4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DFD1EF9-ECD0-6EEE-A8C1-A616CB302F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6327" y="5559910"/>
                <a:ext cx="12204066" cy="2590453"/>
              </a:xfrm>
              <a:prstGeom prst="rect">
                <a:avLst/>
              </a:prstGeom>
              <a:blipFill>
                <a:blip r:embed="rId8"/>
                <a:stretch>
                  <a:fillRect l="-1998" b="-10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754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2209800" y="491469"/>
            <a:ext cx="13868399" cy="9304061"/>
            <a:chOff x="0" y="0"/>
            <a:chExt cx="3477610" cy="616844"/>
          </a:xfrm>
        </p:grpSpPr>
        <p:sp>
          <p:nvSpPr>
            <p:cNvPr id="7" name="Freeform 7"/>
            <p:cNvSpPr/>
            <p:nvPr/>
          </p:nvSpPr>
          <p:spPr>
            <a:xfrm>
              <a:off x="38100" y="44450"/>
              <a:ext cx="3440780" cy="572394"/>
            </a:xfrm>
            <a:custGeom>
              <a:avLst/>
              <a:gdLst/>
              <a:ahLst/>
              <a:cxnLst/>
              <a:rect l="l" t="t" r="r" b="b"/>
              <a:pathLst>
                <a:path w="3440780" h="572394">
                  <a:moveTo>
                    <a:pt x="2540" y="541914"/>
                  </a:moveTo>
                  <a:cubicBezTo>
                    <a:pt x="0" y="550804"/>
                    <a:pt x="5080" y="557154"/>
                    <a:pt x="23400" y="558424"/>
                  </a:cubicBezTo>
                  <a:cubicBezTo>
                    <a:pt x="44556" y="559694"/>
                    <a:pt x="63067" y="559694"/>
                    <a:pt x="84223" y="559694"/>
                  </a:cubicBezTo>
                  <a:cubicBezTo>
                    <a:pt x="168847" y="560964"/>
                    <a:pt x="253471" y="560964"/>
                    <a:pt x="340739" y="562234"/>
                  </a:cubicBezTo>
                  <a:cubicBezTo>
                    <a:pt x="388340" y="563504"/>
                    <a:pt x="435941" y="564774"/>
                    <a:pt x="480898" y="566044"/>
                  </a:cubicBezTo>
                  <a:cubicBezTo>
                    <a:pt x="560232" y="567314"/>
                    <a:pt x="636923" y="567314"/>
                    <a:pt x="716258" y="568584"/>
                  </a:cubicBezTo>
                  <a:cubicBezTo>
                    <a:pt x="747992" y="568584"/>
                    <a:pt x="777081" y="568584"/>
                    <a:pt x="808815" y="567314"/>
                  </a:cubicBezTo>
                  <a:cubicBezTo>
                    <a:pt x="822038" y="567314"/>
                    <a:pt x="837905" y="566044"/>
                    <a:pt x="851127" y="566044"/>
                  </a:cubicBezTo>
                  <a:cubicBezTo>
                    <a:pt x="904017" y="567314"/>
                    <a:pt x="1961816" y="558424"/>
                    <a:pt x="2014706" y="559694"/>
                  </a:cubicBezTo>
                  <a:cubicBezTo>
                    <a:pt x="2088752" y="560964"/>
                    <a:pt x="2292378" y="560964"/>
                    <a:pt x="2366424" y="560964"/>
                  </a:cubicBezTo>
                  <a:cubicBezTo>
                    <a:pt x="2395513" y="560964"/>
                    <a:pt x="2421958" y="559694"/>
                    <a:pt x="2451047" y="559694"/>
                  </a:cubicBezTo>
                  <a:lnTo>
                    <a:pt x="2593850" y="563504"/>
                  </a:lnTo>
                  <a:cubicBezTo>
                    <a:pt x="2696986" y="566044"/>
                    <a:pt x="2797477" y="563504"/>
                    <a:pt x="2900612" y="567314"/>
                  </a:cubicBezTo>
                  <a:cubicBezTo>
                    <a:pt x="3072504" y="572394"/>
                    <a:pt x="3247041" y="566044"/>
                    <a:pt x="3376010" y="571124"/>
                  </a:cubicBezTo>
                  <a:cubicBezTo>
                    <a:pt x="3396330" y="572394"/>
                    <a:pt x="3416650" y="571124"/>
                    <a:pt x="3439510" y="571124"/>
                  </a:cubicBezTo>
                  <a:lnTo>
                    <a:pt x="3439510" y="511434"/>
                  </a:lnTo>
                  <a:cubicBezTo>
                    <a:pt x="3438240" y="472142"/>
                    <a:pt x="3436970" y="454026"/>
                    <a:pt x="3436970" y="434778"/>
                  </a:cubicBezTo>
                  <a:cubicBezTo>
                    <a:pt x="3436970" y="412510"/>
                    <a:pt x="3440780" y="389865"/>
                    <a:pt x="3434430" y="367597"/>
                  </a:cubicBezTo>
                  <a:cubicBezTo>
                    <a:pt x="3426810" y="352878"/>
                    <a:pt x="3415380" y="62644"/>
                    <a:pt x="3415380" y="47925"/>
                  </a:cubicBezTo>
                  <a:cubicBezTo>
                    <a:pt x="3412840" y="37735"/>
                    <a:pt x="3411570" y="27167"/>
                    <a:pt x="3409030" y="16977"/>
                  </a:cubicBezTo>
                  <a:cubicBezTo>
                    <a:pt x="3409030" y="13957"/>
                    <a:pt x="3407760" y="10938"/>
                    <a:pt x="3406490" y="6350"/>
                  </a:cubicBezTo>
                  <a:cubicBezTo>
                    <a:pt x="3396330" y="3810"/>
                    <a:pt x="3387440" y="2540"/>
                    <a:pt x="3377280" y="1270"/>
                  </a:cubicBezTo>
                  <a:cubicBezTo>
                    <a:pt x="3369660" y="0"/>
                    <a:pt x="3362040" y="1270"/>
                    <a:pt x="3355690" y="1270"/>
                  </a:cubicBezTo>
                  <a:lnTo>
                    <a:pt x="10177" y="6350"/>
                  </a:lnTo>
                  <a:lnTo>
                    <a:pt x="2540" y="541914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11430" y="16510"/>
              <a:ext cx="3416650" cy="562234"/>
            </a:xfrm>
            <a:custGeom>
              <a:avLst/>
              <a:gdLst/>
              <a:ahLst/>
              <a:cxnLst/>
              <a:rect l="l" t="t" r="r" b="b"/>
              <a:pathLst>
                <a:path w="3416650" h="562234">
                  <a:moveTo>
                    <a:pt x="3416650" y="562234"/>
                  </a:moveTo>
                  <a:lnTo>
                    <a:pt x="0" y="554614"/>
                  </a:lnTo>
                  <a:lnTo>
                    <a:pt x="0" y="202677"/>
                  </a:lnTo>
                  <a:lnTo>
                    <a:pt x="7620" y="20320"/>
                  </a:lnTo>
                  <a:lnTo>
                    <a:pt x="1710814" y="0"/>
                  </a:lnTo>
                  <a:lnTo>
                    <a:pt x="3395060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-3810" y="0"/>
              <a:ext cx="3445860" cy="588904"/>
            </a:xfrm>
            <a:custGeom>
              <a:avLst/>
              <a:gdLst/>
              <a:ahLst/>
              <a:cxnLst/>
              <a:rect l="l" t="t" r="r" b="b"/>
              <a:pathLst>
                <a:path w="3445860" h="588904">
                  <a:moveTo>
                    <a:pt x="3411570" y="21590"/>
                  </a:moveTo>
                  <a:cubicBezTo>
                    <a:pt x="3412840" y="34290"/>
                    <a:pt x="3412840" y="44450"/>
                    <a:pt x="3414110" y="52746"/>
                  </a:cubicBezTo>
                  <a:cubicBezTo>
                    <a:pt x="3416650" y="62936"/>
                    <a:pt x="3417920" y="73504"/>
                    <a:pt x="3420460" y="83694"/>
                  </a:cubicBezTo>
                  <a:cubicBezTo>
                    <a:pt x="3420460" y="98414"/>
                    <a:pt x="3433160" y="388648"/>
                    <a:pt x="3439510" y="403367"/>
                  </a:cubicBezTo>
                  <a:cubicBezTo>
                    <a:pt x="3445860" y="425634"/>
                    <a:pt x="3442050" y="448279"/>
                    <a:pt x="3442050" y="470547"/>
                  </a:cubicBezTo>
                  <a:cubicBezTo>
                    <a:pt x="3442050" y="490173"/>
                    <a:pt x="3443320" y="508289"/>
                    <a:pt x="3444590" y="527944"/>
                  </a:cubicBezTo>
                  <a:lnTo>
                    <a:pt x="3444590" y="587634"/>
                  </a:lnTo>
                  <a:cubicBezTo>
                    <a:pt x="3421730" y="587634"/>
                    <a:pt x="3401410" y="588904"/>
                    <a:pt x="3381090" y="587634"/>
                  </a:cubicBezTo>
                  <a:cubicBezTo>
                    <a:pt x="3212261" y="582554"/>
                    <a:pt x="3037724" y="588904"/>
                    <a:pt x="2865832" y="583824"/>
                  </a:cubicBezTo>
                  <a:cubicBezTo>
                    <a:pt x="2762696" y="580014"/>
                    <a:pt x="2662205" y="582554"/>
                    <a:pt x="2559070" y="580014"/>
                  </a:cubicBezTo>
                  <a:lnTo>
                    <a:pt x="2416267" y="576204"/>
                  </a:lnTo>
                  <a:cubicBezTo>
                    <a:pt x="2387178" y="576204"/>
                    <a:pt x="2360733" y="577474"/>
                    <a:pt x="2331643" y="577474"/>
                  </a:cubicBezTo>
                  <a:cubicBezTo>
                    <a:pt x="2257597" y="576204"/>
                    <a:pt x="2053971" y="577474"/>
                    <a:pt x="1979925" y="576204"/>
                  </a:cubicBezTo>
                  <a:cubicBezTo>
                    <a:pt x="1927035" y="574934"/>
                    <a:pt x="869237" y="583824"/>
                    <a:pt x="816347" y="582554"/>
                  </a:cubicBezTo>
                  <a:cubicBezTo>
                    <a:pt x="803124" y="582554"/>
                    <a:pt x="787257" y="583824"/>
                    <a:pt x="774035" y="583824"/>
                  </a:cubicBezTo>
                  <a:cubicBezTo>
                    <a:pt x="742301" y="583824"/>
                    <a:pt x="713211" y="585094"/>
                    <a:pt x="681477" y="585094"/>
                  </a:cubicBezTo>
                  <a:cubicBezTo>
                    <a:pt x="602142" y="585094"/>
                    <a:pt x="525452" y="583824"/>
                    <a:pt x="446117" y="582554"/>
                  </a:cubicBezTo>
                  <a:cubicBezTo>
                    <a:pt x="398516" y="581284"/>
                    <a:pt x="350915" y="580014"/>
                    <a:pt x="305959" y="578744"/>
                  </a:cubicBezTo>
                  <a:cubicBezTo>
                    <a:pt x="221335" y="577474"/>
                    <a:pt x="136711" y="576204"/>
                    <a:pt x="49443" y="576204"/>
                  </a:cubicBezTo>
                  <a:cubicBezTo>
                    <a:pt x="38100" y="576204"/>
                    <a:pt x="29210" y="576204"/>
                    <a:pt x="19050" y="574934"/>
                  </a:cubicBezTo>
                  <a:cubicBezTo>
                    <a:pt x="10160" y="573664"/>
                    <a:pt x="5080" y="567314"/>
                    <a:pt x="7620" y="558424"/>
                  </a:cubicBezTo>
                  <a:cubicBezTo>
                    <a:pt x="16510" y="527160"/>
                    <a:pt x="12700" y="517724"/>
                    <a:pt x="11430" y="507911"/>
                  </a:cubicBezTo>
                  <a:cubicBezTo>
                    <a:pt x="10160" y="487908"/>
                    <a:pt x="6350" y="468283"/>
                    <a:pt x="7620" y="448279"/>
                  </a:cubicBezTo>
                  <a:cubicBezTo>
                    <a:pt x="5080" y="423370"/>
                    <a:pt x="0" y="115020"/>
                    <a:pt x="7620" y="89733"/>
                  </a:cubicBezTo>
                  <a:cubicBezTo>
                    <a:pt x="8890" y="84827"/>
                    <a:pt x="7620" y="79543"/>
                    <a:pt x="8890" y="74636"/>
                  </a:cubicBezTo>
                  <a:cubicBezTo>
                    <a:pt x="10160" y="66711"/>
                    <a:pt x="12700" y="5803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599" y="30480"/>
                    <a:pt x="112911" y="29210"/>
                  </a:cubicBezTo>
                  <a:cubicBezTo>
                    <a:pt x="184312" y="25400"/>
                    <a:pt x="255713" y="22860"/>
                    <a:pt x="329759" y="20320"/>
                  </a:cubicBezTo>
                  <a:cubicBezTo>
                    <a:pt x="380005" y="17780"/>
                    <a:pt x="430250" y="16510"/>
                    <a:pt x="477851" y="13970"/>
                  </a:cubicBezTo>
                  <a:cubicBezTo>
                    <a:pt x="525452" y="11430"/>
                    <a:pt x="575698" y="8890"/>
                    <a:pt x="623298" y="8890"/>
                  </a:cubicBezTo>
                  <a:cubicBezTo>
                    <a:pt x="676188" y="7620"/>
                    <a:pt x="729078" y="10160"/>
                    <a:pt x="781968" y="8890"/>
                  </a:cubicBezTo>
                  <a:cubicBezTo>
                    <a:pt x="848081" y="8890"/>
                    <a:pt x="2046038" y="6350"/>
                    <a:pt x="2112150" y="5080"/>
                  </a:cubicBezTo>
                  <a:cubicBezTo>
                    <a:pt x="2175618" y="3810"/>
                    <a:pt x="2239086" y="2540"/>
                    <a:pt x="2305198" y="2540"/>
                  </a:cubicBezTo>
                  <a:cubicBezTo>
                    <a:pt x="2413623" y="1270"/>
                    <a:pt x="2519403" y="0"/>
                    <a:pt x="2627827" y="0"/>
                  </a:cubicBezTo>
                  <a:cubicBezTo>
                    <a:pt x="2672783" y="0"/>
                    <a:pt x="2720384" y="2540"/>
                    <a:pt x="2765341" y="2540"/>
                  </a:cubicBezTo>
                  <a:cubicBezTo>
                    <a:pt x="2889632" y="3810"/>
                    <a:pt x="3016568" y="5080"/>
                    <a:pt x="3140859" y="7620"/>
                  </a:cubicBezTo>
                  <a:cubicBezTo>
                    <a:pt x="3206972" y="8890"/>
                    <a:pt x="3273084" y="12700"/>
                    <a:pt x="3339196" y="16510"/>
                  </a:cubicBezTo>
                  <a:lnTo>
                    <a:pt x="3381090" y="16510"/>
                  </a:lnTo>
                  <a:cubicBezTo>
                    <a:pt x="3392520" y="17780"/>
                    <a:pt x="3401410" y="20320"/>
                    <a:pt x="3411570" y="21590"/>
                  </a:cubicBezTo>
                  <a:close/>
                  <a:moveTo>
                    <a:pt x="3421730" y="571124"/>
                  </a:moveTo>
                  <a:cubicBezTo>
                    <a:pt x="3423000" y="554614"/>
                    <a:pt x="3424270" y="541914"/>
                    <a:pt x="3424270" y="529214"/>
                  </a:cubicBezTo>
                  <a:cubicBezTo>
                    <a:pt x="3423000" y="506402"/>
                    <a:pt x="3421730" y="486399"/>
                    <a:pt x="3421730" y="464886"/>
                  </a:cubicBezTo>
                  <a:cubicBezTo>
                    <a:pt x="3421730" y="455073"/>
                    <a:pt x="3424270" y="445260"/>
                    <a:pt x="3423000" y="435447"/>
                  </a:cubicBezTo>
                  <a:cubicBezTo>
                    <a:pt x="3423000" y="426389"/>
                    <a:pt x="3421730" y="416954"/>
                    <a:pt x="3420460" y="407896"/>
                  </a:cubicBezTo>
                  <a:cubicBezTo>
                    <a:pt x="3415380" y="393931"/>
                    <a:pt x="3403950" y="104830"/>
                    <a:pt x="3403950" y="90865"/>
                  </a:cubicBezTo>
                  <a:cubicBezTo>
                    <a:pt x="3401410" y="79165"/>
                    <a:pt x="3398870" y="67088"/>
                    <a:pt x="3396330" y="55388"/>
                  </a:cubicBezTo>
                  <a:cubicBezTo>
                    <a:pt x="3395060" y="44450"/>
                    <a:pt x="3393790" y="43180"/>
                    <a:pt x="3376219" y="41910"/>
                  </a:cubicBezTo>
                  <a:cubicBezTo>
                    <a:pt x="3368286" y="41910"/>
                    <a:pt x="3362997" y="41910"/>
                    <a:pt x="3355064" y="40640"/>
                  </a:cubicBezTo>
                  <a:cubicBezTo>
                    <a:pt x="3288951" y="36830"/>
                    <a:pt x="3220194" y="31750"/>
                    <a:pt x="3154082" y="30480"/>
                  </a:cubicBezTo>
                  <a:cubicBezTo>
                    <a:pt x="2992767" y="26670"/>
                    <a:pt x="2828809" y="25400"/>
                    <a:pt x="2667494" y="22860"/>
                  </a:cubicBezTo>
                  <a:lnTo>
                    <a:pt x="2477091" y="22860"/>
                  </a:lnTo>
                  <a:cubicBezTo>
                    <a:pt x="2392467" y="22860"/>
                    <a:pt x="2307843" y="22860"/>
                    <a:pt x="2225863" y="24130"/>
                  </a:cubicBezTo>
                  <a:cubicBezTo>
                    <a:pt x="2154462" y="25400"/>
                    <a:pt x="951216" y="29210"/>
                    <a:pt x="879815" y="29210"/>
                  </a:cubicBezTo>
                  <a:cubicBezTo>
                    <a:pt x="763457" y="29210"/>
                    <a:pt x="647099" y="26670"/>
                    <a:pt x="530741" y="33020"/>
                  </a:cubicBezTo>
                  <a:cubicBezTo>
                    <a:pt x="469918" y="36830"/>
                    <a:pt x="411739" y="36830"/>
                    <a:pt x="353560" y="38100"/>
                  </a:cubicBezTo>
                  <a:cubicBezTo>
                    <a:pt x="253069" y="41910"/>
                    <a:pt x="152578" y="45720"/>
                    <a:pt x="52087" y="50800"/>
                  </a:cubicBezTo>
                  <a:cubicBezTo>
                    <a:pt x="36830" y="50800"/>
                    <a:pt x="34290" y="52369"/>
                    <a:pt x="33020" y="56898"/>
                  </a:cubicBezTo>
                  <a:cubicBezTo>
                    <a:pt x="31750" y="63691"/>
                    <a:pt x="31750" y="70485"/>
                    <a:pt x="30480" y="77278"/>
                  </a:cubicBezTo>
                  <a:cubicBezTo>
                    <a:pt x="29210" y="88601"/>
                    <a:pt x="26670" y="99546"/>
                    <a:pt x="25400" y="110868"/>
                  </a:cubicBezTo>
                  <a:cubicBezTo>
                    <a:pt x="20320" y="122946"/>
                    <a:pt x="26670" y="418086"/>
                    <a:pt x="29210" y="430163"/>
                  </a:cubicBezTo>
                  <a:cubicBezTo>
                    <a:pt x="29210" y="442996"/>
                    <a:pt x="29210" y="456205"/>
                    <a:pt x="30480" y="469037"/>
                  </a:cubicBezTo>
                  <a:cubicBezTo>
                    <a:pt x="30480" y="478473"/>
                    <a:pt x="33020" y="487908"/>
                    <a:pt x="33020" y="497344"/>
                  </a:cubicBezTo>
                  <a:cubicBezTo>
                    <a:pt x="33020" y="507534"/>
                    <a:pt x="33020" y="517724"/>
                    <a:pt x="31750" y="529214"/>
                  </a:cubicBezTo>
                  <a:lnTo>
                    <a:pt x="31750" y="539374"/>
                  </a:lnTo>
                  <a:cubicBezTo>
                    <a:pt x="31750" y="549534"/>
                    <a:pt x="35560" y="553344"/>
                    <a:pt x="44450" y="553344"/>
                  </a:cubicBezTo>
                  <a:cubicBezTo>
                    <a:pt x="75888" y="553344"/>
                    <a:pt x="112911" y="554614"/>
                    <a:pt x="147289" y="554614"/>
                  </a:cubicBezTo>
                  <a:cubicBezTo>
                    <a:pt x="197534" y="554614"/>
                    <a:pt x="250424" y="552074"/>
                    <a:pt x="300670" y="554614"/>
                  </a:cubicBezTo>
                  <a:cubicBezTo>
                    <a:pt x="382649" y="558424"/>
                    <a:pt x="464629" y="560964"/>
                    <a:pt x="546608" y="559694"/>
                  </a:cubicBezTo>
                  <a:cubicBezTo>
                    <a:pt x="599498" y="558424"/>
                    <a:pt x="649743" y="560964"/>
                    <a:pt x="702633" y="560964"/>
                  </a:cubicBezTo>
                  <a:cubicBezTo>
                    <a:pt x="779324" y="560964"/>
                    <a:pt x="856014" y="559694"/>
                    <a:pt x="932705" y="560964"/>
                  </a:cubicBezTo>
                  <a:cubicBezTo>
                    <a:pt x="1046418" y="562234"/>
                    <a:pt x="2294620" y="552074"/>
                    <a:pt x="2410978" y="554614"/>
                  </a:cubicBezTo>
                  <a:cubicBezTo>
                    <a:pt x="2461224" y="555884"/>
                    <a:pt x="2511469" y="557154"/>
                    <a:pt x="2559070" y="557154"/>
                  </a:cubicBezTo>
                  <a:cubicBezTo>
                    <a:pt x="2646338" y="559694"/>
                    <a:pt x="2730962" y="555884"/>
                    <a:pt x="2818231" y="559694"/>
                  </a:cubicBezTo>
                  <a:cubicBezTo>
                    <a:pt x="2889632" y="562234"/>
                    <a:pt x="2961034" y="562234"/>
                    <a:pt x="3032435" y="564774"/>
                  </a:cubicBezTo>
                  <a:cubicBezTo>
                    <a:pt x="3138215" y="568584"/>
                    <a:pt x="3243995" y="571124"/>
                    <a:pt x="3349774" y="572394"/>
                  </a:cubicBezTo>
                  <a:cubicBezTo>
                    <a:pt x="3383630" y="572394"/>
                    <a:pt x="3401410" y="571124"/>
                    <a:pt x="3421730" y="571124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435518">
            <a:off x="15142027" y="797542"/>
            <a:ext cx="1633992" cy="281722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55454">
            <a:off x="179287" y="6614490"/>
            <a:ext cx="2640437" cy="35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05450">
            <a:off x="794854" y="718648"/>
            <a:ext cx="1889380" cy="279343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10416">
            <a:off x="15619375" y="6893517"/>
            <a:ext cx="2188263" cy="3001358"/>
          </a:xfrm>
          <a:prstGeom prst="rect">
            <a:avLst/>
          </a:prstGeom>
        </p:spPr>
      </p:pic>
      <p:sp>
        <p:nvSpPr>
          <p:cNvPr id="5" name="Bong bóng Lời nói: Hình bầu dục 4">
            <a:extLst>
              <a:ext uri="{FF2B5EF4-FFF2-40B4-BE49-F238E27FC236}">
                <a16:creationId xmlns:a16="http://schemas.microsoft.com/office/drawing/2014/main" id="{B7713F51-89ED-8492-ED6C-518CAAADA400}"/>
              </a:ext>
            </a:extLst>
          </p:cNvPr>
          <p:cNvSpPr/>
          <p:nvPr/>
        </p:nvSpPr>
        <p:spPr>
          <a:xfrm>
            <a:off x="7776130" y="448581"/>
            <a:ext cx="2364033" cy="140385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558F8D97-A5E1-8BC9-D163-02BAEED8DA9F}"/>
                  </a:ext>
                </a:extLst>
              </p:cNvPr>
              <p:cNvSpPr txBox="1"/>
              <p:nvPr/>
            </p:nvSpPr>
            <p:spPr>
              <a:xfrm>
                <a:off x="2921664" y="1682923"/>
                <a:ext cx="12778938" cy="75312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a) Tam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200000"/>
                  </a:lnSpc>
                </a:pPr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11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&gt;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&gt;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mọi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ℝ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Tam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sSup>
                      <m:sSupPr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200000"/>
                  </a:lnSpc>
                </a:pPr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e>
                        </m:d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kép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&gt;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&gt;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mọi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ℝ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558F8D97-A5E1-8BC9-D163-02BAEED8D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1664" y="1682923"/>
                <a:ext cx="12778938" cy="7531229"/>
              </a:xfrm>
              <a:prstGeom prst="rect">
                <a:avLst/>
              </a:prstGeom>
              <a:blipFill>
                <a:blip r:embed="rId12"/>
                <a:stretch>
                  <a:fillRect l="-1431" b="-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519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2551951" y="1717704"/>
            <a:ext cx="13825785" cy="6851592"/>
            <a:chOff x="0" y="0"/>
            <a:chExt cx="4237818" cy="1972977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200988" cy="1928527"/>
            </a:xfrm>
            <a:custGeom>
              <a:avLst/>
              <a:gdLst/>
              <a:ahLst/>
              <a:cxnLst/>
              <a:rect l="l" t="t" r="r" b="b"/>
              <a:pathLst>
                <a:path w="4200988" h="1928527">
                  <a:moveTo>
                    <a:pt x="2540" y="1898047"/>
                  </a:moveTo>
                  <a:cubicBezTo>
                    <a:pt x="0" y="1906937"/>
                    <a:pt x="5080" y="1913287"/>
                    <a:pt x="27540" y="1914557"/>
                  </a:cubicBezTo>
                  <a:cubicBezTo>
                    <a:pt x="53524" y="1915827"/>
                    <a:pt x="76260" y="1915827"/>
                    <a:pt x="102244" y="1915827"/>
                  </a:cubicBezTo>
                  <a:cubicBezTo>
                    <a:pt x="206181" y="1917097"/>
                    <a:pt x="310117" y="1917097"/>
                    <a:pt x="417302" y="1918367"/>
                  </a:cubicBezTo>
                  <a:cubicBezTo>
                    <a:pt x="475766" y="1919637"/>
                    <a:pt x="534230" y="1920907"/>
                    <a:pt x="589446" y="1922177"/>
                  </a:cubicBezTo>
                  <a:cubicBezTo>
                    <a:pt x="686887" y="1923447"/>
                    <a:pt x="781079" y="1923447"/>
                    <a:pt x="878519" y="1924717"/>
                  </a:cubicBezTo>
                  <a:cubicBezTo>
                    <a:pt x="917496" y="1924717"/>
                    <a:pt x="953224" y="1924717"/>
                    <a:pt x="992200" y="1923447"/>
                  </a:cubicBezTo>
                  <a:cubicBezTo>
                    <a:pt x="1008440" y="1923447"/>
                    <a:pt x="1027928" y="1922177"/>
                    <a:pt x="1044168" y="1922177"/>
                  </a:cubicBezTo>
                  <a:cubicBezTo>
                    <a:pt x="1109128" y="1923447"/>
                    <a:pt x="2408333" y="1914557"/>
                    <a:pt x="2473294" y="1915827"/>
                  </a:cubicBezTo>
                  <a:cubicBezTo>
                    <a:pt x="2564238" y="1917097"/>
                    <a:pt x="2814335" y="1917097"/>
                    <a:pt x="2905279" y="1917097"/>
                  </a:cubicBezTo>
                  <a:cubicBezTo>
                    <a:pt x="2941008" y="1917097"/>
                    <a:pt x="2973488" y="1915827"/>
                    <a:pt x="3009216" y="1915827"/>
                  </a:cubicBezTo>
                  <a:lnTo>
                    <a:pt x="3184609" y="1919637"/>
                  </a:lnTo>
                  <a:cubicBezTo>
                    <a:pt x="3311281" y="1922177"/>
                    <a:pt x="3434705" y="1919637"/>
                    <a:pt x="3561378" y="1923447"/>
                  </a:cubicBezTo>
                  <a:cubicBezTo>
                    <a:pt x="3772499" y="1928527"/>
                    <a:pt x="3986868" y="1922177"/>
                    <a:pt x="4136218" y="1927257"/>
                  </a:cubicBezTo>
                  <a:cubicBezTo>
                    <a:pt x="4156538" y="1928527"/>
                    <a:pt x="4176858" y="1927257"/>
                    <a:pt x="4199718" y="1927257"/>
                  </a:cubicBezTo>
                  <a:lnTo>
                    <a:pt x="4199718" y="1867567"/>
                  </a:lnTo>
                  <a:cubicBezTo>
                    <a:pt x="4198448" y="1797544"/>
                    <a:pt x="4197178" y="1727751"/>
                    <a:pt x="4197178" y="1653595"/>
                  </a:cubicBezTo>
                  <a:cubicBezTo>
                    <a:pt x="4197178" y="1567808"/>
                    <a:pt x="4200988" y="1480566"/>
                    <a:pt x="4194638" y="1394778"/>
                  </a:cubicBezTo>
                  <a:cubicBezTo>
                    <a:pt x="4187018" y="1338071"/>
                    <a:pt x="4175588" y="219924"/>
                    <a:pt x="4175588" y="163217"/>
                  </a:cubicBezTo>
                  <a:cubicBezTo>
                    <a:pt x="4173048" y="123958"/>
                    <a:pt x="4171778" y="83246"/>
                    <a:pt x="4169238" y="43987"/>
                  </a:cubicBezTo>
                  <a:cubicBezTo>
                    <a:pt x="4169238" y="32355"/>
                    <a:pt x="4167968" y="20722"/>
                    <a:pt x="4166698" y="6350"/>
                  </a:cubicBezTo>
                  <a:cubicBezTo>
                    <a:pt x="4156538" y="3810"/>
                    <a:pt x="4147648" y="2540"/>
                    <a:pt x="4137488" y="1270"/>
                  </a:cubicBezTo>
                  <a:cubicBezTo>
                    <a:pt x="4129868" y="0"/>
                    <a:pt x="4122248" y="1270"/>
                    <a:pt x="4115898" y="1270"/>
                  </a:cubicBezTo>
                  <a:lnTo>
                    <a:pt x="11300" y="6350"/>
                  </a:lnTo>
                  <a:lnTo>
                    <a:pt x="2540" y="1898047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176858" cy="1918367"/>
            </a:xfrm>
            <a:custGeom>
              <a:avLst/>
              <a:gdLst/>
              <a:ahLst/>
              <a:cxnLst/>
              <a:rect l="l" t="t" r="r" b="b"/>
              <a:pathLst>
                <a:path w="4176858" h="1918367">
                  <a:moveTo>
                    <a:pt x="4176858" y="1918367"/>
                  </a:moveTo>
                  <a:lnTo>
                    <a:pt x="0" y="1910747"/>
                  </a:lnTo>
                  <a:lnTo>
                    <a:pt x="0" y="679710"/>
                  </a:lnTo>
                  <a:lnTo>
                    <a:pt x="7620" y="20320"/>
                  </a:lnTo>
                  <a:lnTo>
                    <a:pt x="2093962" y="0"/>
                  </a:lnTo>
                  <a:lnTo>
                    <a:pt x="4155268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4206068" cy="1945037"/>
            </a:xfrm>
            <a:custGeom>
              <a:avLst/>
              <a:gdLst/>
              <a:ahLst/>
              <a:cxnLst/>
              <a:rect l="l" t="t" r="r" b="b"/>
              <a:pathLst>
                <a:path w="4206068" h="1945037">
                  <a:moveTo>
                    <a:pt x="4171778" y="21590"/>
                  </a:moveTo>
                  <a:cubicBezTo>
                    <a:pt x="4173048" y="34290"/>
                    <a:pt x="4173048" y="44450"/>
                    <a:pt x="4174318" y="54994"/>
                  </a:cubicBezTo>
                  <a:cubicBezTo>
                    <a:pt x="4176858" y="94253"/>
                    <a:pt x="4178128" y="134966"/>
                    <a:pt x="4180668" y="174225"/>
                  </a:cubicBezTo>
                  <a:cubicBezTo>
                    <a:pt x="4180668" y="230932"/>
                    <a:pt x="4193368" y="1349079"/>
                    <a:pt x="4199718" y="1405786"/>
                  </a:cubicBezTo>
                  <a:cubicBezTo>
                    <a:pt x="4206068" y="1491573"/>
                    <a:pt x="4202258" y="1578815"/>
                    <a:pt x="4202258" y="1664602"/>
                  </a:cubicBezTo>
                  <a:cubicBezTo>
                    <a:pt x="4202258" y="1740212"/>
                    <a:pt x="4203528" y="1810005"/>
                    <a:pt x="4204798" y="1884077"/>
                  </a:cubicBezTo>
                  <a:lnTo>
                    <a:pt x="4204798" y="1943767"/>
                  </a:lnTo>
                  <a:cubicBezTo>
                    <a:pt x="4181938" y="1943767"/>
                    <a:pt x="4161618" y="1945037"/>
                    <a:pt x="4141298" y="1943767"/>
                  </a:cubicBezTo>
                  <a:cubicBezTo>
                    <a:pt x="3934586" y="1938687"/>
                    <a:pt x="3720216" y="1945037"/>
                    <a:pt x="3509096" y="1939957"/>
                  </a:cubicBezTo>
                  <a:cubicBezTo>
                    <a:pt x="3382423" y="1936147"/>
                    <a:pt x="3258999" y="1938687"/>
                    <a:pt x="3132326" y="1936147"/>
                  </a:cubicBezTo>
                  <a:lnTo>
                    <a:pt x="2956933" y="1932337"/>
                  </a:lnTo>
                  <a:cubicBezTo>
                    <a:pt x="2921205" y="1932337"/>
                    <a:pt x="2888725" y="1933607"/>
                    <a:pt x="2852997" y="1933607"/>
                  </a:cubicBezTo>
                  <a:cubicBezTo>
                    <a:pt x="2762053" y="1932337"/>
                    <a:pt x="2511956" y="1933607"/>
                    <a:pt x="2421011" y="1932337"/>
                  </a:cubicBezTo>
                  <a:cubicBezTo>
                    <a:pt x="2356051" y="1931067"/>
                    <a:pt x="1056846" y="1939957"/>
                    <a:pt x="991886" y="1938687"/>
                  </a:cubicBezTo>
                  <a:cubicBezTo>
                    <a:pt x="975646" y="1938687"/>
                    <a:pt x="956157" y="1939957"/>
                    <a:pt x="939917" y="1939957"/>
                  </a:cubicBezTo>
                  <a:cubicBezTo>
                    <a:pt x="900941" y="1939957"/>
                    <a:pt x="865213" y="1941227"/>
                    <a:pt x="826237" y="1941227"/>
                  </a:cubicBezTo>
                  <a:cubicBezTo>
                    <a:pt x="728797" y="1941227"/>
                    <a:pt x="634604" y="1939957"/>
                    <a:pt x="537164" y="1938687"/>
                  </a:cubicBezTo>
                  <a:cubicBezTo>
                    <a:pt x="478700" y="1937417"/>
                    <a:pt x="420235" y="1936147"/>
                    <a:pt x="365019" y="1934877"/>
                  </a:cubicBezTo>
                  <a:cubicBezTo>
                    <a:pt x="261083" y="1933607"/>
                    <a:pt x="157146" y="1932337"/>
                    <a:pt x="49962" y="1932337"/>
                  </a:cubicBezTo>
                  <a:cubicBezTo>
                    <a:pt x="38100" y="1932337"/>
                    <a:pt x="29210" y="1932337"/>
                    <a:pt x="19050" y="1931067"/>
                  </a:cubicBezTo>
                  <a:cubicBezTo>
                    <a:pt x="10160" y="1929797"/>
                    <a:pt x="5080" y="1923447"/>
                    <a:pt x="7620" y="1914557"/>
                  </a:cubicBezTo>
                  <a:cubicBezTo>
                    <a:pt x="16510" y="1882707"/>
                    <a:pt x="12700" y="1846356"/>
                    <a:pt x="11430" y="1808551"/>
                  </a:cubicBezTo>
                  <a:cubicBezTo>
                    <a:pt x="10160" y="1731488"/>
                    <a:pt x="6350" y="1655878"/>
                    <a:pt x="7620" y="1578815"/>
                  </a:cubicBezTo>
                  <a:cubicBezTo>
                    <a:pt x="5080" y="1482849"/>
                    <a:pt x="0" y="294909"/>
                    <a:pt x="7620" y="197489"/>
                  </a:cubicBezTo>
                  <a:cubicBezTo>
                    <a:pt x="8890" y="178587"/>
                    <a:pt x="7620" y="158230"/>
                    <a:pt x="8890" y="139328"/>
                  </a:cubicBezTo>
                  <a:cubicBezTo>
                    <a:pt x="10160" y="108793"/>
                    <a:pt x="12700" y="7535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5946" y="30480"/>
                    <a:pt x="127914" y="29210"/>
                  </a:cubicBezTo>
                  <a:cubicBezTo>
                    <a:pt x="215611" y="25400"/>
                    <a:pt x="303307" y="22860"/>
                    <a:pt x="394251" y="20320"/>
                  </a:cubicBezTo>
                  <a:cubicBezTo>
                    <a:pt x="455964" y="17780"/>
                    <a:pt x="517676" y="16510"/>
                    <a:pt x="576140" y="13970"/>
                  </a:cubicBezTo>
                  <a:cubicBezTo>
                    <a:pt x="634604" y="11430"/>
                    <a:pt x="696317" y="8890"/>
                    <a:pt x="754781" y="8890"/>
                  </a:cubicBezTo>
                  <a:cubicBezTo>
                    <a:pt x="819741" y="7620"/>
                    <a:pt x="884701" y="10160"/>
                    <a:pt x="949662" y="8890"/>
                  </a:cubicBezTo>
                  <a:cubicBezTo>
                    <a:pt x="1030862" y="8890"/>
                    <a:pt x="2502212" y="6350"/>
                    <a:pt x="2583412" y="5080"/>
                  </a:cubicBezTo>
                  <a:cubicBezTo>
                    <a:pt x="2661364" y="3810"/>
                    <a:pt x="2739317" y="2540"/>
                    <a:pt x="2820517" y="2540"/>
                  </a:cubicBezTo>
                  <a:cubicBezTo>
                    <a:pt x="2953686" y="1270"/>
                    <a:pt x="3083606" y="0"/>
                    <a:pt x="3216775" y="0"/>
                  </a:cubicBezTo>
                  <a:cubicBezTo>
                    <a:pt x="3271991" y="0"/>
                    <a:pt x="3330455" y="2540"/>
                    <a:pt x="3385671" y="2540"/>
                  </a:cubicBezTo>
                  <a:cubicBezTo>
                    <a:pt x="3538328" y="3810"/>
                    <a:pt x="3694232" y="5080"/>
                    <a:pt x="3846889" y="7620"/>
                  </a:cubicBezTo>
                  <a:cubicBezTo>
                    <a:pt x="3928089" y="8890"/>
                    <a:pt x="4009290" y="12700"/>
                    <a:pt x="4090490" y="16510"/>
                  </a:cubicBezTo>
                  <a:lnTo>
                    <a:pt x="4141298" y="16510"/>
                  </a:lnTo>
                  <a:cubicBezTo>
                    <a:pt x="4152728" y="17780"/>
                    <a:pt x="4161618" y="20320"/>
                    <a:pt x="4171778" y="21590"/>
                  </a:cubicBezTo>
                  <a:close/>
                  <a:moveTo>
                    <a:pt x="4181938" y="1927257"/>
                  </a:moveTo>
                  <a:cubicBezTo>
                    <a:pt x="4183208" y="1910747"/>
                    <a:pt x="4184478" y="1898047"/>
                    <a:pt x="4184478" y="1885347"/>
                  </a:cubicBezTo>
                  <a:cubicBezTo>
                    <a:pt x="4183208" y="1802735"/>
                    <a:pt x="4181938" y="1725672"/>
                    <a:pt x="4181938" y="1642792"/>
                  </a:cubicBezTo>
                  <a:cubicBezTo>
                    <a:pt x="4181938" y="1604987"/>
                    <a:pt x="4184478" y="1567183"/>
                    <a:pt x="4183208" y="1529378"/>
                  </a:cubicBezTo>
                  <a:cubicBezTo>
                    <a:pt x="4183208" y="1494481"/>
                    <a:pt x="4181938" y="1458131"/>
                    <a:pt x="4180668" y="1423234"/>
                  </a:cubicBezTo>
                  <a:cubicBezTo>
                    <a:pt x="4175588" y="1369435"/>
                    <a:pt x="4164158" y="255650"/>
                    <a:pt x="4164158" y="201851"/>
                  </a:cubicBezTo>
                  <a:cubicBezTo>
                    <a:pt x="4161618" y="156776"/>
                    <a:pt x="4159078" y="110247"/>
                    <a:pt x="4156538" y="65173"/>
                  </a:cubicBezTo>
                  <a:cubicBezTo>
                    <a:pt x="4155268" y="44450"/>
                    <a:pt x="4153998" y="43180"/>
                    <a:pt x="4135962" y="41910"/>
                  </a:cubicBezTo>
                  <a:cubicBezTo>
                    <a:pt x="4126218" y="41910"/>
                    <a:pt x="4119722" y="41910"/>
                    <a:pt x="4109978" y="40640"/>
                  </a:cubicBezTo>
                  <a:cubicBezTo>
                    <a:pt x="4028778" y="36830"/>
                    <a:pt x="3944330" y="31750"/>
                    <a:pt x="3863129" y="30480"/>
                  </a:cubicBezTo>
                  <a:cubicBezTo>
                    <a:pt x="3665000" y="26670"/>
                    <a:pt x="3463624" y="25400"/>
                    <a:pt x="3265495" y="22860"/>
                  </a:cubicBezTo>
                  <a:lnTo>
                    <a:pt x="3031638" y="22860"/>
                  </a:lnTo>
                  <a:cubicBezTo>
                    <a:pt x="2927701" y="22860"/>
                    <a:pt x="2823765" y="22860"/>
                    <a:pt x="2723077" y="24130"/>
                  </a:cubicBezTo>
                  <a:cubicBezTo>
                    <a:pt x="2635380" y="25400"/>
                    <a:pt x="1157534" y="29210"/>
                    <a:pt x="1069838" y="29210"/>
                  </a:cubicBezTo>
                  <a:cubicBezTo>
                    <a:pt x="926925" y="29210"/>
                    <a:pt x="784013" y="26670"/>
                    <a:pt x="641100" y="33020"/>
                  </a:cubicBezTo>
                  <a:cubicBezTo>
                    <a:pt x="566396" y="36830"/>
                    <a:pt x="494940" y="36830"/>
                    <a:pt x="423483" y="38100"/>
                  </a:cubicBezTo>
                  <a:cubicBezTo>
                    <a:pt x="300059" y="41910"/>
                    <a:pt x="176634" y="45720"/>
                    <a:pt x="53210" y="50800"/>
                  </a:cubicBezTo>
                  <a:cubicBezTo>
                    <a:pt x="36830" y="50800"/>
                    <a:pt x="34290" y="53540"/>
                    <a:pt x="33020" y="70989"/>
                  </a:cubicBezTo>
                  <a:cubicBezTo>
                    <a:pt x="31750" y="97161"/>
                    <a:pt x="31750" y="123334"/>
                    <a:pt x="30480" y="149506"/>
                  </a:cubicBezTo>
                  <a:cubicBezTo>
                    <a:pt x="29210" y="193127"/>
                    <a:pt x="26670" y="235294"/>
                    <a:pt x="25400" y="278915"/>
                  </a:cubicBezTo>
                  <a:cubicBezTo>
                    <a:pt x="20320" y="325443"/>
                    <a:pt x="26670" y="1462493"/>
                    <a:pt x="29210" y="1509022"/>
                  </a:cubicBezTo>
                  <a:cubicBezTo>
                    <a:pt x="29210" y="1558459"/>
                    <a:pt x="29210" y="1609350"/>
                    <a:pt x="30480" y="1658787"/>
                  </a:cubicBezTo>
                  <a:cubicBezTo>
                    <a:pt x="30480" y="1695137"/>
                    <a:pt x="33020" y="1731488"/>
                    <a:pt x="33020" y="1767839"/>
                  </a:cubicBezTo>
                  <a:cubicBezTo>
                    <a:pt x="33020" y="1807097"/>
                    <a:pt x="33020" y="1846356"/>
                    <a:pt x="31750" y="1885347"/>
                  </a:cubicBezTo>
                  <a:lnTo>
                    <a:pt x="31750" y="1895507"/>
                  </a:lnTo>
                  <a:cubicBezTo>
                    <a:pt x="31750" y="1905667"/>
                    <a:pt x="35560" y="1909477"/>
                    <a:pt x="44450" y="1909477"/>
                  </a:cubicBezTo>
                  <a:cubicBezTo>
                    <a:pt x="82442" y="1909477"/>
                    <a:pt x="127914" y="1910747"/>
                    <a:pt x="170138" y="1910747"/>
                  </a:cubicBezTo>
                  <a:cubicBezTo>
                    <a:pt x="231851" y="1910747"/>
                    <a:pt x="296811" y="1908207"/>
                    <a:pt x="358523" y="1910747"/>
                  </a:cubicBezTo>
                  <a:cubicBezTo>
                    <a:pt x="459212" y="1914557"/>
                    <a:pt x="559900" y="1917097"/>
                    <a:pt x="660588" y="1915827"/>
                  </a:cubicBezTo>
                  <a:cubicBezTo>
                    <a:pt x="725549" y="1914557"/>
                    <a:pt x="787261" y="1917097"/>
                    <a:pt x="852221" y="1917097"/>
                  </a:cubicBezTo>
                  <a:cubicBezTo>
                    <a:pt x="946414" y="1917097"/>
                    <a:pt x="1040606" y="1915827"/>
                    <a:pt x="1134798" y="1917097"/>
                  </a:cubicBezTo>
                  <a:cubicBezTo>
                    <a:pt x="1274463" y="1918367"/>
                    <a:pt x="2807525" y="1908207"/>
                    <a:pt x="2950438" y="1910747"/>
                  </a:cubicBezTo>
                  <a:cubicBezTo>
                    <a:pt x="3012150" y="1912017"/>
                    <a:pt x="3073862" y="1913287"/>
                    <a:pt x="3132326" y="1913287"/>
                  </a:cubicBezTo>
                  <a:cubicBezTo>
                    <a:pt x="3239511" y="1915827"/>
                    <a:pt x="3343447" y="1912017"/>
                    <a:pt x="3450631" y="1915827"/>
                  </a:cubicBezTo>
                  <a:cubicBezTo>
                    <a:pt x="3538328" y="1918367"/>
                    <a:pt x="3626024" y="1918367"/>
                    <a:pt x="3713721" y="1920907"/>
                  </a:cubicBezTo>
                  <a:cubicBezTo>
                    <a:pt x="3843641" y="1924717"/>
                    <a:pt x="3973561" y="1927257"/>
                    <a:pt x="4103482" y="1928527"/>
                  </a:cubicBezTo>
                  <a:cubicBezTo>
                    <a:pt x="4143838" y="1928527"/>
                    <a:pt x="4161618" y="1927257"/>
                    <a:pt x="4181938" y="1927257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61383">
            <a:off x="292818" y="-161187"/>
            <a:ext cx="2713616" cy="32801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15474">
            <a:off x="16342577" y="2311"/>
            <a:ext cx="2030644" cy="245462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519715">
            <a:off x="1219607" y="7575994"/>
            <a:ext cx="2251371" cy="248147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72412">
            <a:off x="14297336" y="7328199"/>
            <a:ext cx="2628826" cy="24137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80F9FA8-30AE-3AEC-CA15-77C8B0545210}"/>
                  </a:ext>
                </a:extLst>
              </p:cNvPr>
              <p:cNvSpPr txBox="1"/>
              <p:nvPr/>
            </p:nvSpPr>
            <p:spPr>
              <a:xfrm>
                <a:off x="4581733" y="3875784"/>
                <a:ext cx="9894664" cy="3944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4</m:t>
                    </m:r>
                    <m:sSup>
                      <m:sSup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80F9FA8-30AE-3AEC-CA15-77C8B05452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1733" y="3875784"/>
                <a:ext cx="9894664" cy="3944670"/>
              </a:xfrm>
              <a:prstGeom prst="rect">
                <a:avLst/>
              </a:prstGeom>
              <a:blipFill>
                <a:blip r:embed="rId12"/>
                <a:stretch>
                  <a:fillRect l="-2526" b="-6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B04F6620-28A5-0C59-BCDB-586F0176AAC3}"/>
              </a:ext>
            </a:extLst>
          </p:cNvPr>
          <p:cNvSpPr/>
          <p:nvPr/>
        </p:nvSpPr>
        <p:spPr>
          <a:xfrm>
            <a:off x="7048500" y="2188125"/>
            <a:ext cx="4191000" cy="13716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44805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460055" y="784027"/>
            <a:ext cx="15367890" cy="8718946"/>
            <a:chOff x="0" y="0"/>
            <a:chExt cx="2501882" cy="561683"/>
          </a:xfrm>
        </p:grpSpPr>
        <p:sp>
          <p:nvSpPr>
            <p:cNvPr id="7" name="Freeform 7"/>
            <p:cNvSpPr/>
            <p:nvPr/>
          </p:nvSpPr>
          <p:spPr>
            <a:xfrm>
              <a:off x="38100" y="44450"/>
              <a:ext cx="2465052" cy="517233"/>
            </a:xfrm>
            <a:custGeom>
              <a:avLst/>
              <a:gdLst/>
              <a:ahLst/>
              <a:cxnLst/>
              <a:rect l="l" t="t" r="r" b="b"/>
              <a:pathLst>
                <a:path w="2465052" h="517233">
                  <a:moveTo>
                    <a:pt x="2540" y="486753"/>
                  </a:moveTo>
                  <a:cubicBezTo>
                    <a:pt x="0" y="495643"/>
                    <a:pt x="5080" y="501993"/>
                    <a:pt x="18085" y="503263"/>
                  </a:cubicBezTo>
                  <a:cubicBezTo>
                    <a:pt x="33045" y="504533"/>
                    <a:pt x="46134" y="504533"/>
                    <a:pt x="61093" y="504533"/>
                  </a:cubicBezTo>
                  <a:cubicBezTo>
                    <a:pt x="120929" y="505803"/>
                    <a:pt x="180765" y="505803"/>
                    <a:pt x="242471" y="507073"/>
                  </a:cubicBezTo>
                  <a:cubicBezTo>
                    <a:pt x="276129" y="508343"/>
                    <a:pt x="309787" y="509613"/>
                    <a:pt x="341575" y="510883"/>
                  </a:cubicBezTo>
                  <a:cubicBezTo>
                    <a:pt x="397672" y="512153"/>
                    <a:pt x="451898" y="512153"/>
                    <a:pt x="507995" y="513423"/>
                  </a:cubicBezTo>
                  <a:cubicBezTo>
                    <a:pt x="530433" y="513423"/>
                    <a:pt x="551002" y="513423"/>
                    <a:pt x="573441" y="512153"/>
                  </a:cubicBezTo>
                  <a:cubicBezTo>
                    <a:pt x="582790" y="512153"/>
                    <a:pt x="594009" y="510883"/>
                    <a:pt x="603359" y="510883"/>
                  </a:cubicBezTo>
                  <a:cubicBezTo>
                    <a:pt x="640756" y="512153"/>
                    <a:pt x="1388710" y="503263"/>
                    <a:pt x="1426107" y="504533"/>
                  </a:cubicBezTo>
                  <a:cubicBezTo>
                    <a:pt x="1478464" y="505803"/>
                    <a:pt x="1622445" y="505803"/>
                    <a:pt x="1674802" y="505803"/>
                  </a:cubicBezTo>
                  <a:cubicBezTo>
                    <a:pt x="1695370" y="505803"/>
                    <a:pt x="1714069" y="504533"/>
                    <a:pt x="1734638" y="504533"/>
                  </a:cubicBezTo>
                  <a:lnTo>
                    <a:pt x="1835612" y="508343"/>
                  </a:lnTo>
                  <a:cubicBezTo>
                    <a:pt x="1908537" y="510883"/>
                    <a:pt x="1979593" y="508343"/>
                    <a:pt x="2052518" y="512153"/>
                  </a:cubicBezTo>
                  <a:cubicBezTo>
                    <a:pt x="2174061" y="517233"/>
                    <a:pt x="2297473" y="510883"/>
                    <a:pt x="2400282" y="515963"/>
                  </a:cubicBezTo>
                  <a:cubicBezTo>
                    <a:pt x="2420602" y="517233"/>
                    <a:pt x="2440922" y="515963"/>
                    <a:pt x="2463782" y="515963"/>
                  </a:cubicBezTo>
                  <a:lnTo>
                    <a:pt x="2463782" y="456273"/>
                  </a:lnTo>
                  <a:cubicBezTo>
                    <a:pt x="2462512" y="418230"/>
                    <a:pt x="2461242" y="402216"/>
                    <a:pt x="2461242" y="385201"/>
                  </a:cubicBezTo>
                  <a:cubicBezTo>
                    <a:pt x="2461242" y="365518"/>
                    <a:pt x="2465052" y="345500"/>
                    <a:pt x="2458702" y="325816"/>
                  </a:cubicBezTo>
                  <a:cubicBezTo>
                    <a:pt x="2451082" y="312805"/>
                    <a:pt x="2439652" y="56247"/>
                    <a:pt x="2439652" y="43235"/>
                  </a:cubicBezTo>
                  <a:cubicBezTo>
                    <a:pt x="2437112" y="34227"/>
                    <a:pt x="2435842" y="24886"/>
                    <a:pt x="2433302" y="15878"/>
                  </a:cubicBezTo>
                  <a:cubicBezTo>
                    <a:pt x="2433302" y="13209"/>
                    <a:pt x="2432032" y="10540"/>
                    <a:pt x="2430762" y="6350"/>
                  </a:cubicBezTo>
                  <a:cubicBezTo>
                    <a:pt x="2420602" y="3810"/>
                    <a:pt x="2411712" y="2540"/>
                    <a:pt x="2401552" y="1270"/>
                  </a:cubicBezTo>
                  <a:cubicBezTo>
                    <a:pt x="2393932" y="0"/>
                    <a:pt x="2386312" y="1270"/>
                    <a:pt x="2379962" y="1270"/>
                  </a:cubicBezTo>
                  <a:lnTo>
                    <a:pt x="8736" y="6350"/>
                  </a:lnTo>
                  <a:lnTo>
                    <a:pt x="2540" y="486753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11430" y="16510"/>
              <a:ext cx="2440922" cy="507073"/>
            </a:xfrm>
            <a:custGeom>
              <a:avLst/>
              <a:gdLst/>
              <a:ahLst/>
              <a:cxnLst/>
              <a:rect l="l" t="t" r="r" b="b"/>
              <a:pathLst>
                <a:path w="2440922" h="507073">
                  <a:moveTo>
                    <a:pt x="2440922" y="507073"/>
                  </a:moveTo>
                  <a:lnTo>
                    <a:pt x="0" y="499453"/>
                  </a:lnTo>
                  <a:lnTo>
                    <a:pt x="0" y="183273"/>
                  </a:lnTo>
                  <a:lnTo>
                    <a:pt x="7620" y="20320"/>
                  </a:lnTo>
                  <a:lnTo>
                    <a:pt x="1219042" y="0"/>
                  </a:lnTo>
                  <a:lnTo>
                    <a:pt x="2419332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-3810" y="0"/>
              <a:ext cx="2470132" cy="533743"/>
            </a:xfrm>
            <a:custGeom>
              <a:avLst/>
              <a:gdLst/>
              <a:ahLst/>
              <a:cxnLst/>
              <a:rect l="l" t="t" r="r" b="b"/>
              <a:pathLst>
                <a:path w="2470132" h="533743">
                  <a:moveTo>
                    <a:pt x="2435842" y="21590"/>
                  </a:moveTo>
                  <a:cubicBezTo>
                    <a:pt x="2437112" y="34290"/>
                    <a:pt x="2437112" y="44450"/>
                    <a:pt x="2438382" y="52655"/>
                  </a:cubicBezTo>
                  <a:cubicBezTo>
                    <a:pt x="2440922" y="61663"/>
                    <a:pt x="2442192" y="71004"/>
                    <a:pt x="2444732" y="80012"/>
                  </a:cubicBezTo>
                  <a:cubicBezTo>
                    <a:pt x="2444732" y="93023"/>
                    <a:pt x="2457432" y="349581"/>
                    <a:pt x="2463782" y="362593"/>
                  </a:cubicBezTo>
                  <a:cubicBezTo>
                    <a:pt x="2470132" y="382277"/>
                    <a:pt x="2466322" y="402294"/>
                    <a:pt x="2466322" y="421978"/>
                  </a:cubicBezTo>
                  <a:cubicBezTo>
                    <a:pt x="2466322" y="439327"/>
                    <a:pt x="2467592" y="455341"/>
                    <a:pt x="2468862" y="472783"/>
                  </a:cubicBezTo>
                  <a:lnTo>
                    <a:pt x="2468862" y="532473"/>
                  </a:lnTo>
                  <a:cubicBezTo>
                    <a:pt x="2446002" y="532473"/>
                    <a:pt x="2425682" y="533743"/>
                    <a:pt x="2405362" y="532473"/>
                  </a:cubicBezTo>
                  <a:cubicBezTo>
                    <a:pt x="2285156" y="527393"/>
                    <a:pt x="2161744" y="533743"/>
                    <a:pt x="2040201" y="528663"/>
                  </a:cubicBezTo>
                  <a:cubicBezTo>
                    <a:pt x="1967276" y="524853"/>
                    <a:pt x="1896220" y="527393"/>
                    <a:pt x="1823295" y="524853"/>
                  </a:cubicBezTo>
                  <a:lnTo>
                    <a:pt x="1722321" y="521043"/>
                  </a:lnTo>
                  <a:cubicBezTo>
                    <a:pt x="1701753" y="521043"/>
                    <a:pt x="1683054" y="522313"/>
                    <a:pt x="1662485" y="522313"/>
                  </a:cubicBezTo>
                  <a:cubicBezTo>
                    <a:pt x="1610128" y="521043"/>
                    <a:pt x="1466147" y="522313"/>
                    <a:pt x="1413791" y="521043"/>
                  </a:cubicBezTo>
                  <a:cubicBezTo>
                    <a:pt x="1376393" y="519773"/>
                    <a:pt x="628440" y="528663"/>
                    <a:pt x="591042" y="527393"/>
                  </a:cubicBezTo>
                  <a:cubicBezTo>
                    <a:pt x="581693" y="527393"/>
                    <a:pt x="570473" y="528663"/>
                    <a:pt x="561124" y="528663"/>
                  </a:cubicBezTo>
                  <a:cubicBezTo>
                    <a:pt x="538685" y="528663"/>
                    <a:pt x="518117" y="529933"/>
                    <a:pt x="495678" y="529933"/>
                  </a:cubicBezTo>
                  <a:cubicBezTo>
                    <a:pt x="439582" y="529933"/>
                    <a:pt x="385355" y="528663"/>
                    <a:pt x="329259" y="527393"/>
                  </a:cubicBezTo>
                  <a:cubicBezTo>
                    <a:pt x="295601" y="526123"/>
                    <a:pt x="261943" y="524853"/>
                    <a:pt x="230155" y="523583"/>
                  </a:cubicBezTo>
                  <a:cubicBezTo>
                    <a:pt x="170319" y="522313"/>
                    <a:pt x="110482" y="521043"/>
                    <a:pt x="48776" y="521043"/>
                  </a:cubicBezTo>
                  <a:cubicBezTo>
                    <a:pt x="38100" y="521043"/>
                    <a:pt x="29210" y="521043"/>
                    <a:pt x="19050" y="519773"/>
                  </a:cubicBezTo>
                  <a:cubicBezTo>
                    <a:pt x="10160" y="518503"/>
                    <a:pt x="5080" y="512153"/>
                    <a:pt x="7620" y="503263"/>
                  </a:cubicBezTo>
                  <a:cubicBezTo>
                    <a:pt x="16510" y="472022"/>
                    <a:pt x="12700" y="463681"/>
                    <a:pt x="11430" y="455007"/>
                  </a:cubicBezTo>
                  <a:cubicBezTo>
                    <a:pt x="10160" y="437325"/>
                    <a:pt x="6350" y="419976"/>
                    <a:pt x="7620" y="402294"/>
                  </a:cubicBezTo>
                  <a:cubicBezTo>
                    <a:pt x="5080" y="380275"/>
                    <a:pt x="0" y="107703"/>
                    <a:pt x="7620" y="85350"/>
                  </a:cubicBezTo>
                  <a:cubicBezTo>
                    <a:pt x="8890" y="81013"/>
                    <a:pt x="7620" y="76342"/>
                    <a:pt x="8890" y="72005"/>
                  </a:cubicBezTo>
                  <a:cubicBezTo>
                    <a:pt x="10160" y="64999"/>
                    <a:pt x="12700" y="5732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3735" y="30480"/>
                    <a:pt x="93653" y="29210"/>
                  </a:cubicBezTo>
                  <a:cubicBezTo>
                    <a:pt x="144140" y="25400"/>
                    <a:pt x="194627" y="22860"/>
                    <a:pt x="246984" y="20320"/>
                  </a:cubicBezTo>
                  <a:cubicBezTo>
                    <a:pt x="282512" y="17780"/>
                    <a:pt x="318039" y="16510"/>
                    <a:pt x="351697" y="13970"/>
                  </a:cubicBezTo>
                  <a:cubicBezTo>
                    <a:pt x="385355" y="11430"/>
                    <a:pt x="420883" y="8890"/>
                    <a:pt x="454541" y="8890"/>
                  </a:cubicBezTo>
                  <a:cubicBezTo>
                    <a:pt x="491938" y="7620"/>
                    <a:pt x="529336" y="10160"/>
                    <a:pt x="566734" y="8890"/>
                  </a:cubicBezTo>
                  <a:cubicBezTo>
                    <a:pt x="613481" y="8890"/>
                    <a:pt x="1460538" y="6350"/>
                    <a:pt x="1507285" y="5080"/>
                  </a:cubicBezTo>
                  <a:cubicBezTo>
                    <a:pt x="1552162" y="3810"/>
                    <a:pt x="1597039" y="2540"/>
                    <a:pt x="1643786" y="2540"/>
                  </a:cubicBezTo>
                  <a:cubicBezTo>
                    <a:pt x="1720452" y="1270"/>
                    <a:pt x="1795247" y="0"/>
                    <a:pt x="1871912" y="0"/>
                  </a:cubicBezTo>
                  <a:cubicBezTo>
                    <a:pt x="1903700" y="0"/>
                    <a:pt x="1937358" y="2540"/>
                    <a:pt x="1969146" y="2540"/>
                  </a:cubicBezTo>
                  <a:cubicBezTo>
                    <a:pt x="2057030" y="3810"/>
                    <a:pt x="2146785" y="5080"/>
                    <a:pt x="2234669" y="7620"/>
                  </a:cubicBezTo>
                  <a:cubicBezTo>
                    <a:pt x="2281416" y="8890"/>
                    <a:pt x="2328163" y="12700"/>
                    <a:pt x="2374910" y="16510"/>
                  </a:cubicBezTo>
                  <a:lnTo>
                    <a:pt x="2405362" y="16510"/>
                  </a:lnTo>
                  <a:cubicBezTo>
                    <a:pt x="2416792" y="17780"/>
                    <a:pt x="2425682" y="20320"/>
                    <a:pt x="2435842" y="21590"/>
                  </a:cubicBezTo>
                  <a:close/>
                  <a:moveTo>
                    <a:pt x="2446002" y="515963"/>
                  </a:moveTo>
                  <a:cubicBezTo>
                    <a:pt x="2447272" y="499453"/>
                    <a:pt x="2448542" y="486753"/>
                    <a:pt x="2448542" y="474053"/>
                  </a:cubicBezTo>
                  <a:cubicBezTo>
                    <a:pt x="2447272" y="453672"/>
                    <a:pt x="2446002" y="435990"/>
                    <a:pt x="2446002" y="416974"/>
                  </a:cubicBezTo>
                  <a:cubicBezTo>
                    <a:pt x="2446002" y="408299"/>
                    <a:pt x="2448542" y="399625"/>
                    <a:pt x="2447272" y="390951"/>
                  </a:cubicBezTo>
                  <a:cubicBezTo>
                    <a:pt x="2447272" y="382944"/>
                    <a:pt x="2446002" y="374603"/>
                    <a:pt x="2444732" y="366596"/>
                  </a:cubicBezTo>
                  <a:cubicBezTo>
                    <a:pt x="2439652" y="354252"/>
                    <a:pt x="2428222" y="98695"/>
                    <a:pt x="2428222" y="86351"/>
                  </a:cubicBezTo>
                  <a:cubicBezTo>
                    <a:pt x="2425682" y="76008"/>
                    <a:pt x="2423142" y="65332"/>
                    <a:pt x="2420602" y="54990"/>
                  </a:cubicBezTo>
                  <a:cubicBezTo>
                    <a:pt x="2419332" y="44450"/>
                    <a:pt x="2418062" y="43180"/>
                    <a:pt x="2401089" y="41910"/>
                  </a:cubicBezTo>
                  <a:cubicBezTo>
                    <a:pt x="2395479" y="41910"/>
                    <a:pt x="2391739" y="41910"/>
                    <a:pt x="2386130" y="40640"/>
                  </a:cubicBezTo>
                  <a:cubicBezTo>
                    <a:pt x="2339383" y="36830"/>
                    <a:pt x="2290766" y="31750"/>
                    <a:pt x="2244019" y="30480"/>
                  </a:cubicBezTo>
                  <a:cubicBezTo>
                    <a:pt x="2129956" y="26670"/>
                    <a:pt x="2014023" y="25400"/>
                    <a:pt x="1899960" y="22860"/>
                  </a:cubicBezTo>
                  <a:lnTo>
                    <a:pt x="1765329" y="22860"/>
                  </a:lnTo>
                  <a:cubicBezTo>
                    <a:pt x="1705492" y="22860"/>
                    <a:pt x="1645656" y="22860"/>
                    <a:pt x="1587690" y="24130"/>
                  </a:cubicBezTo>
                  <a:cubicBezTo>
                    <a:pt x="1537203" y="25400"/>
                    <a:pt x="686406" y="29210"/>
                    <a:pt x="635919" y="29210"/>
                  </a:cubicBezTo>
                  <a:cubicBezTo>
                    <a:pt x="553645" y="29210"/>
                    <a:pt x="471370" y="26670"/>
                    <a:pt x="389095" y="33020"/>
                  </a:cubicBezTo>
                  <a:cubicBezTo>
                    <a:pt x="346088" y="36830"/>
                    <a:pt x="304950" y="36830"/>
                    <a:pt x="263813" y="38100"/>
                  </a:cubicBezTo>
                  <a:cubicBezTo>
                    <a:pt x="192757" y="41910"/>
                    <a:pt x="121702" y="45720"/>
                    <a:pt x="50646" y="50800"/>
                  </a:cubicBezTo>
                  <a:cubicBezTo>
                    <a:pt x="36830" y="50800"/>
                    <a:pt x="34290" y="52321"/>
                    <a:pt x="33020" y="56325"/>
                  </a:cubicBezTo>
                  <a:cubicBezTo>
                    <a:pt x="31750" y="62330"/>
                    <a:pt x="31750" y="68335"/>
                    <a:pt x="30480" y="74340"/>
                  </a:cubicBezTo>
                  <a:cubicBezTo>
                    <a:pt x="29210" y="84349"/>
                    <a:pt x="26670" y="94024"/>
                    <a:pt x="25400" y="104033"/>
                  </a:cubicBezTo>
                  <a:cubicBezTo>
                    <a:pt x="20320" y="114709"/>
                    <a:pt x="26670" y="375604"/>
                    <a:pt x="29210" y="386280"/>
                  </a:cubicBezTo>
                  <a:cubicBezTo>
                    <a:pt x="29210" y="397623"/>
                    <a:pt x="29210" y="409300"/>
                    <a:pt x="30480" y="420644"/>
                  </a:cubicBezTo>
                  <a:cubicBezTo>
                    <a:pt x="30480" y="428984"/>
                    <a:pt x="33020" y="437325"/>
                    <a:pt x="33020" y="445665"/>
                  </a:cubicBezTo>
                  <a:cubicBezTo>
                    <a:pt x="33020" y="454673"/>
                    <a:pt x="33020" y="463681"/>
                    <a:pt x="31750" y="474053"/>
                  </a:cubicBezTo>
                  <a:lnTo>
                    <a:pt x="31750" y="484213"/>
                  </a:lnTo>
                  <a:cubicBezTo>
                    <a:pt x="31750" y="494373"/>
                    <a:pt x="35560" y="498183"/>
                    <a:pt x="44450" y="498183"/>
                  </a:cubicBezTo>
                  <a:cubicBezTo>
                    <a:pt x="67475" y="498183"/>
                    <a:pt x="93653" y="499453"/>
                    <a:pt x="117962" y="499453"/>
                  </a:cubicBezTo>
                  <a:cubicBezTo>
                    <a:pt x="153490" y="499453"/>
                    <a:pt x="190887" y="496913"/>
                    <a:pt x="226415" y="499453"/>
                  </a:cubicBezTo>
                  <a:cubicBezTo>
                    <a:pt x="284381" y="503263"/>
                    <a:pt x="342348" y="505803"/>
                    <a:pt x="400314" y="504533"/>
                  </a:cubicBezTo>
                  <a:cubicBezTo>
                    <a:pt x="437712" y="503263"/>
                    <a:pt x="473240" y="505803"/>
                    <a:pt x="510637" y="505803"/>
                  </a:cubicBezTo>
                  <a:cubicBezTo>
                    <a:pt x="564864" y="505803"/>
                    <a:pt x="619090" y="504533"/>
                    <a:pt x="673317" y="505803"/>
                  </a:cubicBezTo>
                  <a:cubicBezTo>
                    <a:pt x="753722" y="507073"/>
                    <a:pt x="1636307" y="496913"/>
                    <a:pt x="1718582" y="499453"/>
                  </a:cubicBezTo>
                  <a:cubicBezTo>
                    <a:pt x="1754109" y="500723"/>
                    <a:pt x="1789637" y="501993"/>
                    <a:pt x="1823295" y="501993"/>
                  </a:cubicBezTo>
                  <a:cubicBezTo>
                    <a:pt x="1885001" y="504533"/>
                    <a:pt x="1944837" y="500723"/>
                    <a:pt x="2006544" y="504533"/>
                  </a:cubicBezTo>
                  <a:cubicBezTo>
                    <a:pt x="2057030" y="507073"/>
                    <a:pt x="2107517" y="507073"/>
                    <a:pt x="2158004" y="509613"/>
                  </a:cubicBezTo>
                  <a:cubicBezTo>
                    <a:pt x="2232800" y="513423"/>
                    <a:pt x="2307595" y="515963"/>
                    <a:pt x="2382390" y="517233"/>
                  </a:cubicBezTo>
                  <a:cubicBezTo>
                    <a:pt x="2407902" y="517233"/>
                    <a:pt x="2425682" y="515963"/>
                    <a:pt x="2446002" y="515963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24662">
            <a:off x="467788" y="7603002"/>
            <a:ext cx="3644207" cy="270996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63850">
            <a:off x="15971594" y="230711"/>
            <a:ext cx="1941466" cy="19414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44462">
            <a:off x="414221" y="793910"/>
            <a:ext cx="928920" cy="1455573"/>
          </a:xfrm>
          <a:prstGeom prst="rect">
            <a:avLst/>
          </a:prstGeom>
        </p:spPr>
      </p:pic>
      <p:sp>
        <p:nvSpPr>
          <p:cNvPr id="5" name="Bong bóng Lời nói: Hình bầu dục 4">
            <a:extLst>
              <a:ext uri="{FF2B5EF4-FFF2-40B4-BE49-F238E27FC236}">
                <a16:creationId xmlns:a16="http://schemas.microsoft.com/office/drawing/2014/main" id="{2A38A04F-2DDA-4312-BA07-6993449A570A}"/>
              </a:ext>
            </a:extLst>
          </p:cNvPr>
          <p:cNvSpPr/>
          <p:nvPr/>
        </p:nvSpPr>
        <p:spPr>
          <a:xfrm>
            <a:off x="7841067" y="987688"/>
            <a:ext cx="2364033" cy="140385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C046757-37AF-08A0-1093-BC4FEEC5C516}"/>
                  </a:ext>
                </a:extLst>
              </p:cNvPr>
              <p:cNvSpPr txBox="1"/>
              <p:nvPr/>
            </p:nvSpPr>
            <p:spPr>
              <a:xfrm>
                <a:off x="2527184" y="3131943"/>
                <a:ext cx="13703416" cy="43372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)=−2</m:t>
                    </m:r>
                    <m:sSup>
                      <m:sSupPr>
                        <m:ctrlPr>
                          <a:rPr lang="en-US" sz="44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+4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−5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=−24&lt;0, 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=−2&lt;0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nên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)&lt;0</m:t>
                    </m:r>
                    <m:r>
                      <a:rPr lang="en-US" sz="4400" b="1" i="0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,</m:t>
                    </m:r>
                    <m:r>
                      <a:rPr lang="en-US" sz="4400" b="1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∀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b="1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44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4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4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=−</m:t>
                    </m:r>
                    <m:sSup>
                      <m:sSupPr>
                        <m:ctrlPr>
                          <a:rPr lang="en-US" sz="44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+6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9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Ta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=0, 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=−1&lt;0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nên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)&lt;0, 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∀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ℝ</m:t>
                    </m:r>
                    <m:r>
                      <a:rPr lang="en-US" sz="44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\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{3}.</m:t>
                    </m:r>
                  </m:oMath>
                </a14:m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C046757-37AF-08A0-1093-BC4FEEC5C5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7184" y="3131943"/>
                <a:ext cx="13703416" cy="4337278"/>
              </a:xfrm>
              <a:prstGeom prst="rect">
                <a:avLst/>
              </a:prstGeom>
              <a:blipFill>
                <a:blip r:embed="rId10"/>
                <a:stretch>
                  <a:fillRect l="-1824" r="-1335" b="-5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932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sp>
        <p:nvSpPr>
          <p:cNvPr id="50" name="Freeform 50"/>
          <p:cNvSpPr/>
          <p:nvPr/>
        </p:nvSpPr>
        <p:spPr>
          <a:xfrm>
            <a:off x="1074095" y="800899"/>
            <a:ext cx="16139810" cy="9140546"/>
          </a:xfrm>
          <a:custGeom>
            <a:avLst/>
            <a:gdLst/>
            <a:ahLst/>
            <a:cxnLst/>
            <a:rect l="l" t="t" r="r" b="b"/>
            <a:pathLst>
              <a:path w="1580720" h="416488">
                <a:moveTo>
                  <a:pt x="2540" y="386008"/>
                </a:moveTo>
                <a:cubicBezTo>
                  <a:pt x="0" y="394898"/>
                  <a:pt x="5080" y="401248"/>
                  <a:pt x="13269" y="402518"/>
                </a:cubicBezTo>
                <a:cubicBezTo>
                  <a:pt x="22612" y="403788"/>
                  <a:pt x="30786" y="403788"/>
                  <a:pt x="40129" y="403788"/>
                </a:cubicBezTo>
                <a:cubicBezTo>
                  <a:pt x="77500" y="405058"/>
                  <a:pt x="114870" y="405058"/>
                  <a:pt x="153408" y="406328"/>
                </a:cubicBezTo>
                <a:cubicBezTo>
                  <a:pt x="174429" y="407598"/>
                  <a:pt x="195450" y="408868"/>
                  <a:pt x="215303" y="410138"/>
                </a:cubicBezTo>
                <a:cubicBezTo>
                  <a:pt x="250338" y="411408"/>
                  <a:pt x="284205" y="411408"/>
                  <a:pt x="319240" y="412678"/>
                </a:cubicBezTo>
                <a:cubicBezTo>
                  <a:pt x="333254" y="412678"/>
                  <a:pt x="346100" y="412678"/>
                  <a:pt x="360114" y="411408"/>
                </a:cubicBezTo>
                <a:cubicBezTo>
                  <a:pt x="365953" y="411408"/>
                  <a:pt x="372960" y="410138"/>
                  <a:pt x="378799" y="410138"/>
                </a:cubicBezTo>
                <a:cubicBezTo>
                  <a:pt x="402156" y="411408"/>
                  <a:pt x="869286" y="402518"/>
                  <a:pt x="892643" y="403788"/>
                </a:cubicBezTo>
                <a:cubicBezTo>
                  <a:pt x="925342" y="405058"/>
                  <a:pt x="1015265" y="405058"/>
                  <a:pt x="1047964" y="405058"/>
                </a:cubicBezTo>
                <a:cubicBezTo>
                  <a:pt x="1060810" y="405058"/>
                  <a:pt x="1072488" y="403788"/>
                  <a:pt x="1085335" y="403788"/>
                </a:cubicBezTo>
                <a:lnTo>
                  <a:pt x="1148397" y="407598"/>
                </a:lnTo>
                <a:cubicBezTo>
                  <a:pt x="1193943" y="410138"/>
                  <a:pt x="1238320" y="407598"/>
                  <a:pt x="1283865" y="411408"/>
                </a:cubicBezTo>
                <a:cubicBezTo>
                  <a:pt x="1359774" y="416488"/>
                  <a:pt x="1436851" y="410138"/>
                  <a:pt x="1515950" y="415218"/>
                </a:cubicBezTo>
                <a:cubicBezTo>
                  <a:pt x="1536270" y="416488"/>
                  <a:pt x="1556590" y="415218"/>
                  <a:pt x="1579450" y="415218"/>
                </a:cubicBezTo>
                <a:lnTo>
                  <a:pt x="1579450" y="355528"/>
                </a:lnTo>
                <a:cubicBezTo>
                  <a:pt x="1578180" y="319768"/>
                  <a:pt x="1576910" y="307593"/>
                  <a:pt x="1576910" y="294657"/>
                </a:cubicBezTo>
                <a:cubicBezTo>
                  <a:pt x="1576910" y="279692"/>
                  <a:pt x="1580720" y="264474"/>
                  <a:pt x="1574370" y="249509"/>
                </a:cubicBezTo>
                <a:cubicBezTo>
                  <a:pt x="1566750" y="239616"/>
                  <a:pt x="1555320" y="44563"/>
                  <a:pt x="1555320" y="34670"/>
                </a:cubicBezTo>
                <a:cubicBezTo>
                  <a:pt x="1552780" y="27822"/>
                  <a:pt x="1551510" y="20720"/>
                  <a:pt x="1548970" y="13872"/>
                </a:cubicBezTo>
                <a:cubicBezTo>
                  <a:pt x="1548970" y="11842"/>
                  <a:pt x="1547700" y="9813"/>
                  <a:pt x="1546430" y="6350"/>
                </a:cubicBezTo>
                <a:cubicBezTo>
                  <a:pt x="1536270" y="3810"/>
                  <a:pt x="1527380" y="2540"/>
                  <a:pt x="1517220" y="1270"/>
                </a:cubicBezTo>
                <a:cubicBezTo>
                  <a:pt x="1509600" y="0"/>
                  <a:pt x="1501980" y="1270"/>
                  <a:pt x="1495630" y="1270"/>
                </a:cubicBezTo>
                <a:lnTo>
                  <a:pt x="7430" y="6350"/>
                </a:lnTo>
                <a:lnTo>
                  <a:pt x="2540" y="386008"/>
                </a:lnTo>
                <a:close/>
              </a:path>
            </a:pathLst>
          </a:custGeom>
          <a:solidFill>
            <a:srgbClr val="FAF3E2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54" name="Picture 25">
            <a:extLst>
              <a:ext uri="{FF2B5EF4-FFF2-40B4-BE49-F238E27FC236}">
                <a16:creationId xmlns:a16="http://schemas.microsoft.com/office/drawing/2014/main" id="{D386B174-25D0-9DA8-5B4C-5E546FA40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8854" y="319576"/>
            <a:ext cx="2298228" cy="2206299"/>
          </a:xfrm>
          <a:prstGeom prst="rect">
            <a:avLst/>
          </a:prstGeom>
        </p:spPr>
      </p:pic>
      <p:pic>
        <p:nvPicPr>
          <p:cNvPr id="55" name="Picture 26">
            <a:extLst>
              <a:ext uri="{FF2B5EF4-FFF2-40B4-BE49-F238E27FC236}">
                <a16:creationId xmlns:a16="http://schemas.microsoft.com/office/drawing/2014/main" id="{D7F0AC9D-CF7F-0DC4-C14D-D7EAFE9F28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560180" y="715182"/>
            <a:ext cx="1407116" cy="2814229"/>
          </a:xfrm>
          <a:prstGeom prst="rect">
            <a:avLst/>
          </a:prstGeom>
        </p:spPr>
      </p:pic>
      <p:pic>
        <p:nvPicPr>
          <p:cNvPr id="56" name="Picture 29">
            <a:extLst>
              <a:ext uri="{FF2B5EF4-FFF2-40B4-BE49-F238E27FC236}">
                <a16:creationId xmlns:a16="http://schemas.microsoft.com/office/drawing/2014/main" id="{EAAF3B9B-9461-28A3-75A7-02A08582E8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37258" y="7845287"/>
            <a:ext cx="1250247" cy="1848483"/>
          </a:xfrm>
          <a:prstGeom prst="rect">
            <a:avLst/>
          </a:prstGeom>
        </p:spPr>
      </p:pic>
      <p:pic>
        <p:nvPicPr>
          <p:cNvPr id="57" name="Picture 32">
            <a:extLst>
              <a:ext uri="{FF2B5EF4-FFF2-40B4-BE49-F238E27FC236}">
                <a16:creationId xmlns:a16="http://schemas.microsoft.com/office/drawing/2014/main" id="{1BAA8066-635B-9817-2390-FB8AFAA795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560180" y="7147444"/>
            <a:ext cx="1067513" cy="1513228"/>
          </a:xfrm>
          <a:prstGeom prst="rect">
            <a:avLst/>
          </a:prstGeom>
        </p:spPr>
      </p:pic>
      <p:pic>
        <p:nvPicPr>
          <p:cNvPr id="58" name="Picture 40">
            <a:extLst>
              <a:ext uri="{FF2B5EF4-FFF2-40B4-BE49-F238E27FC236}">
                <a16:creationId xmlns:a16="http://schemas.microsoft.com/office/drawing/2014/main" id="{DB47F7EE-BEBF-C923-982F-1622A9D3D8B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587082" y="290707"/>
            <a:ext cx="1071727" cy="1071727"/>
          </a:xfrm>
          <a:prstGeom prst="rect">
            <a:avLst/>
          </a:prstGeom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39FF6EA6-73D9-692A-359B-97146880A78E}"/>
              </a:ext>
            </a:extLst>
          </p:cNvPr>
          <p:cNvSpPr/>
          <p:nvPr/>
        </p:nvSpPr>
        <p:spPr>
          <a:xfrm>
            <a:off x="2632338" y="1412283"/>
            <a:ext cx="3052624" cy="136232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BAA0E740-CD16-DE83-E1B3-9995C8A2B4D1}"/>
                  </a:ext>
                </a:extLst>
              </p:cNvPr>
              <p:cNvSpPr txBox="1"/>
              <p:nvPr/>
            </p:nvSpPr>
            <p:spPr>
              <a:xfrm>
                <a:off x="6018558" y="1156364"/>
                <a:ext cx="9867343" cy="1824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Lập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+2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BAA0E740-CD16-DE83-E1B3-9995C8A2B4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8558" y="1156364"/>
                <a:ext cx="9867343" cy="1824730"/>
              </a:xfrm>
              <a:prstGeom prst="rect">
                <a:avLst/>
              </a:prstGeom>
              <a:blipFill>
                <a:blip r:embed="rId14"/>
                <a:stretch>
                  <a:fillRect l="-2162" r="-2224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46F6E43-EAE8-BA1A-BE19-A9E30FEECB7F}"/>
              </a:ext>
            </a:extLst>
          </p:cNvPr>
          <p:cNvSpPr txBox="1"/>
          <p:nvPr/>
        </p:nvSpPr>
        <p:spPr>
          <a:xfrm>
            <a:off x="8209029" y="3066811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A6BADE5F-425D-E98E-94EA-2CCB3BA92736}"/>
                  </a:ext>
                </a:extLst>
              </p:cNvPr>
              <p:cNvSpPr txBox="1"/>
              <p:nvPr/>
            </p:nvSpPr>
            <p:spPr>
              <a:xfrm>
                <a:off x="1717072" y="3791378"/>
                <a:ext cx="14819295" cy="27482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latin typeface="Cambria Math" panose="02040503050406030204" pitchFamily="18" charset="0"/>
                      </a:rPr>
                      <m:t>−3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+2 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có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biệt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=1&gt;0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A6BADE5F-425D-E98E-94EA-2CCB3BA927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072" y="3791378"/>
                <a:ext cx="14819295" cy="2748253"/>
              </a:xfrm>
              <a:prstGeom prst="rect">
                <a:avLst/>
              </a:prstGeom>
              <a:blipFill>
                <a:blip r:embed="rId15"/>
                <a:stretch>
                  <a:fillRect l="-1481" r="-1440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Bảng 10">
                <a:extLst>
                  <a:ext uri="{FF2B5EF4-FFF2-40B4-BE49-F238E27FC236}">
                    <a16:creationId xmlns:a16="http://schemas.microsoft.com/office/drawing/2014/main" id="{7A26AB00-3AEF-DCEC-74E3-09A8769FAB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59077848"/>
                  </p:ext>
                </p:extLst>
              </p:nvPr>
            </p:nvGraphicFramePr>
            <p:xfrm>
              <a:off x="3099132" y="7020954"/>
              <a:ext cx="12192000" cy="201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74306">
                      <a:extLst>
                        <a:ext uri="{9D8B030D-6E8A-4147-A177-3AD203B41FA5}">
                          <a16:colId xmlns:a16="http://schemas.microsoft.com/office/drawing/2014/main" val="3418365180"/>
                        </a:ext>
                      </a:extLst>
                    </a:gridCol>
                    <a:gridCol w="10417694">
                      <a:extLst>
                        <a:ext uri="{9D8B030D-6E8A-4147-A177-3AD203B41FA5}">
                          <a16:colId xmlns:a16="http://schemas.microsoft.com/office/drawing/2014/main" val="2668476754"/>
                        </a:ext>
                      </a:extLst>
                    </a:gridCol>
                  </a:tblGrid>
                  <a:tr h="1005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3214326"/>
                      </a:ext>
                    </a:extLst>
                  </a:tr>
                  <a:tr h="1005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4000" b="0" dirty="0"/>
                            <a:t>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oMath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1588811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Bảng 10">
                <a:extLst>
                  <a:ext uri="{FF2B5EF4-FFF2-40B4-BE49-F238E27FC236}">
                    <a16:creationId xmlns:a16="http://schemas.microsoft.com/office/drawing/2014/main" id="{7A26AB00-3AEF-DCEC-74E3-09A8769FAB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59077848"/>
                  </p:ext>
                </p:extLst>
              </p:nvPr>
            </p:nvGraphicFramePr>
            <p:xfrm>
              <a:off x="3099132" y="7020954"/>
              <a:ext cx="12192000" cy="201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74306">
                      <a:extLst>
                        <a:ext uri="{9D8B030D-6E8A-4147-A177-3AD203B41FA5}">
                          <a16:colId xmlns:a16="http://schemas.microsoft.com/office/drawing/2014/main" val="3418365180"/>
                        </a:ext>
                      </a:extLst>
                    </a:gridCol>
                    <a:gridCol w="10417694">
                      <a:extLst>
                        <a:ext uri="{9D8B030D-6E8A-4147-A177-3AD203B41FA5}">
                          <a16:colId xmlns:a16="http://schemas.microsoft.com/office/drawing/2014/main" val="2668476754"/>
                        </a:ext>
                      </a:extLst>
                    </a:gridCol>
                  </a:tblGrid>
                  <a:tr h="1005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344" t="-602" r="-588316" b="-1006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17076" t="-602" r="-117" b="-1006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3214326"/>
                      </a:ext>
                    </a:extLst>
                  </a:tr>
                  <a:tr h="1005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344" t="-101212" r="-588316" b="-12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17076" t="-101212" r="-117" b="-12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588811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60658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021259" y="758172"/>
            <a:ext cx="16245481" cy="8770655"/>
            <a:chOff x="-3810" y="0"/>
            <a:chExt cx="5546872" cy="2342153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5504962" cy="2297703"/>
            </a:xfrm>
            <a:custGeom>
              <a:avLst/>
              <a:gdLst/>
              <a:ahLst/>
              <a:cxnLst/>
              <a:rect l="l" t="t" r="r" b="b"/>
              <a:pathLst>
                <a:path w="5504962" h="2297703">
                  <a:moveTo>
                    <a:pt x="2540" y="2267222"/>
                  </a:moveTo>
                  <a:cubicBezTo>
                    <a:pt x="0" y="2276112"/>
                    <a:pt x="5080" y="2282462"/>
                    <a:pt x="34642" y="2283733"/>
                  </a:cubicBezTo>
                  <a:cubicBezTo>
                    <a:pt x="68908" y="2285003"/>
                    <a:pt x="98890" y="2285003"/>
                    <a:pt x="133156" y="2285003"/>
                  </a:cubicBezTo>
                  <a:cubicBezTo>
                    <a:pt x="270219" y="2286272"/>
                    <a:pt x="407282" y="2286272"/>
                    <a:pt x="548628" y="2287543"/>
                  </a:cubicBezTo>
                  <a:cubicBezTo>
                    <a:pt x="625726" y="2288812"/>
                    <a:pt x="702824" y="2290083"/>
                    <a:pt x="775638" y="2291353"/>
                  </a:cubicBezTo>
                  <a:cubicBezTo>
                    <a:pt x="904135" y="2292622"/>
                    <a:pt x="1028348" y="2292622"/>
                    <a:pt x="1156844" y="2293893"/>
                  </a:cubicBezTo>
                  <a:cubicBezTo>
                    <a:pt x="1208243" y="2293893"/>
                    <a:pt x="1255358" y="2293893"/>
                    <a:pt x="1306757" y="2292622"/>
                  </a:cubicBezTo>
                  <a:cubicBezTo>
                    <a:pt x="1328173" y="2292622"/>
                    <a:pt x="1353872" y="2291353"/>
                    <a:pt x="1375288" y="2291353"/>
                  </a:cubicBezTo>
                  <a:cubicBezTo>
                    <a:pt x="1460952" y="2292622"/>
                    <a:pt x="3174238" y="2283733"/>
                    <a:pt x="3259903" y="2285003"/>
                  </a:cubicBezTo>
                  <a:cubicBezTo>
                    <a:pt x="3379833" y="2286272"/>
                    <a:pt x="3709640" y="2286272"/>
                    <a:pt x="3829571" y="2286272"/>
                  </a:cubicBezTo>
                  <a:cubicBezTo>
                    <a:pt x="3876686" y="2286272"/>
                    <a:pt x="3919518" y="2285003"/>
                    <a:pt x="3966633" y="2285003"/>
                  </a:cubicBezTo>
                  <a:lnTo>
                    <a:pt x="4197927" y="2288812"/>
                  </a:lnTo>
                  <a:cubicBezTo>
                    <a:pt x="4364972" y="2291353"/>
                    <a:pt x="4527734" y="2288812"/>
                    <a:pt x="4694780" y="2292622"/>
                  </a:cubicBezTo>
                  <a:cubicBezTo>
                    <a:pt x="4973189" y="2297703"/>
                    <a:pt x="5255881" y="2291353"/>
                    <a:pt x="5440192" y="2296433"/>
                  </a:cubicBezTo>
                  <a:cubicBezTo>
                    <a:pt x="5460512" y="2297703"/>
                    <a:pt x="5480831" y="2296433"/>
                    <a:pt x="5503692" y="2296433"/>
                  </a:cubicBezTo>
                  <a:lnTo>
                    <a:pt x="5503692" y="2236743"/>
                  </a:lnTo>
                  <a:cubicBezTo>
                    <a:pt x="5502422" y="2158354"/>
                    <a:pt x="5501151" y="2074493"/>
                    <a:pt x="5501151" y="1985390"/>
                  </a:cubicBezTo>
                  <a:cubicBezTo>
                    <a:pt x="5501151" y="1882311"/>
                    <a:pt x="5504962" y="1777484"/>
                    <a:pt x="5498612" y="1674405"/>
                  </a:cubicBezTo>
                  <a:cubicBezTo>
                    <a:pt x="5490992" y="1606267"/>
                    <a:pt x="5479562" y="262740"/>
                    <a:pt x="5479562" y="194603"/>
                  </a:cubicBezTo>
                  <a:cubicBezTo>
                    <a:pt x="5477022" y="147431"/>
                    <a:pt x="5475751" y="98512"/>
                    <a:pt x="5473212" y="51340"/>
                  </a:cubicBezTo>
                  <a:cubicBezTo>
                    <a:pt x="5473212" y="37363"/>
                    <a:pt x="5471942" y="23386"/>
                    <a:pt x="5470672" y="6350"/>
                  </a:cubicBezTo>
                  <a:cubicBezTo>
                    <a:pt x="5460512" y="3810"/>
                    <a:pt x="5451622" y="2540"/>
                    <a:pt x="5441462" y="1270"/>
                  </a:cubicBezTo>
                  <a:cubicBezTo>
                    <a:pt x="5433842" y="0"/>
                    <a:pt x="5426222" y="1270"/>
                    <a:pt x="5419872" y="1270"/>
                  </a:cubicBezTo>
                  <a:lnTo>
                    <a:pt x="13226" y="6350"/>
                  </a:lnTo>
                  <a:lnTo>
                    <a:pt x="2540" y="2267222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5480832" cy="2287543"/>
            </a:xfrm>
            <a:custGeom>
              <a:avLst/>
              <a:gdLst/>
              <a:ahLst/>
              <a:cxnLst/>
              <a:rect l="l" t="t" r="r" b="b"/>
              <a:pathLst>
                <a:path w="5480832" h="2287543">
                  <a:moveTo>
                    <a:pt x="5480832" y="2287543"/>
                  </a:moveTo>
                  <a:lnTo>
                    <a:pt x="0" y="2279923"/>
                  </a:lnTo>
                  <a:lnTo>
                    <a:pt x="0" y="809572"/>
                  </a:lnTo>
                  <a:lnTo>
                    <a:pt x="7620" y="20320"/>
                  </a:lnTo>
                  <a:lnTo>
                    <a:pt x="2751171" y="0"/>
                  </a:lnTo>
                  <a:lnTo>
                    <a:pt x="5459242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5510041" cy="2314212"/>
            </a:xfrm>
            <a:custGeom>
              <a:avLst/>
              <a:gdLst/>
              <a:ahLst/>
              <a:cxnLst/>
              <a:rect l="l" t="t" r="r" b="b"/>
              <a:pathLst>
                <a:path w="5510041" h="2314212">
                  <a:moveTo>
                    <a:pt x="5475752" y="21590"/>
                  </a:moveTo>
                  <a:cubicBezTo>
                    <a:pt x="5477021" y="34290"/>
                    <a:pt x="5477021" y="44450"/>
                    <a:pt x="5478291" y="55606"/>
                  </a:cubicBezTo>
                  <a:cubicBezTo>
                    <a:pt x="5480832" y="102778"/>
                    <a:pt x="5482102" y="151697"/>
                    <a:pt x="5484641" y="198869"/>
                  </a:cubicBezTo>
                  <a:cubicBezTo>
                    <a:pt x="5484641" y="267007"/>
                    <a:pt x="5497341" y="1610534"/>
                    <a:pt x="5503691" y="1678671"/>
                  </a:cubicBezTo>
                  <a:cubicBezTo>
                    <a:pt x="5510041" y="1781751"/>
                    <a:pt x="5506232" y="1886577"/>
                    <a:pt x="5506232" y="1989657"/>
                  </a:cubicBezTo>
                  <a:cubicBezTo>
                    <a:pt x="5506232" y="2080506"/>
                    <a:pt x="5507502" y="2164368"/>
                    <a:pt x="5508771" y="2253253"/>
                  </a:cubicBezTo>
                  <a:lnTo>
                    <a:pt x="5508771" y="2312943"/>
                  </a:lnTo>
                  <a:cubicBezTo>
                    <a:pt x="5485911" y="2312943"/>
                    <a:pt x="5465591" y="2314212"/>
                    <a:pt x="5445271" y="2312943"/>
                  </a:cubicBezTo>
                  <a:cubicBezTo>
                    <a:pt x="5173578" y="2307862"/>
                    <a:pt x="4890885" y="2314212"/>
                    <a:pt x="4612477" y="2309133"/>
                  </a:cubicBezTo>
                  <a:cubicBezTo>
                    <a:pt x="4445431" y="2305322"/>
                    <a:pt x="4282669" y="2307862"/>
                    <a:pt x="4115624" y="2305322"/>
                  </a:cubicBezTo>
                  <a:lnTo>
                    <a:pt x="3884330" y="2301512"/>
                  </a:lnTo>
                  <a:cubicBezTo>
                    <a:pt x="3837215" y="2301512"/>
                    <a:pt x="3794383" y="2302783"/>
                    <a:pt x="3747267" y="2302783"/>
                  </a:cubicBezTo>
                  <a:cubicBezTo>
                    <a:pt x="3627337" y="2301512"/>
                    <a:pt x="3297529" y="2302783"/>
                    <a:pt x="3177600" y="2301512"/>
                  </a:cubicBezTo>
                  <a:cubicBezTo>
                    <a:pt x="3091935" y="2300243"/>
                    <a:pt x="1378649" y="2309133"/>
                    <a:pt x="1292985" y="2307862"/>
                  </a:cubicBezTo>
                  <a:cubicBezTo>
                    <a:pt x="1271569" y="2307862"/>
                    <a:pt x="1245870" y="2309133"/>
                    <a:pt x="1224454" y="2309133"/>
                  </a:cubicBezTo>
                  <a:cubicBezTo>
                    <a:pt x="1173055" y="2309133"/>
                    <a:pt x="1125940" y="2310402"/>
                    <a:pt x="1074541" y="2310402"/>
                  </a:cubicBezTo>
                  <a:cubicBezTo>
                    <a:pt x="946045" y="2310402"/>
                    <a:pt x="821831" y="2309133"/>
                    <a:pt x="693335" y="2307862"/>
                  </a:cubicBezTo>
                  <a:cubicBezTo>
                    <a:pt x="616237" y="2306593"/>
                    <a:pt x="539139" y="2305322"/>
                    <a:pt x="466325" y="2304052"/>
                  </a:cubicBezTo>
                  <a:cubicBezTo>
                    <a:pt x="329262" y="2302783"/>
                    <a:pt x="192199" y="2301512"/>
                    <a:pt x="50853" y="2301512"/>
                  </a:cubicBezTo>
                  <a:cubicBezTo>
                    <a:pt x="38100" y="2301512"/>
                    <a:pt x="29210" y="2301512"/>
                    <a:pt x="19050" y="2300243"/>
                  </a:cubicBezTo>
                  <a:cubicBezTo>
                    <a:pt x="10160" y="2298972"/>
                    <a:pt x="5080" y="2292622"/>
                    <a:pt x="7620" y="2283733"/>
                  </a:cubicBezTo>
                  <a:cubicBezTo>
                    <a:pt x="16510" y="2251723"/>
                    <a:pt x="12700" y="2208045"/>
                    <a:pt x="11430" y="2162621"/>
                  </a:cubicBezTo>
                  <a:cubicBezTo>
                    <a:pt x="10160" y="2070024"/>
                    <a:pt x="6350" y="1979174"/>
                    <a:pt x="7620" y="1886577"/>
                  </a:cubicBezTo>
                  <a:cubicBezTo>
                    <a:pt x="5080" y="1771268"/>
                    <a:pt x="0" y="343879"/>
                    <a:pt x="7620" y="226823"/>
                  </a:cubicBezTo>
                  <a:cubicBezTo>
                    <a:pt x="8890" y="204111"/>
                    <a:pt x="7620" y="179651"/>
                    <a:pt x="8890" y="156939"/>
                  </a:cubicBezTo>
                  <a:cubicBezTo>
                    <a:pt x="10160" y="120249"/>
                    <a:pt x="12700" y="8006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118" y="30480"/>
                    <a:pt x="153650" y="29210"/>
                  </a:cubicBezTo>
                  <a:cubicBezTo>
                    <a:pt x="269297" y="25400"/>
                    <a:pt x="384943" y="22860"/>
                    <a:pt x="504874" y="20320"/>
                  </a:cubicBezTo>
                  <a:cubicBezTo>
                    <a:pt x="586255" y="17780"/>
                    <a:pt x="667636" y="16510"/>
                    <a:pt x="744734" y="13970"/>
                  </a:cubicBezTo>
                  <a:cubicBezTo>
                    <a:pt x="821831" y="11430"/>
                    <a:pt x="903212" y="8890"/>
                    <a:pt x="980310" y="8890"/>
                  </a:cubicBezTo>
                  <a:cubicBezTo>
                    <a:pt x="1065975" y="7620"/>
                    <a:pt x="1151639" y="10160"/>
                    <a:pt x="1237303" y="8890"/>
                  </a:cubicBezTo>
                  <a:cubicBezTo>
                    <a:pt x="1344384" y="8890"/>
                    <a:pt x="3284680" y="6350"/>
                    <a:pt x="3391760" y="5080"/>
                  </a:cubicBezTo>
                  <a:cubicBezTo>
                    <a:pt x="3494557" y="3810"/>
                    <a:pt x="3597355" y="2540"/>
                    <a:pt x="3704435" y="2540"/>
                  </a:cubicBezTo>
                  <a:cubicBezTo>
                    <a:pt x="3880047" y="1270"/>
                    <a:pt x="4051375" y="0"/>
                    <a:pt x="4226987" y="0"/>
                  </a:cubicBezTo>
                  <a:cubicBezTo>
                    <a:pt x="4299802" y="0"/>
                    <a:pt x="4376900" y="2540"/>
                    <a:pt x="4449715" y="2540"/>
                  </a:cubicBezTo>
                  <a:cubicBezTo>
                    <a:pt x="4651026" y="3810"/>
                    <a:pt x="4856620" y="5080"/>
                    <a:pt x="5057931" y="7620"/>
                  </a:cubicBezTo>
                  <a:cubicBezTo>
                    <a:pt x="5165011" y="8890"/>
                    <a:pt x="5272092" y="12700"/>
                    <a:pt x="5379172" y="16510"/>
                  </a:cubicBezTo>
                  <a:lnTo>
                    <a:pt x="5445271" y="16510"/>
                  </a:lnTo>
                  <a:cubicBezTo>
                    <a:pt x="5456702" y="17780"/>
                    <a:pt x="5465591" y="20320"/>
                    <a:pt x="5475752" y="21590"/>
                  </a:cubicBezTo>
                  <a:close/>
                  <a:moveTo>
                    <a:pt x="5485911" y="2296433"/>
                  </a:moveTo>
                  <a:cubicBezTo>
                    <a:pt x="5487182" y="2279923"/>
                    <a:pt x="5488452" y="2267223"/>
                    <a:pt x="5488452" y="2254523"/>
                  </a:cubicBezTo>
                  <a:cubicBezTo>
                    <a:pt x="5487182" y="2155632"/>
                    <a:pt x="5485911" y="2063035"/>
                    <a:pt x="5485911" y="1963450"/>
                  </a:cubicBezTo>
                  <a:cubicBezTo>
                    <a:pt x="5485911" y="1918025"/>
                    <a:pt x="5488452" y="1872600"/>
                    <a:pt x="5487182" y="1827175"/>
                  </a:cubicBezTo>
                  <a:cubicBezTo>
                    <a:pt x="5487182" y="1785245"/>
                    <a:pt x="5485911" y="1741567"/>
                    <a:pt x="5484641" y="1699637"/>
                  </a:cubicBezTo>
                  <a:cubicBezTo>
                    <a:pt x="5479561" y="1634993"/>
                    <a:pt x="5468132" y="296707"/>
                    <a:pt x="5468132" y="232064"/>
                  </a:cubicBezTo>
                  <a:cubicBezTo>
                    <a:pt x="5465591" y="177904"/>
                    <a:pt x="5463052" y="121996"/>
                    <a:pt x="5460511" y="67836"/>
                  </a:cubicBezTo>
                  <a:cubicBezTo>
                    <a:pt x="5459241" y="44450"/>
                    <a:pt x="5457971" y="43180"/>
                    <a:pt x="5439137" y="41910"/>
                  </a:cubicBezTo>
                  <a:cubicBezTo>
                    <a:pt x="5426288" y="41910"/>
                    <a:pt x="5417721" y="41910"/>
                    <a:pt x="5404871" y="40640"/>
                  </a:cubicBezTo>
                  <a:cubicBezTo>
                    <a:pt x="5297791" y="36830"/>
                    <a:pt x="5186427" y="31750"/>
                    <a:pt x="5079347" y="30480"/>
                  </a:cubicBezTo>
                  <a:cubicBezTo>
                    <a:pt x="4818071" y="26670"/>
                    <a:pt x="4552511" y="25400"/>
                    <a:pt x="4291236" y="22860"/>
                  </a:cubicBezTo>
                  <a:lnTo>
                    <a:pt x="3982844" y="22860"/>
                  </a:lnTo>
                  <a:cubicBezTo>
                    <a:pt x="3845781" y="22860"/>
                    <a:pt x="3708718" y="22860"/>
                    <a:pt x="3575938" y="24130"/>
                  </a:cubicBezTo>
                  <a:cubicBezTo>
                    <a:pt x="3460292" y="25400"/>
                    <a:pt x="1511429" y="29210"/>
                    <a:pt x="1395782" y="29210"/>
                  </a:cubicBezTo>
                  <a:cubicBezTo>
                    <a:pt x="1207321" y="29210"/>
                    <a:pt x="1018859" y="26670"/>
                    <a:pt x="830398" y="33020"/>
                  </a:cubicBezTo>
                  <a:cubicBezTo>
                    <a:pt x="731884" y="36830"/>
                    <a:pt x="637653" y="36830"/>
                    <a:pt x="543422" y="38100"/>
                  </a:cubicBezTo>
                  <a:cubicBezTo>
                    <a:pt x="380660" y="41910"/>
                    <a:pt x="217898" y="45720"/>
                    <a:pt x="55136" y="50800"/>
                  </a:cubicBezTo>
                  <a:cubicBezTo>
                    <a:pt x="36830" y="50800"/>
                    <a:pt x="34290" y="53859"/>
                    <a:pt x="33020" y="74825"/>
                  </a:cubicBezTo>
                  <a:cubicBezTo>
                    <a:pt x="31750" y="106273"/>
                    <a:pt x="31750" y="137720"/>
                    <a:pt x="30480" y="169168"/>
                  </a:cubicBezTo>
                  <a:cubicBezTo>
                    <a:pt x="29210" y="221582"/>
                    <a:pt x="26670" y="272248"/>
                    <a:pt x="25400" y="324661"/>
                  </a:cubicBezTo>
                  <a:cubicBezTo>
                    <a:pt x="20320" y="380569"/>
                    <a:pt x="26670" y="1746808"/>
                    <a:pt x="29210" y="1802716"/>
                  </a:cubicBezTo>
                  <a:cubicBezTo>
                    <a:pt x="29210" y="1862118"/>
                    <a:pt x="29210" y="1923267"/>
                    <a:pt x="30480" y="1982668"/>
                  </a:cubicBezTo>
                  <a:cubicBezTo>
                    <a:pt x="30480" y="2026346"/>
                    <a:pt x="33020" y="2070024"/>
                    <a:pt x="33020" y="2113701"/>
                  </a:cubicBezTo>
                  <a:cubicBezTo>
                    <a:pt x="33020" y="2160874"/>
                    <a:pt x="33020" y="2208045"/>
                    <a:pt x="31750" y="2254522"/>
                  </a:cubicBezTo>
                  <a:lnTo>
                    <a:pt x="31750" y="2264683"/>
                  </a:lnTo>
                  <a:cubicBezTo>
                    <a:pt x="31750" y="2274843"/>
                    <a:pt x="35560" y="2278653"/>
                    <a:pt x="44450" y="2278653"/>
                  </a:cubicBezTo>
                  <a:cubicBezTo>
                    <a:pt x="93685" y="2278653"/>
                    <a:pt x="153650" y="2279922"/>
                    <a:pt x="209332" y="2279922"/>
                  </a:cubicBezTo>
                  <a:cubicBezTo>
                    <a:pt x="290713" y="2279922"/>
                    <a:pt x="376377" y="2277383"/>
                    <a:pt x="457758" y="2279922"/>
                  </a:cubicBezTo>
                  <a:cubicBezTo>
                    <a:pt x="590538" y="2283733"/>
                    <a:pt x="723317" y="2286272"/>
                    <a:pt x="856097" y="2285003"/>
                  </a:cubicBezTo>
                  <a:cubicBezTo>
                    <a:pt x="941761" y="2283733"/>
                    <a:pt x="1023143" y="2286272"/>
                    <a:pt x="1108807" y="2286272"/>
                  </a:cubicBezTo>
                  <a:cubicBezTo>
                    <a:pt x="1233020" y="2286272"/>
                    <a:pt x="1357233" y="2285003"/>
                    <a:pt x="1481447" y="2286272"/>
                  </a:cubicBezTo>
                  <a:cubicBezTo>
                    <a:pt x="1665625" y="2287543"/>
                    <a:pt x="3687302" y="2277383"/>
                    <a:pt x="3875764" y="2279922"/>
                  </a:cubicBezTo>
                  <a:cubicBezTo>
                    <a:pt x="3957145" y="2281193"/>
                    <a:pt x="4038526" y="2282463"/>
                    <a:pt x="4115624" y="2282463"/>
                  </a:cubicBezTo>
                  <a:cubicBezTo>
                    <a:pt x="4256970" y="2285003"/>
                    <a:pt x="4394033" y="2281193"/>
                    <a:pt x="4535379" y="2285003"/>
                  </a:cubicBezTo>
                  <a:cubicBezTo>
                    <a:pt x="4651026" y="2287543"/>
                    <a:pt x="4766672" y="2287543"/>
                    <a:pt x="4882319" y="2290083"/>
                  </a:cubicBezTo>
                  <a:cubicBezTo>
                    <a:pt x="5053648" y="2293893"/>
                    <a:pt x="5224977" y="2296433"/>
                    <a:pt x="5396305" y="2297703"/>
                  </a:cubicBezTo>
                  <a:cubicBezTo>
                    <a:pt x="5447811" y="2297703"/>
                    <a:pt x="5465591" y="2296433"/>
                    <a:pt x="5485911" y="2296433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20" name="Picture 16">
            <a:extLst>
              <a:ext uri="{FF2B5EF4-FFF2-40B4-BE49-F238E27FC236}">
                <a16:creationId xmlns:a16="http://schemas.microsoft.com/office/drawing/2014/main" id="{A3FD86B9-E9D2-544C-B20B-81D705252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8470" y="301463"/>
            <a:ext cx="1665011" cy="1383472"/>
          </a:xfrm>
          <a:prstGeom prst="rect">
            <a:avLst/>
          </a:prstGeom>
        </p:spPr>
      </p:pic>
      <p:pic>
        <p:nvPicPr>
          <p:cNvPr id="121" name="Picture 27">
            <a:extLst>
              <a:ext uri="{FF2B5EF4-FFF2-40B4-BE49-F238E27FC236}">
                <a16:creationId xmlns:a16="http://schemas.microsoft.com/office/drawing/2014/main" id="{51E6249B-A849-0A21-4900-3E7C37806E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56294" y="2646064"/>
            <a:ext cx="1181522" cy="1620541"/>
          </a:xfrm>
          <a:prstGeom prst="rect">
            <a:avLst/>
          </a:prstGeom>
        </p:spPr>
      </p:pic>
      <p:pic>
        <p:nvPicPr>
          <p:cNvPr id="122" name="Picture 36">
            <a:extLst>
              <a:ext uri="{FF2B5EF4-FFF2-40B4-BE49-F238E27FC236}">
                <a16:creationId xmlns:a16="http://schemas.microsoft.com/office/drawing/2014/main" id="{1EC657A2-9910-BF20-095B-DDA43439E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754746" y="8515773"/>
            <a:ext cx="1533254" cy="1689960"/>
          </a:xfrm>
          <a:prstGeom prst="rect">
            <a:avLst/>
          </a:prstGeom>
        </p:spPr>
      </p:pic>
      <p:pic>
        <p:nvPicPr>
          <p:cNvPr id="123" name="Picture 45">
            <a:extLst>
              <a:ext uri="{FF2B5EF4-FFF2-40B4-BE49-F238E27FC236}">
                <a16:creationId xmlns:a16="http://schemas.microsoft.com/office/drawing/2014/main" id="{1029D24C-D9EF-0E0B-BEE9-5348B4E10A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523570" y="178316"/>
            <a:ext cx="520468" cy="3013237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14B524B2-58B1-798A-09CA-2E568CC87A6E}"/>
              </a:ext>
            </a:extLst>
          </p:cNvPr>
          <p:cNvSpPr/>
          <p:nvPr/>
        </p:nvSpPr>
        <p:spPr>
          <a:xfrm>
            <a:off x="6825429" y="327621"/>
            <a:ext cx="4191000" cy="13716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9121783F-F010-99A4-D825-FC132F31A9DA}"/>
                  </a:ext>
                </a:extLst>
              </p:cNvPr>
              <p:cNvSpPr txBox="1"/>
              <p:nvPr/>
            </p:nvSpPr>
            <p:spPr>
              <a:xfrm>
                <a:off x="2220221" y="1782281"/>
                <a:ext cx="14003779" cy="901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Lập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+8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9121783F-F010-99A4-D825-FC132F31A9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0221" y="1782281"/>
                <a:ext cx="14003779" cy="901401"/>
              </a:xfrm>
              <a:prstGeom prst="rect">
                <a:avLst/>
              </a:prstGeom>
              <a:blipFill>
                <a:blip r:embed="rId12"/>
                <a:stretch>
                  <a:fillRect l="-1524" r="-914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F8C6197-93EA-6ECD-B265-30543B880E84}"/>
                  </a:ext>
                </a:extLst>
              </p:cNvPr>
              <p:cNvSpPr txBox="1"/>
              <p:nvPr/>
            </p:nvSpPr>
            <p:spPr>
              <a:xfrm>
                <a:off x="1734352" y="3904893"/>
                <a:ext cx="14819295" cy="27482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+8 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có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biệt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=−4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=−1&lt;0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F8C6197-93EA-6ECD-B265-30543B880E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4352" y="3904893"/>
                <a:ext cx="14819295" cy="2748253"/>
              </a:xfrm>
              <a:prstGeom prst="rect">
                <a:avLst/>
              </a:prstGeom>
              <a:blipFill>
                <a:blip r:embed="rId13"/>
                <a:stretch>
                  <a:fillRect l="-1481" r="-1481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Bảng 10">
                <a:extLst>
                  <a:ext uri="{FF2B5EF4-FFF2-40B4-BE49-F238E27FC236}">
                    <a16:creationId xmlns:a16="http://schemas.microsoft.com/office/drawing/2014/main" id="{B42A67F0-C98A-AC4A-3CAA-E8269749B5E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44543543"/>
                  </p:ext>
                </p:extLst>
              </p:nvPr>
            </p:nvGraphicFramePr>
            <p:xfrm>
              <a:off x="3099132" y="7020954"/>
              <a:ext cx="12192000" cy="201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74306">
                      <a:extLst>
                        <a:ext uri="{9D8B030D-6E8A-4147-A177-3AD203B41FA5}">
                          <a16:colId xmlns:a16="http://schemas.microsoft.com/office/drawing/2014/main" val="3418365180"/>
                        </a:ext>
                      </a:extLst>
                    </a:gridCol>
                    <a:gridCol w="10417694">
                      <a:extLst>
                        <a:ext uri="{9D8B030D-6E8A-4147-A177-3AD203B41FA5}">
                          <a16:colId xmlns:a16="http://schemas.microsoft.com/office/drawing/2014/main" val="2668476754"/>
                        </a:ext>
                      </a:extLst>
                    </a:gridCol>
                  </a:tblGrid>
                  <a:tr h="1005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3214326"/>
                      </a:ext>
                    </a:extLst>
                  </a:tr>
                  <a:tr h="1005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4000" b="0" dirty="0"/>
                            <a:t>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oMath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1588811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Bảng 10">
                <a:extLst>
                  <a:ext uri="{FF2B5EF4-FFF2-40B4-BE49-F238E27FC236}">
                    <a16:creationId xmlns:a16="http://schemas.microsoft.com/office/drawing/2014/main" id="{B42A67F0-C98A-AC4A-3CAA-E8269749B5E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44543543"/>
                  </p:ext>
                </p:extLst>
              </p:nvPr>
            </p:nvGraphicFramePr>
            <p:xfrm>
              <a:off x="3099132" y="7020954"/>
              <a:ext cx="12192000" cy="201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74306">
                      <a:extLst>
                        <a:ext uri="{9D8B030D-6E8A-4147-A177-3AD203B41FA5}">
                          <a16:colId xmlns:a16="http://schemas.microsoft.com/office/drawing/2014/main" val="3418365180"/>
                        </a:ext>
                      </a:extLst>
                    </a:gridCol>
                    <a:gridCol w="10417694">
                      <a:extLst>
                        <a:ext uri="{9D8B030D-6E8A-4147-A177-3AD203B41FA5}">
                          <a16:colId xmlns:a16="http://schemas.microsoft.com/office/drawing/2014/main" val="2668476754"/>
                        </a:ext>
                      </a:extLst>
                    </a:gridCol>
                  </a:tblGrid>
                  <a:tr h="1005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344" t="-602" r="-588316" b="-1006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17076" t="-602" r="-117" b="-1006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3214326"/>
                      </a:ext>
                    </a:extLst>
                  </a:tr>
                  <a:tr h="1005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344" t="-101212" r="-588316" b="-12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17076" t="-101212" r="-117" b="-12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588811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2AF2919A-5842-9450-15E6-472463AE027A}"/>
              </a:ext>
            </a:extLst>
          </p:cNvPr>
          <p:cNvSpPr txBox="1"/>
          <p:nvPr/>
        </p:nvSpPr>
        <p:spPr>
          <a:xfrm>
            <a:off x="7784690" y="2958050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25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170571" y="871646"/>
            <a:ext cx="15946858" cy="8300651"/>
            <a:chOff x="0" y="0"/>
            <a:chExt cx="5014404" cy="2282535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977574" cy="2238085"/>
            </a:xfrm>
            <a:custGeom>
              <a:avLst/>
              <a:gdLst/>
              <a:ahLst/>
              <a:cxnLst/>
              <a:rect l="l" t="t" r="r" b="b"/>
              <a:pathLst>
                <a:path w="4977574" h="2238085">
                  <a:moveTo>
                    <a:pt x="2540" y="2207605"/>
                  </a:moveTo>
                  <a:cubicBezTo>
                    <a:pt x="0" y="2216495"/>
                    <a:pt x="5080" y="2222845"/>
                    <a:pt x="31770" y="2224115"/>
                  </a:cubicBezTo>
                  <a:cubicBezTo>
                    <a:pt x="62686" y="2225385"/>
                    <a:pt x="89738" y="2225385"/>
                    <a:pt x="120654" y="2225385"/>
                  </a:cubicBezTo>
                  <a:cubicBezTo>
                    <a:pt x="244319" y="2226655"/>
                    <a:pt x="367984" y="2226655"/>
                    <a:pt x="495513" y="2227925"/>
                  </a:cubicBezTo>
                  <a:cubicBezTo>
                    <a:pt x="565075" y="2229195"/>
                    <a:pt x="634636" y="2230465"/>
                    <a:pt x="700334" y="2231735"/>
                  </a:cubicBezTo>
                  <a:cubicBezTo>
                    <a:pt x="816269" y="2233005"/>
                    <a:pt x="928341" y="2233005"/>
                    <a:pt x="1044277" y="2234275"/>
                  </a:cubicBezTo>
                  <a:cubicBezTo>
                    <a:pt x="1090651" y="2234275"/>
                    <a:pt x="1133161" y="2234275"/>
                    <a:pt x="1179535" y="2233005"/>
                  </a:cubicBezTo>
                  <a:cubicBezTo>
                    <a:pt x="1198858" y="2233005"/>
                    <a:pt x="1222045" y="2231735"/>
                    <a:pt x="1241368" y="2231735"/>
                  </a:cubicBezTo>
                  <a:cubicBezTo>
                    <a:pt x="1318658" y="2233005"/>
                    <a:pt x="2864471" y="2224115"/>
                    <a:pt x="2941762" y="2225385"/>
                  </a:cubicBezTo>
                  <a:cubicBezTo>
                    <a:pt x="3049968" y="2226655"/>
                    <a:pt x="3347537" y="2226655"/>
                    <a:pt x="3455744" y="2226655"/>
                  </a:cubicBezTo>
                  <a:cubicBezTo>
                    <a:pt x="3498254" y="2226655"/>
                    <a:pt x="3536899" y="2225385"/>
                    <a:pt x="3579409" y="2225385"/>
                  </a:cubicBezTo>
                  <a:lnTo>
                    <a:pt x="3788094" y="2229195"/>
                  </a:lnTo>
                  <a:cubicBezTo>
                    <a:pt x="3938810" y="2231735"/>
                    <a:pt x="4085663" y="2229195"/>
                    <a:pt x="4236379" y="2233005"/>
                  </a:cubicBezTo>
                  <a:cubicBezTo>
                    <a:pt x="4487574" y="2238085"/>
                    <a:pt x="4742633" y="2231735"/>
                    <a:pt x="4912804" y="2236815"/>
                  </a:cubicBezTo>
                  <a:cubicBezTo>
                    <a:pt x="4933124" y="2238085"/>
                    <a:pt x="4953444" y="2236815"/>
                    <a:pt x="4976304" y="2236815"/>
                  </a:cubicBezTo>
                  <a:lnTo>
                    <a:pt x="4976304" y="2177125"/>
                  </a:lnTo>
                  <a:cubicBezTo>
                    <a:pt x="4975034" y="2100087"/>
                    <a:pt x="4973764" y="2018498"/>
                    <a:pt x="4973764" y="1931809"/>
                  </a:cubicBezTo>
                  <a:cubicBezTo>
                    <a:pt x="4973764" y="1831522"/>
                    <a:pt x="4977574" y="1729535"/>
                    <a:pt x="4971224" y="1629248"/>
                  </a:cubicBezTo>
                  <a:cubicBezTo>
                    <a:pt x="4963604" y="1562957"/>
                    <a:pt x="4952174" y="255826"/>
                    <a:pt x="4952174" y="189534"/>
                  </a:cubicBezTo>
                  <a:cubicBezTo>
                    <a:pt x="4949634" y="143640"/>
                    <a:pt x="4948364" y="96046"/>
                    <a:pt x="4945824" y="50152"/>
                  </a:cubicBezTo>
                  <a:cubicBezTo>
                    <a:pt x="4945824" y="36554"/>
                    <a:pt x="4944554" y="22956"/>
                    <a:pt x="4943284" y="6350"/>
                  </a:cubicBezTo>
                  <a:cubicBezTo>
                    <a:pt x="4933124" y="3810"/>
                    <a:pt x="4924234" y="2540"/>
                    <a:pt x="4914074" y="1270"/>
                  </a:cubicBezTo>
                  <a:cubicBezTo>
                    <a:pt x="4906454" y="0"/>
                    <a:pt x="4898834" y="1270"/>
                    <a:pt x="4892484" y="1270"/>
                  </a:cubicBezTo>
                  <a:lnTo>
                    <a:pt x="12447" y="6350"/>
                  </a:lnTo>
                  <a:lnTo>
                    <a:pt x="2540" y="2207605"/>
                  </a:lnTo>
                  <a:close/>
                </a:path>
              </a:pathLst>
            </a:custGeom>
            <a:grpFill/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953444" cy="2227925"/>
            </a:xfrm>
            <a:custGeom>
              <a:avLst/>
              <a:gdLst/>
              <a:ahLst/>
              <a:cxnLst/>
              <a:rect l="l" t="t" r="r" b="b"/>
              <a:pathLst>
                <a:path w="4953444" h="2227925">
                  <a:moveTo>
                    <a:pt x="4953444" y="2227925"/>
                  </a:moveTo>
                  <a:lnTo>
                    <a:pt x="0" y="2220305"/>
                  </a:lnTo>
                  <a:lnTo>
                    <a:pt x="0" y="788601"/>
                  </a:lnTo>
                  <a:lnTo>
                    <a:pt x="7620" y="20320"/>
                  </a:lnTo>
                  <a:lnTo>
                    <a:pt x="2485365" y="0"/>
                  </a:lnTo>
                  <a:lnTo>
                    <a:pt x="4931854" y="8890"/>
                  </a:lnTo>
                  <a:close/>
                </a:path>
              </a:pathLst>
            </a:custGeom>
            <a:grpFill/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4982654" cy="2254595"/>
            </a:xfrm>
            <a:custGeom>
              <a:avLst/>
              <a:gdLst/>
              <a:ahLst/>
              <a:cxnLst/>
              <a:rect l="l" t="t" r="r" b="b"/>
              <a:pathLst>
                <a:path w="4982654" h="2254595">
                  <a:moveTo>
                    <a:pt x="4948364" y="21590"/>
                  </a:moveTo>
                  <a:cubicBezTo>
                    <a:pt x="4949634" y="34290"/>
                    <a:pt x="4949634" y="44450"/>
                    <a:pt x="4950904" y="55507"/>
                  </a:cubicBezTo>
                  <a:cubicBezTo>
                    <a:pt x="4953444" y="101402"/>
                    <a:pt x="4954714" y="148995"/>
                    <a:pt x="4957254" y="194889"/>
                  </a:cubicBezTo>
                  <a:cubicBezTo>
                    <a:pt x="4957254" y="261181"/>
                    <a:pt x="4969954" y="1568312"/>
                    <a:pt x="4976304" y="1634603"/>
                  </a:cubicBezTo>
                  <a:cubicBezTo>
                    <a:pt x="4982654" y="1734890"/>
                    <a:pt x="4978844" y="1836877"/>
                    <a:pt x="4978844" y="1937164"/>
                  </a:cubicBezTo>
                  <a:cubicBezTo>
                    <a:pt x="4978844" y="2025553"/>
                    <a:pt x="4980114" y="2107142"/>
                    <a:pt x="4981384" y="2193635"/>
                  </a:cubicBezTo>
                  <a:lnTo>
                    <a:pt x="4981384" y="2253325"/>
                  </a:lnTo>
                  <a:cubicBezTo>
                    <a:pt x="4958524" y="2253325"/>
                    <a:pt x="4938204" y="2254595"/>
                    <a:pt x="4917884" y="2253325"/>
                  </a:cubicBezTo>
                  <a:cubicBezTo>
                    <a:pt x="4672472" y="2248245"/>
                    <a:pt x="4417413" y="2254595"/>
                    <a:pt x="4166218" y="2249515"/>
                  </a:cubicBezTo>
                  <a:cubicBezTo>
                    <a:pt x="4015501" y="2245705"/>
                    <a:pt x="3868649" y="2248245"/>
                    <a:pt x="3717933" y="2245705"/>
                  </a:cubicBezTo>
                  <a:lnTo>
                    <a:pt x="3509248" y="2241895"/>
                  </a:lnTo>
                  <a:cubicBezTo>
                    <a:pt x="3466738" y="2241895"/>
                    <a:pt x="3428092" y="2243165"/>
                    <a:pt x="3385583" y="2243165"/>
                  </a:cubicBezTo>
                  <a:cubicBezTo>
                    <a:pt x="3277376" y="2241895"/>
                    <a:pt x="2979807" y="2243165"/>
                    <a:pt x="2871600" y="2241895"/>
                  </a:cubicBezTo>
                  <a:cubicBezTo>
                    <a:pt x="2794309" y="2240625"/>
                    <a:pt x="1248497" y="2249515"/>
                    <a:pt x="1171206" y="2248245"/>
                  </a:cubicBezTo>
                  <a:cubicBezTo>
                    <a:pt x="1151884" y="2248245"/>
                    <a:pt x="1128697" y="2249515"/>
                    <a:pt x="1109374" y="2249515"/>
                  </a:cubicBezTo>
                  <a:cubicBezTo>
                    <a:pt x="1063000" y="2249515"/>
                    <a:pt x="1020490" y="2250785"/>
                    <a:pt x="974115" y="2250785"/>
                  </a:cubicBezTo>
                  <a:cubicBezTo>
                    <a:pt x="858179" y="2250785"/>
                    <a:pt x="746108" y="2249515"/>
                    <a:pt x="630172" y="2248245"/>
                  </a:cubicBezTo>
                  <a:cubicBezTo>
                    <a:pt x="560611" y="2246975"/>
                    <a:pt x="491049" y="2245705"/>
                    <a:pt x="425352" y="2244435"/>
                  </a:cubicBezTo>
                  <a:cubicBezTo>
                    <a:pt x="301687" y="2243165"/>
                    <a:pt x="178022" y="2241895"/>
                    <a:pt x="50492" y="2241895"/>
                  </a:cubicBezTo>
                  <a:cubicBezTo>
                    <a:pt x="38100" y="2241895"/>
                    <a:pt x="29210" y="2241895"/>
                    <a:pt x="19050" y="2240625"/>
                  </a:cubicBezTo>
                  <a:cubicBezTo>
                    <a:pt x="10160" y="2239355"/>
                    <a:pt x="5080" y="2233005"/>
                    <a:pt x="7620" y="2224115"/>
                  </a:cubicBezTo>
                  <a:cubicBezTo>
                    <a:pt x="16510" y="2192131"/>
                    <a:pt x="12700" y="2149637"/>
                    <a:pt x="11430" y="2105442"/>
                  </a:cubicBezTo>
                  <a:cubicBezTo>
                    <a:pt x="10160" y="2015354"/>
                    <a:pt x="6350" y="1926966"/>
                    <a:pt x="7620" y="1836877"/>
                  </a:cubicBezTo>
                  <a:cubicBezTo>
                    <a:pt x="5080" y="1724692"/>
                    <a:pt x="0" y="335971"/>
                    <a:pt x="7620" y="222086"/>
                  </a:cubicBezTo>
                  <a:cubicBezTo>
                    <a:pt x="8890" y="199989"/>
                    <a:pt x="7620" y="176192"/>
                    <a:pt x="8890" y="154095"/>
                  </a:cubicBezTo>
                  <a:cubicBezTo>
                    <a:pt x="10160" y="118399"/>
                    <a:pt x="12700" y="793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409" y="30480"/>
                    <a:pt x="143241" y="29210"/>
                  </a:cubicBezTo>
                  <a:cubicBezTo>
                    <a:pt x="247584" y="25400"/>
                    <a:pt x="351926" y="22860"/>
                    <a:pt x="460133" y="20320"/>
                  </a:cubicBezTo>
                  <a:cubicBezTo>
                    <a:pt x="533559" y="17780"/>
                    <a:pt x="606985" y="16510"/>
                    <a:pt x="676546" y="13970"/>
                  </a:cubicBezTo>
                  <a:cubicBezTo>
                    <a:pt x="746108" y="11430"/>
                    <a:pt x="819534" y="8890"/>
                    <a:pt x="889096" y="8890"/>
                  </a:cubicBezTo>
                  <a:cubicBezTo>
                    <a:pt x="966386" y="7620"/>
                    <a:pt x="1043677" y="10160"/>
                    <a:pt x="1120968" y="8890"/>
                  </a:cubicBezTo>
                  <a:cubicBezTo>
                    <a:pt x="1217581" y="8890"/>
                    <a:pt x="2968213" y="6350"/>
                    <a:pt x="3064827" y="5080"/>
                  </a:cubicBezTo>
                  <a:cubicBezTo>
                    <a:pt x="3157575" y="3810"/>
                    <a:pt x="3250324" y="2540"/>
                    <a:pt x="3346937" y="2540"/>
                  </a:cubicBezTo>
                  <a:cubicBezTo>
                    <a:pt x="3505383" y="1270"/>
                    <a:pt x="3659964" y="0"/>
                    <a:pt x="3818410" y="0"/>
                  </a:cubicBezTo>
                  <a:cubicBezTo>
                    <a:pt x="3884107" y="0"/>
                    <a:pt x="3953669" y="2540"/>
                    <a:pt x="4019366" y="2540"/>
                  </a:cubicBezTo>
                  <a:cubicBezTo>
                    <a:pt x="4200999" y="3810"/>
                    <a:pt x="4386496" y="5080"/>
                    <a:pt x="4568129" y="7620"/>
                  </a:cubicBezTo>
                  <a:cubicBezTo>
                    <a:pt x="4664743" y="8890"/>
                    <a:pt x="4761356" y="12700"/>
                    <a:pt x="4857969" y="16510"/>
                  </a:cubicBezTo>
                  <a:lnTo>
                    <a:pt x="4917884" y="16510"/>
                  </a:lnTo>
                  <a:cubicBezTo>
                    <a:pt x="4929314" y="17780"/>
                    <a:pt x="4938204" y="20320"/>
                    <a:pt x="4948364" y="21590"/>
                  </a:cubicBezTo>
                  <a:close/>
                  <a:moveTo>
                    <a:pt x="4958524" y="2236815"/>
                  </a:moveTo>
                  <a:cubicBezTo>
                    <a:pt x="4959794" y="2220305"/>
                    <a:pt x="4961064" y="2207605"/>
                    <a:pt x="4961064" y="2194905"/>
                  </a:cubicBezTo>
                  <a:cubicBezTo>
                    <a:pt x="4959794" y="2098643"/>
                    <a:pt x="4958524" y="2008555"/>
                    <a:pt x="4958524" y="1911668"/>
                  </a:cubicBezTo>
                  <a:cubicBezTo>
                    <a:pt x="4958524" y="1867473"/>
                    <a:pt x="4961064" y="1823279"/>
                    <a:pt x="4959794" y="1779085"/>
                  </a:cubicBezTo>
                  <a:cubicBezTo>
                    <a:pt x="4959794" y="1738290"/>
                    <a:pt x="4958524" y="1695796"/>
                    <a:pt x="4957254" y="1655001"/>
                  </a:cubicBezTo>
                  <a:cubicBezTo>
                    <a:pt x="4952174" y="1592109"/>
                    <a:pt x="4940744" y="290077"/>
                    <a:pt x="4940744" y="227185"/>
                  </a:cubicBezTo>
                  <a:cubicBezTo>
                    <a:pt x="4938204" y="174492"/>
                    <a:pt x="4935664" y="120099"/>
                    <a:pt x="4933124" y="67406"/>
                  </a:cubicBezTo>
                  <a:cubicBezTo>
                    <a:pt x="4931854" y="44450"/>
                    <a:pt x="4930584" y="43180"/>
                    <a:pt x="4912072" y="41910"/>
                  </a:cubicBezTo>
                  <a:cubicBezTo>
                    <a:pt x="4900479" y="41910"/>
                    <a:pt x="4892750" y="41910"/>
                    <a:pt x="4881156" y="40640"/>
                  </a:cubicBezTo>
                  <a:cubicBezTo>
                    <a:pt x="4784543" y="36830"/>
                    <a:pt x="4684065" y="31750"/>
                    <a:pt x="4587452" y="30480"/>
                  </a:cubicBezTo>
                  <a:cubicBezTo>
                    <a:pt x="4351716" y="26670"/>
                    <a:pt x="4112115" y="25400"/>
                    <a:pt x="3876378" y="22860"/>
                  </a:cubicBezTo>
                  <a:lnTo>
                    <a:pt x="3598132" y="22860"/>
                  </a:lnTo>
                  <a:cubicBezTo>
                    <a:pt x="3474467" y="22860"/>
                    <a:pt x="3350802" y="22860"/>
                    <a:pt x="3231002" y="24130"/>
                  </a:cubicBezTo>
                  <a:cubicBezTo>
                    <a:pt x="3126659" y="25400"/>
                    <a:pt x="1368298" y="29210"/>
                    <a:pt x="1263955" y="29210"/>
                  </a:cubicBezTo>
                  <a:cubicBezTo>
                    <a:pt x="1093916" y="29210"/>
                    <a:pt x="923876" y="26670"/>
                    <a:pt x="753837" y="33020"/>
                  </a:cubicBezTo>
                  <a:cubicBezTo>
                    <a:pt x="664953" y="36830"/>
                    <a:pt x="579933" y="36830"/>
                    <a:pt x="494914" y="38100"/>
                  </a:cubicBezTo>
                  <a:cubicBezTo>
                    <a:pt x="348061" y="41910"/>
                    <a:pt x="201209" y="45720"/>
                    <a:pt x="54357" y="50800"/>
                  </a:cubicBezTo>
                  <a:cubicBezTo>
                    <a:pt x="36830" y="50800"/>
                    <a:pt x="34290" y="53808"/>
                    <a:pt x="33020" y="74205"/>
                  </a:cubicBezTo>
                  <a:cubicBezTo>
                    <a:pt x="31750" y="104801"/>
                    <a:pt x="31750" y="135397"/>
                    <a:pt x="30480" y="165993"/>
                  </a:cubicBezTo>
                  <a:cubicBezTo>
                    <a:pt x="29210" y="216987"/>
                    <a:pt x="26670" y="266280"/>
                    <a:pt x="25400" y="317274"/>
                  </a:cubicBezTo>
                  <a:cubicBezTo>
                    <a:pt x="20320" y="371667"/>
                    <a:pt x="26670" y="1700895"/>
                    <a:pt x="29210" y="1755288"/>
                  </a:cubicBezTo>
                  <a:cubicBezTo>
                    <a:pt x="29210" y="1813080"/>
                    <a:pt x="29210" y="1872573"/>
                    <a:pt x="30480" y="1930365"/>
                  </a:cubicBezTo>
                  <a:cubicBezTo>
                    <a:pt x="30480" y="1972860"/>
                    <a:pt x="33020" y="2015354"/>
                    <a:pt x="33020" y="2057849"/>
                  </a:cubicBezTo>
                  <a:cubicBezTo>
                    <a:pt x="33020" y="2103743"/>
                    <a:pt x="33020" y="2149637"/>
                    <a:pt x="31750" y="2194905"/>
                  </a:cubicBezTo>
                  <a:lnTo>
                    <a:pt x="31750" y="2205065"/>
                  </a:lnTo>
                  <a:cubicBezTo>
                    <a:pt x="31750" y="2215225"/>
                    <a:pt x="35560" y="2219035"/>
                    <a:pt x="44450" y="2219035"/>
                  </a:cubicBezTo>
                  <a:cubicBezTo>
                    <a:pt x="89138" y="2219035"/>
                    <a:pt x="143241" y="2220305"/>
                    <a:pt x="193480" y="2220305"/>
                  </a:cubicBezTo>
                  <a:cubicBezTo>
                    <a:pt x="266906" y="2220305"/>
                    <a:pt x="344197" y="2217765"/>
                    <a:pt x="417623" y="2220305"/>
                  </a:cubicBezTo>
                  <a:cubicBezTo>
                    <a:pt x="537423" y="2224115"/>
                    <a:pt x="657224" y="2226655"/>
                    <a:pt x="777024" y="2225385"/>
                  </a:cubicBezTo>
                  <a:cubicBezTo>
                    <a:pt x="854315" y="2224115"/>
                    <a:pt x="927741" y="2226655"/>
                    <a:pt x="1005032" y="2226655"/>
                  </a:cubicBezTo>
                  <a:cubicBezTo>
                    <a:pt x="1117103" y="2226655"/>
                    <a:pt x="1229174" y="2225385"/>
                    <a:pt x="1341246" y="2226655"/>
                  </a:cubicBezTo>
                  <a:cubicBezTo>
                    <a:pt x="1507421" y="2227925"/>
                    <a:pt x="3331479" y="2217765"/>
                    <a:pt x="3501519" y="2220305"/>
                  </a:cubicBezTo>
                  <a:cubicBezTo>
                    <a:pt x="3574945" y="2221575"/>
                    <a:pt x="3648371" y="2222845"/>
                    <a:pt x="3717933" y="2222845"/>
                  </a:cubicBezTo>
                  <a:cubicBezTo>
                    <a:pt x="3845462" y="2225385"/>
                    <a:pt x="3969127" y="2221575"/>
                    <a:pt x="4096657" y="2225385"/>
                  </a:cubicBezTo>
                  <a:cubicBezTo>
                    <a:pt x="4200999" y="2227925"/>
                    <a:pt x="4305341" y="2227925"/>
                    <a:pt x="4409684" y="2230465"/>
                  </a:cubicBezTo>
                  <a:cubicBezTo>
                    <a:pt x="4564265" y="2234275"/>
                    <a:pt x="4718846" y="2236815"/>
                    <a:pt x="4873427" y="2238085"/>
                  </a:cubicBezTo>
                  <a:cubicBezTo>
                    <a:pt x="4920424" y="2238085"/>
                    <a:pt x="4938204" y="2236815"/>
                    <a:pt x="4958524" y="2236815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24662">
            <a:off x="-368496" y="7667881"/>
            <a:ext cx="3739117" cy="278054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79939">
            <a:off x="15825669" y="373762"/>
            <a:ext cx="2357341" cy="195873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98182">
            <a:off x="14675265" y="8009333"/>
            <a:ext cx="3671329" cy="205594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2182" y="41338"/>
            <a:ext cx="2471810" cy="2763202"/>
          </a:xfrm>
          <a:prstGeom prst="rect">
            <a:avLst/>
          </a:prstGeom>
        </p:spPr>
      </p:pic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29E6A509-4D76-0641-B336-523DC803702B}"/>
              </a:ext>
            </a:extLst>
          </p:cNvPr>
          <p:cNvSpPr/>
          <p:nvPr/>
        </p:nvSpPr>
        <p:spPr>
          <a:xfrm>
            <a:off x="7397535" y="965444"/>
            <a:ext cx="3052624" cy="136232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4DC37BBA-D512-BBC7-77AF-CACF2C59845E}"/>
                  </a:ext>
                </a:extLst>
              </p:cNvPr>
              <p:cNvSpPr txBox="1"/>
              <p:nvPr/>
            </p:nvSpPr>
            <p:spPr>
              <a:xfrm>
                <a:off x="1601060" y="2327771"/>
                <a:ext cx="14960674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23a, 23b, 23c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4DC37BBA-D512-BBC7-77AF-CACF2C5984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1060" y="2327771"/>
                <a:ext cx="14960674" cy="1824923"/>
              </a:xfrm>
              <a:prstGeom prst="rect">
                <a:avLst/>
              </a:prstGeom>
              <a:blipFill>
                <a:blip r:embed="rId12"/>
                <a:stretch>
                  <a:fillRect l="-1467" r="-1426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Hình ảnh 15">
            <a:extLst>
              <a:ext uri="{FF2B5EF4-FFF2-40B4-BE49-F238E27FC236}">
                <a16:creationId xmlns:a16="http://schemas.microsoft.com/office/drawing/2014/main" id="{41E88E9B-5639-43BA-217F-5B3C4AEC77D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" t="11824" r="6664" b="45337"/>
          <a:stretch/>
        </p:blipFill>
        <p:spPr>
          <a:xfrm>
            <a:off x="3015457" y="4350333"/>
            <a:ext cx="12257085" cy="460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8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047750" y="1691908"/>
            <a:ext cx="16192500" cy="7772400"/>
            <a:chOff x="0" y="0"/>
            <a:chExt cx="3570889" cy="2000518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3534059" cy="1956068"/>
            </a:xfrm>
            <a:custGeom>
              <a:avLst/>
              <a:gdLst/>
              <a:ahLst/>
              <a:cxnLst/>
              <a:rect l="l" t="t" r="r" b="b"/>
              <a:pathLst>
                <a:path w="3534059" h="1956068">
                  <a:moveTo>
                    <a:pt x="2540" y="1925588"/>
                  </a:moveTo>
                  <a:cubicBezTo>
                    <a:pt x="0" y="1934478"/>
                    <a:pt x="5080" y="1940828"/>
                    <a:pt x="23908" y="1942098"/>
                  </a:cubicBezTo>
                  <a:cubicBezTo>
                    <a:pt x="45656" y="1943368"/>
                    <a:pt x="64686" y="1943368"/>
                    <a:pt x="86434" y="1943368"/>
                  </a:cubicBezTo>
                  <a:cubicBezTo>
                    <a:pt x="173428" y="1944638"/>
                    <a:pt x="260421" y="1944638"/>
                    <a:pt x="350134" y="1945908"/>
                  </a:cubicBezTo>
                  <a:cubicBezTo>
                    <a:pt x="399067" y="1947178"/>
                    <a:pt x="448001" y="1948448"/>
                    <a:pt x="494217" y="1949718"/>
                  </a:cubicBezTo>
                  <a:cubicBezTo>
                    <a:pt x="575773" y="1950988"/>
                    <a:pt x="654611" y="1950988"/>
                    <a:pt x="736168" y="1952258"/>
                  </a:cubicBezTo>
                  <a:cubicBezTo>
                    <a:pt x="768790" y="1952258"/>
                    <a:pt x="798694" y="1952258"/>
                    <a:pt x="831317" y="1950988"/>
                  </a:cubicBezTo>
                  <a:cubicBezTo>
                    <a:pt x="844909" y="1950988"/>
                    <a:pt x="861221" y="1949718"/>
                    <a:pt x="874814" y="1949718"/>
                  </a:cubicBezTo>
                  <a:cubicBezTo>
                    <a:pt x="929184" y="1950988"/>
                    <a:pt x="2016604" y="1942098"/>
                    <a:pt x="2070975" y="1943368"/>
                  </a:cubicBezTo>
                  <a:cubicBezTo>
                    <a:pt x="2147095" y="1944638"/>
                    <a:pt x="2356423" y="1944638"/>
                    <a:pt x="2432542" y="1944638"/>
                  </a:cubicBezTo>
                  <a:cubicBezTo>
                    <a:pt x="2462446" y="1944638"/>
                    <a:pt x="2489632" y="1943368"/>
                    <a:pt x="2519536" y="1943368"/>
                  </a:cubicBezTo>
                  <a:lnTo>
                    <a:pt x="2666337" y="1947178"/>
                  </a:lnTo>
                  <a:cubicBezTo>
                    <a:pt x="2772361" y="1949718"/>
                    <a:pt x="2875666" y="1947178"/>
                    <a:pt x="2981689" y="1950988"/>
                  </a:cubicBezTo>
                  <a:cubicBezTo>
                    <a:pt x="3158395" y="1956068"/>
                    <a:pt x="3337819" y="1949718"/>
                    <a:pt x="3469289" y="1954798"/>
                  </a:cubicBezTo>
                  <a:cubicBezTo>
                    <a:pt x="3489609" y="1956068"/>
                    <a:pt x="3509928" y="1954798"/>
                    <a:pt x="3532789" y="1954798"/>
                  </a:cubicBezTo>
                  <a:lnTo>
                    <a:pt x="3532789" y="1895108"/>
                  </a:lnTo>
                  <a:cubicBezTo>
                    <a:pt x="3531519" y="1824461"/>
                    <a:pt x="3530248" y="1753619"/>
                    <a:pt x="3530248" y="1678348"/>
                  </a:cubicBezTo>
                  <a:cubicBezTo>
                    <a:pt x="3530248" y="1591271"/>
                    <a:pt x="3534059" y="1502717"/>
                    <a:pt x="3527709" y="1415639"/>
                  </a:cubicBezTo>
                  <a:cubicBezTo>
                    <a:pt x="3520089" y="1358080"/>
                    <a:pt x="3508659" y="223118"/>
                    <a:pt x="3508659" y="165559"/>
                  </a:cubicBezTo>
                  <a:cubicBezTo>
                    <a:pt x="3506119" y="125710"/>
                    <a:pt x="3504848" y="84385"/>
                    <a:pt x="3502309" y="44535"/>
                  </a:cubicBezTo>
                  <a:cubicBezTo>
                    <a:pt x="3502309" y="32728"/>
                    <a:pt x="3501039" y="20921"/>
                    <a:pt x="3499769" y="6350"/>
                  </a:cubicBezTo>
                  <a:cubicBezTo>
                    <a:pt x="3489609" y="3810"/>
                    <a:pt x="3480719" y="2540"/>
                    <a:pt x="3470559" y="1270"/>
                  </a:cubicBezTo>
                  <a:cubicBezTo>
                    <a:pt x="3462939" y="0"/>
                    <a:pt x="3455319" y="1270"/>
                    <a:pt x="3448969" y="1270"/>
                  </a:cubicBezTo>
                  <a:lnTo>
                    <a:pt x="10315" y="6350"/>
                  </a:lnTo>
                  <a:lnTo>
                    <a:pt x="2540" y="1925588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3509929" cy="1945908"/>
            </a:xfrm>
            <a:custGeom>
              <a:avLst/>
              <a:gdLst/>
              <a:ahLst/>
              <a:cxnLst/>
              <a:rect l="l" t="t" r="r" b="b"/>
              <a:pathLst>
                <a:path w="3509929" h="1945908">
                  <a:moveTo>
                    <a:pt x="3509929" y="1945908"/>
                  </a:moveTo>
                  <a:lnTo>
                    <a:pt x="0" y="1938288"/>
                  </a:lnTo>
                  <a:lnTo>
                    <a:pt x="0" y="689398"/>
                  </a:lnTo>
                  <a:lnTo>
                    <a:pt x="7620" y="20320"/>
                  </a:lnTo>
                  <a:lnTo>
                    <a:pt x="1757827" y="0"/>
                  </a:lnTo>
                  <a:lnTo>
                    <a:pt x="3488339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3539138" cy="1972578"/>
            </a:xfrm>
            <a:custGeom>
              <a:avLst/>
              <a:gdLst/>
              <a:ahLst/>
              <a:cxnLst/>
              <a:rect l="l" t="t" r="r" b="b"/>
              <a:pathLst>
                <a:path w="3539138" h="1972578">
                  <a:moveTo>
                    <a:pt x="3504849" y="21590"/>
                  </a:moveTo>
                  <a:cubicBezTo>
                    <a:pt x="3506119" y="34290"/>
                    <a:pt x="3506119" y="44450"/>
                    <a:pt x="3507388" y="55040"/>
                  </a:cubicBezTo>
                  <a:cubicBezTo>
                    <a:pt x="3509929" y="94889"/>
                    <a:pt x="3511199" y="136214"/>
                    <a:pt x="3513738" y="176063"/>
                  </a:cubicBezTo>
                  <a:cubicBezTo>
                    <a:pt x="3513738" y="233623"/>
                    <a:pt x="3526438" y="1368584"/>
                    <a:pt x="3532788" y="1426144"/>
                  </a:cubicBezTo>
                  <a:cubicBezTo>
                    <a:pt x="3539138" y="1513221"/>
                    <a:pt x="3535329" y="1601775"/>
                    <a:pt x="3535329" y="1688853"/>
                  </a:cubicBezTo>
                  <a:cubicBezTo>
                    <a:pt x="3535329" y="1765599"/>
                    <a:pt x="3536599" y="1836442"/>
                    <a:pt x="3537869" y="1911618"/>
                  </a:cubicBezTo>
                  <a:lnTo>
                    <a:pt x="3537869" y="1971308"/>
                  </a:lnTo>
                  <a:cubicBezTo>
                    <a:pt x="3515008" y="1971308"/>
                    <a:pt x="3494688" y="1972578"/>
                    <a:pt x="3474369" y="1971308"/>
                  </a:cubicBezTo>
                  <a:cubicBezTo>
                    <a:pt x="3300891" y="1966228"/>
                    <a:pt x="3121467" y="1972578"/>
                    <a:pt x="2944761" y="1967498"/>
                  </a:cubicBezTo>
                  <a:cubicBezTo>
                    <a:pt x="2838738" y="1963688"/>
                    <a:pt x="2735433" y="1966228"/>
                    <a:pt x="2629409" y="1963688"/>
                  </a:cubicBezTo>
                  <a:lnTo>
                    <a:pt x="2482608" y="1959878"/>
                  </a:lnTo>
                  <a:cubicBezTo>
                    <a:pt x="2452704" y="1959878"/>
                    <a:pt x="2425518" y="1961148"/>
                    <a:pt x="2395614" y="1961148"/>
                  </a:cubicBezTo>
                  <a:cubicBezTo>
                    <a:pt x="2319495" y="1959878"/>
                    <a:pt x="2110167" y="1961148"/>
                    <a:pt x="2034047" y="1959878"/>
                  </a:cubicBezTo>
                  <a:cubicBezTo>
                    <a:pt x="1979676" y="1958608"/>
                    <a:pt x="892257" y="1967498"/>
                    <a:pt x="837886" y="1966228"/>
                  </a:cubicBezTo>
                  <a:cubicBezTo>
                    <a:pt x="824293" y="1966228"/>
                    <a:pt x="807982" y="1967498"/>
                    <a:pt x="794389" y="1967498"/>
                  </a:cubicBezTo>
                  <a:cubicBezTo>
                    <a:pt x="761766" y="1967498"/>
                    <a:pt x="731862" y="1968768"/>
                    <a:pt x="699240" y="1968768"/>
                  </a:cubicBezTo>
                  <a:cubicBezTo>
                    <a:pt x="617683" y="1968768"/>
                    <a:pt x="538845" y="1967498"/>
                    <a:pt x="457289" y="1966228"/>
                  </a:cubicBezTo>
                  <a:cubicBezTo>
                    <a:pt x="408355" y="1964958"/>
                    <a:pt x="359421" y="1963688"/>
                    <a:pt x="313206" y="1962418"/>
                  </a:cubicBezTo>
                  <a:cubicBezTo>
                    <a:pt x="226212" y="1961148"/>
                    <a:pt x="139218" y="1959878"/>
                    <a:pt x="49506" y="1959878"/>
                  </a:cubicBezTo>
                  <a:cubicBezTo>
                    <a:pt x="38100" y="1959878"/>
                    <a:pt x="29210" y="1959878"/>
                    <a:pt x="19050" y="1958608"/>
                  </a:cubicBezTo>
                  <a:cubicBezTo>
                    <a:pt x="10160" y="1957338"/>
                    <a:pt x="5080" y="1950988"/>
                    <a:pt x="7620" y="1942098"/>
                  </a:cubicBezTo>
                  <a:cubicBezTo>
                    <a:pt x="16510" y="1910236"/>
                    <a:pt x="12700" y="1873339"/>
                    <a:pt x="11430" y="1834966"/>
                  </a:cubicBezTo>
                  <a:cubicBezTo>
                    <a:pt x="10160" y="1756744"/>
                    <a:pt x="6350" y="1679997"/>
                    <a:pt x="7620" y="1601775"/>
                  </a:cubicBezTo>
                  <a:cubicBezTo>
                    <a:pt x="5080" y="1504366"/>
                    <a:pt x="0" y="298562"/>
                    <a:pt x="7620" y="199677"/>
                  </a:cubicBezTo>
                  <a:cubicBezTo>
                    <a:pt x="8890" y="180491"/>
                    <a:pt x="7620" y="159828"/>
                    <a:pt x="8890" y="140642"/>
                  </a:cubicBezTo>
                  <a:cubicBezTo>
                    <a:pt x="10160" y="109648"/>
                    <a:pt x="12700" y="757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1255" y="30480"/>
                    <a:pt x="114752" y="29210"/>
                  </a:cubicBezTo>
                  <a:cubicBezTo>
                    <a:pt x="188152" y="25400"/>
                    <a:pt x="261553" y="22860"/>
                    <a:pt x="337673" y="20320"/>
                  </a:cubicBezTo>
                  <a:cubicBezTo>
                    <a:pt x="389325" y="17780"/>
                    <a:pt x="440977" y="16510"/>
                    <a:pt x="489911" y="13970"/>
                  </a:cubicBezTo>
                  <a:cubicBezTo>
                    <a:pt x="538845" y="11430"/>
                    <a:pt x="590498" y="8890"/>
                    <a:pt x="639432" y="8890"/>
                  </a:cubicBezTo>
                  <a:cubicBezTo>
                    <a:pt x="693803" y="7620"/>
                    <a:pt x="748173" y="10160"/>
                    <a:pt x="802544" y="8890"/>
                  </a:cubicBezTo>
                  <a:cubicBezTo>
                    <a:pt x="870508" y="8890"/>
                    <a:pt x="2102011" y="6350"/>
                    <a:pt x="2169975" y="5080"/>
                  </a:cubicBezTo>
                  <a:cubicBezTo>
                    <a:pt x="2235220" y="3810"/>
                    <a:pt x="2300465" y="2540"/>
                    <a:pt x="2368429" y="2540"/>
                  </a:cubicBezTo>
                  <a:cubicBezTo>
                    <a:pt x="2479889" y="1270"/>
                    <a:pt x="2588631" y="0"/>
                    <a:pt x="2700092" y="0"/>
                  </a:cubicBezTo>
                  <a:cubicBezTo>
                    <a:pt x="2746307" y="0"/>
                    <a:pt x="2795241" y="2540"/>
                    <a:pt x="2841456" y="2540"/>
                  </a:cubicBezTo>
                  <a:cubicBezTo>
                    <a:pt x="2969228" y="3810"/>
                    <a:pt x="3099719" y="5080"/>
                    <a:pt x="3227490" y="7620"/>
                  </a:cubicBezTo>
                  <a:cubicBezTo>
                    <a:pt x="3295454" y="8890"/>
                    <a:pt x="3363418" y="12700"/>
                    <a:pt x="3431381" y="16510"/>
                  </a:cubicBezTo>
                  <a:lnTo>
                    <a:pt x="3474369" y="16510"/>
                  </a:lnTo>
                  <a:cubicBezTo>
                    <a:pt x="3485799" y="17780"/>
                    <a:pt x="3494688" y="20320"/>
                    <a:pt x="3504849" y="21590"/>
                  </a:cubicBezTo>
                  <a:close/>
                  <a:moveTo>
                    <a:pt x="3515008" y="1954798"/>
                  </a:moveTo>
                  <a:cubicBezTo>
                    <a:pt x="3516279" y="1938288"/>
                    <a:pt x="3517549" y="1925588"/>
                    <a:pt x="3517549" y="1912888"/>
                  </a:cubicBezTo>
                  <a:cubicBezTo>
                    <a:pt x="3516279" y="1829062"/>
                    <a:pt x="3515008" y="1750840"/>
                    <a:pt x="3515008" y="1666714"/>
                  </a:cubicBezTo>
                  <a:cubicBezTo>
                    <a:pt x="3515008" y="1628341"/>
                    <a:pt x="3517549" y="1589968"/>
                    <a:pt x="3516279" y="1551595"/>
                  </a:cubicBezTo>
                  <a:cubicBezTo>
                    <a:pt x="3516279" y="1516173"/>
                    <a:pt x="3515008" y="1479276"/>
                    <a:pt x="3513738" y="1443855"/>
                  </a:cubicBezTo>
                  <a:cubicBezTo>
                    <a:pt x="3508658" y="1389247"/>
                    <a:pt x="3497229" y="258713"/>
                    <a:pt x="3497229" y="204105"/>
                  </a:cubicBezTo>
                  <a:cubicBezTo>
                    <a:pt x="3494688" y="158352"/>
                    <a:pt x="3492149" y="111124"/>
                    <a:pt x="3489608" y="65371"/>
                  </a:cubicBezTo>
                  <a:cubicBezTo>
                    <a:pt x="3488338" y="44450"/>
                    <a:pt x="3487069" y="43180"/>
                    <a:pt x="3469441" y="41910"/>
                  </a:cubicBezTo>
                  <a:cubicBezTo>
                    <a:pt x="3461285" y="41910"/>
                    <a:pt x="3455849" y="41910"/>
                    <a:pt x="3447693" y="40640"/>
                  </a:cubicBezTo>
                  <a:cubicBezTo>
                    <a:pt x="3379729" y="36830"/>
                    <a:pt x="3309047" y="31750"/>
                    <a:pt x="3241083" y="30480"/>
                  </a:cubicBezTo>
                  <a:cubicBezTo>
                    <a:pt x="3075251" y="26670"/>
                    <a:pt x="2906701" y="25400"/>
                    <a:pt x="2740870" y="22860"/>
                  </a:cubicBezTo>
                  <a:lnTo>
                    <a:pt x="2545135" y="22860"/>
                  </a:lnTo>
                  <a:cubicBezTo>
                    <a:pt x="2458141" y="22860"/>
                    <a:pt x="2371147" y="22860"/>
                    <a:pt x="2286872" y="24130"/>
                  </a:cubicBezTo>
                  <a:cubicBezTo>
                    <a:pt x="2213471" y="25400"/>
                    <a:pt x="976532" y="29210"/>
                    <a:pt x="903131" y="29210"/>
                  </a:cubicBezTo>
                  <a:cubicBezTo>
                    <a:pt x="783515" y="29210"/>
                    <a:pt x="663898" y="26670"/>
                    <a:pt x="544282" y="33020"/>
                  </a:cubicBezTo>
                  <a:cubicBezTo>
                    <a:pt x="481756" y="36830"/>
                    <a:pt x="421948" y="36830"/>
                    <a:pt x="362140" y="38100"/>
                  </a:cubicBezTo>
                  <a:cubicBezTo>
                    <a:pt x="258835" y="41910"/>
                    <a:pt x="155530" y="45720"/>
                    <a:pt x="52225" y="50800"/>
                  </a:cubicBezTo>
                  <a:cubicBezTo>
                    <a:pt x="36830" y="50800"/>
                    <a:pt x="34290" y="53564"/>
                    <a:pt x="33020" y="71275"/>
                  </a:cubicBezTo>
                  <a:cubicBezTo>
                    <a:pt x="31750" y="97841"/>
                    <a:pt x="31750" y="124407"/>
                    <a:pt x="30480" y="150973"/>
                  </a:cubicBezTo>
                  <a:cubicBezTo>
                    <a:pt x="29210" y="195250"/>
                    <a:pt x="26670" y="238051"/>
                    <a:pt x="25400" y="282327"/>
                  </a:cubicBezTo>
                  <a:cubicBezTo>
                    <a:pt x="20320" y="329556"/>
                    <a:pt x="26670" y="1483704"/>
                    <a:pt x="29210" y="1530932"/>
                  </a:cubicBezTo>
                  <a:cubicBezTo>
                    <a:pt x="29210" y="1581113"/>
                    <a:pt x="29210" y="1632769"/>
                    <a:pt x="30480" y="1682949"/>
                  </a:cubicBezTo>
                  <a:cubicBezTo>
                    <a:pt x="30480" y="1719846"/>
                    <a:pt x="33020" y="1756744"/>
                    <a:pt x="33020" y="1793641"/>
                  </a:cubicBezTo>
                  <a:cubicBezTo>
                    <a:pt x="33020" y="1833490"/>
                    <a:pt x="33020" y="1873339"/>
                    <a:pt x="31750" y="1912888"/>
                  </a:cubicBezTo>
                  <a:lnTo>
                    <a:pt x="31750" y="1923048"/>
                  </a:lnTo>
                  <a:cubicBezTo>
                    <a:pt x="31750" y="1933208"/>
                    <a:pt x="35560" y="1937018"/>
                    <a:pt x="44450" y="1937018"/>
                  </a:cubicBezTo>
                  <a:cubicBezTo>
                    <a:pt x="76692" y="1937018"/>
                    <a:pt x="114752" y="1938288"/>
                    <a:pt x="150093" y="1938288"/>
                  </a:cubicBezTo>
                  <a:cubicBezTo>
                    <a:pt x="201745" y="1938288"/>
                    <a:pt x="256116" y="1935748"/>
                    <a:pt x="307769" y="1938288"/>
                  </a:cubicBezTo>
                  <a:cubicBezTo>
                    <a:pt x="392044" y="1942098"/>
                    <a:pt x="476319" y="1944638"/>
                    <a:pt x="560594" y="1943368"/>
                  </a:cubicBezTo>
                  <a:cubicBezTo>
                    <a:pt x="614965" y="1942098"/>
                    <a:pt x="666617" y="1944638"/>
                    <a:pt x="720988" y="1944638"/>
                  </a:cubicBezTo>
                  <a:cubicBezTo>
                    <a:pt x="799826" y="1944638"/>
                    <a:pt x="878664" y="1943368"/>
                    <a:pt x="957502" y="1944638"/>
                  </a:cubicBezTo>
                  <a:cubicBezTo>
                    <a:pt x="1074399" y="1945908"/>
                    <a:pt x="2357555" y="1935748"/>
                    <a:pt x="2477171" y="1938288"/>
                  </a:cubicBezTo>
                  <a:cubicBezTo>
                    <a:pt x="2528823" y="1939558"/>
                    <a:pt x="2580476" y="1940828"/>
                    <a:pt x="2629409" y="1940828"/>
                  </a:cubicBezTo>
                  <a:cubicBezTo>
                    <a:pt x="2719122" y="1943368"/>
                    <a:pt x="2806115" y="1939558"/>
                    <a:pt x="2895827" y="1943368"/>
                  </a:cubicBezTo>
                  <a:cubicBezTo>
                    <a:pt x="2969228" y="1945908"/>
                    <a:pt x="3042629" y="1945908"/>
                    <a:pt x="3116030" y="1948448"/>
                  </a:cubicBezTo>
                  <a:cubicBezTo>
                    <a:pt x="3224772" y="1952258"/>
                    <a:pt x="3333514" y="1954798"/>
                    <a:pt x="3442256" y="1956068"/>
                  </a:cubicBezTo>
                  <a:cubicBezTo>
                    <a:pt x="3476908" y="1956068"/>
                    <a:pt x="3494688" y="1954798"/>
                    <a:pt x="3515008" y="1954798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02429">
            <a:off x="199994" y="8021502"/>
            <a:ext cx="2373625" cy="201110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429118">
            <a:off x="14931744" y="801485"/>
            <a:ext cx="2122547" cy="2911223"/>
          </a:xfrm>
          <a:prstGeom prst="rect">
            <a:avLst/>
          </a:prstGeom>
        </p:spPr>
      </p:pic>
      <p:sp>
        <p:nvSpPr>
          <p:cNvPr id="17" name="Bong bóng Lời nói: Hình bầu dục 16">
            <a:extLst>
              <a:ext uri="{FF2B5EF4-FFF2-40B4-BE49-F238E27FC236}">
                <a16:creationId xmlns:a16="http://schemas.microsoft.com/office/drawing/2014/main" id="{9AB74AEB-A410-1E24-9E55-340410B4C5FE}"/>
              </a:ext>
            </a:extLst>
          </p:cNvPr>
          <p:cNvSpPr/>
          <p:nvPr/>
        </p:nvSpPr>
        <p:spPr>
          <a:xfrm>
            <a:off x="7841067" y="987688"/>
            <a:ext cx="2364033" cy="140385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4D8FF1E8-7609-18BF-9725-22FC17D8FEFD}"/>
                  </a:ext>
                </a:extLst>
              </p:cNvPr>
              <p:cNvSpPr txBox="1"/>
              <p:nvPr/>
            </p:nvSpPr>
            <p:spPr>
              <a:xfrm>
                <a:off x="2063930" y="2922112"/>
                <a:ext cx="14338666" cy="3013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23a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là: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4D8FF1E8-7609-18BF-9725-22FC17D8FE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3930" y="2922112"/>
                <a:ext cx="14338666" cy="3013838"/>
              </a:xfrm>
              <a:prstGeom prst="rect">
                <a:avLst/>
              </a:prstGeom>
              <a:blipFill>
                <a:blip r:embed="rId8"/>
                <a:stretch>
                  <a:fillRect l="-1743" r="-1701" b="-8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Bảng 10">
                <a:extLst>
                  <a:ext uri="{FF2B5EF4-FFF2-40B4-BE49-F238E27FC236}">
                    <a16:creationId xmlns:a16="http://schemas.microsoft.com/office/drawing/2014/main" id="{870EF447-7763-279C-EC76-0BF90A73D46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38787030"/>
                  </p:ext>
                </p:extLst>
              </p:nvPr>
            </p:nvGraphicFramePr>
            <p:xfrm>
              <a:off x="4661636" y="6466525"/>
              <a:ext cx="8951872" cy="201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302769">
                      <a:extLst>
                        <a:ext uri="{9D8B030D-6E8A-4147-A177-3AD203B41FA5}">
                          <a16:colId xmlns:a16="http://schemas.microsoft.com/office/drawing/2014/main" val="3418365180"/>
                        </a:ext>
                      </a:extLst>
                    </a:gridCol>
                    <a:gridCol w="7649103">
                      <a:extLst>
                        <a:ext uri="{9D8B030D-6E8A-4147-A177-3AD203B41FA5}">
                          <a16:colId xmlns:a16="http://schemas.microsoft.com/office/drawing/2014/main" val="2668476754"/>
                        </a:ext>
                      </a:extLst>
                    </a:gridCol>
                  </a:tblGrid>
                  <a:tr h="1005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</a:t>
                          </a:r>
                          <a:r>
                            <a:rPr lang="en-US" sz="4000" baseline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3214326"/>
                      </a:ext>
                    </a:extLst>
                  </a:tr>
                  <a:tr h="1005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4000" b="0" dirty="0"/>
                            <a:t>           </a:t>
                          </a:r>
                          <a:r>
                            <a:rPr lang="en-US" sz="4000" b="0" baseline="0" dirty="0"/>
                            <a:t> </a:t>
                          </a:r>
                          <a:r>
                            <a:rPr lang="en-US" sz="4000" b="0" dirty="0"/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oMath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1588811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Bảng 10">
                <a:extLst>
                  <a:ext uri="{FF2B5EF4-FFF2-40B4-BE49-F238E27FC236}">
                    <a16:creationId xmlns:a16="http://schemas.microsoft.com/office/drawing/2014/main" id="{870EF447-7763-279C-EC76-0BF90A73D46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38787030"/>
                  </p:ext>
                </p:extLst>
              </p:nvPr>
            </p:nvGraphicFramePr>
            <p:xfrm>
              <a:off x="4661636" y="6466525"/>
              <a:ext cx="8951872" cy="201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302769">
                      <a:extLst>
                        <a:ext uri="{9D8B030D-6E8A-4147-A177-3AD203B41FA5}">
                          <a16:colId xmlns:a16="http://schemas.microsoft.com/office/drawing/2014/main" val="3418365180"/>
                        </a:ext>
                      </a:extLst>
                    </a:gridCol>
                    <a:gridCol w="7649103">
                      <a:extLst>
                        <a:ext uri="{9D8B030D-6E8A-4147-A177-3AD203B41FA5}">
                          <a16:colId xmlns:a16="http://schemas.microsoft.com/office/drawing/2014/main" val="2668476754"/>
                        </a:ext>
                      </a:extLst>
                    </a:gridCol>
                  </a:tblGrid>
                  <a:tr h="1005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467" t="-602" r="-587850" b="-1006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7118" t="-602" r="-159" b="-1006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3214326"/>
                      </a:ext>
                    </a:extLst>
                  </a:tr>
                  <a:tr h="1005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467" t="-101212" r="-587850" b="-12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7118" t="-101212" r="-159" b="-12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588811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39237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028700" y="858322"/>
            <a:ext cx="16230600" cy="8570356"/>
            <a:chOff x="0" y="0"/>
            <a:chExt cx="5541791" cy="616844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5504962" cy="572394"/>
            </a:xfrm>
            <a:custGeom>
              <a:avLst/>
              <a:gdLst/>
              <a:ahLst/>
              <a:cxnLst/>
              <a:rect l="l" t="t" r="r" b="b"/>
              <a:pathLst>
                <a:path w="5504962" h="572394">
                  <a:moveTo>
                    <a:pt x="2540" y="541914"/>
                  </a:moveTo>
                  <a:cubicBezTo>
                    <a:pt x="0" y="550804"/>
                    <a:pt x="5080" y="557154"/>
                    <a:pt x="34642" y="558424"/>
                  </a:cubicBezTo>
                  <a:cubicBezTo>
                    <a:pt x="68908" y="559694"/>
                    <a:pt x="98890" y="559694"/>
                    <a:pt x="133156" y="559694"/>
                  </a:cubicBezTo>
                  <a:cubicBezTo>
                    <a:pt x="270219" y="560964"/>
                    <a:pt x="407282" y="560964"/>
                    <a:pt x="548628" y="562234"/>
                  </a:cubicBezTo>
                  <a:cubicBezTo>
                    <a:pt x="625726" y="563504"/>
                    <a:pt x="702824" y="564774"/>
                    <a:pt x="775638" y="566044"/>
                  </a:cubicBezTo>
                  <a:cubicBezTo>
                    <a:pt x="904135" y="567314"/>
                    <a:pt x="1028348" y="567314"/>
                    <a:pt x="1156844" y="568584"/>
                  </a:cubicBezTo>
                  <a:cubicBezTo>
                    <a:pt x="1208243" y="568584"/>
                    <a:pt x="1255358" y="568584"/>
                    <a:pt x="1306757" y="567314"/>
                  </a:cubicBezTo>
                  <a:cubicBezTo>
                    <a:pt x="1328173" y="567314"/>
                    <a:pt x="1353872" y="566044"/>
                    <a:pt x="1375288" y="566044"/>
                  </a:cubicBezTo>
                  <a:cubicBezTo>
                    <a:pt x="1460952" y="567314"/>
                    <a:pt x="3174238" y="558424"/>
                    <a:pt x="3259903" y="559694"/>
                  </a:cubicBezTo>
                  <a:cubicBezTo>
                    <a:pt x="3379833" y="560964"/>
                    <a:pt x="3709640" y="560964"/>
                    <a:pt x="3829571" y="560964"/>
                  </a:cubicBezTo>
                  <a:cubicBezTo>
                    <a:pt x="3876686" y="560964"/>
                    <a:pt x="3919518" y="559694"/>
                    <a:pt x="3966633" y="559694"/>
                  </a:cubicBezTo>
                  <a:lnTo>
                    <a:pt x="4197927" y="563504"/>
                  </a:lnTo>
                  <a:cubicBezTo>
                    <a:pt x="4364972" y="566044"/>
                    <a:pt x="4527734" y="563504"/>
                    <a:pt x="4694780" y="567314"/>
                  </a:cubicBezTo>
                  <a:cubicBezTo>
                    <a:pt x="4973189" y="572394"/>
                    <a:pt x="5255881" y="566044"/>
                    <a:pt x="5440192" y="571124"/>
                  </a:cubicBezTo>
                  <a:cubicBezTo>
                    <a:pt x="5460512" y="572394"/>
                    <a:pt x="5480831" y="571124"/>
                    <a:pt x="5503692" y="571124"/>
                  </a:cubicBezTo>
                  <a:lnTo>
                    <a:pt x="5503692" y="511434"/>
                  </a:lnTo>
                  <a:cubicBezTo>
                    <a:pt x="5502422" y="472142"/>
                    <a:pt x="5501151" y="454026"/>
                    <a:pt x="5501151" y="434778"/>
                  </a:cubicBezTo>
                  <a:cubicBezTo>
                    <a:pt x="5501151" y="412510"/>
                    <a:pt x="5504962" y="389865"/>
                    <a:pt x="5498612" y="367597"/>
                  </a:cubicBezTo>
                  <a:cubicBezTo>
                    <a:pt x="5490992" y="352878"/>
                    <a:pt x="5479562" y="62644"/>
                    <a:pt x="5479562" y="47925"/>
                  </a:cubicBezTo>
                  <a:cubicBezTo>
                    <a:pt x="5477022" y="37735"/>
                    <a:pt x="5475751" y="27167"/>
                    <a:pt x="5473212" y="16977"/>
                  </a:cubicBezTo>
                  <a:cubicBezTo>
                    <a:pt x="5473212" y="13957"/>
                    <a:pt x="5471942" y="10938"/>
                    <a:pt x="5470672" y="6350"/>
                  </a:cubicBezTo>
                  <a:cubicBezTo>
                    <a:pt x="5460512" y="3810"/>
                    <a:pt x="5451622" y="2540"/>
                    <a:pt x="5441462" y="1270"/>
                  </a:cubicBezTo>
                  <a:cubicBezTo>
                    <a:pt x="5433842" y="0"/>
                    <a:pt x="5426222" y="1270"/>
                    <a:pt x="5419872" y="1270"/>
                  </a:cubicBezTo>
                  <a:lnTo>
                    <a:pt x="13226" y="6350"/>
                  </a:lnTo>
                  <a:lnTo>
                    <a:pt x="2540" y="541914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5480832" cy="562234"/>
            </a:xfrm>
            <a:custGeom>
              <a:avLst/>
              <a:gdLst/>
              <a:ahLst/>
              <a:cxnLst/>
              <a:rect l="l" t="t" r="r" b="b"/>
              <a:pathLst>
                <a:path w="5480832" h="562234">
                  <a:moveTo>
                    <a:pt x="5480832" y="562234"/>
                  </a:moveTo>
                  <a:lnTo>
                    <a:pt x="0" y="554614"/>
                  </a:lnTo>
                  <a:lnTo>
                    <a:pt x="0" y="202677"/>
                  </a:lnTo>
                  <a:lnTo>
                    <a:pt x="7620" y="20320"/>
                  </a:lnTo>
                  <a:lnTo>
                    <a:pt x="2751171" y="0"/>
                  </a:lnTo>
                  <a:lnTo>
                    <a:pt x="5459242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5510041" cy="588904"/>
            </a:xfrm>
            <a:custGeom>
              <a:avLst/>
              <a:gdLst/>
              <a:ahLst/>
              <a:cxnLst/>
              <a:rect l="l" t="t" r="r" b="b"/>
              <a:pathLst>
                <a:path w="5510041" h="588904">
                  <a:moveTo>
                    <a:pt x="5475752" y="21590"/>
                  </a:moveTo>
                  <a:cubicBezTo>
                    <a:pt x="5477021" y="34290"/>
                    <a:pt x="5477021" y="44450"/>
                    <a:pt x="5478291" y="52746"/>
                  </a:cubicBezTo>
                  <a:cubicBezTo>
                    <a:pt x="5480832" y="62936"/>
                    <a:pt x="5482102" y="73504"/>
                    <a:pt x="5484641" y="83694"/>
                  </a:cubicBezTo>
                  <a:cubicBezTo>
                    <a:pt x="5484641" y="98414"/>
                    <a:pt x="5497341" y="388648"/>
                    <a:pt x="5503691" y="403367"/>
                  </a:cubicBezTo>
                  <a:cubicBezTo>
                    <a:pt x="5510041" y="425634"/>
                    <a:pt x="5506232" y="448279"/>
                    <a:pt x="5506232" y="470547"/>
                  </a:cubicBezTo>
                  <a:cubicBezTo>
                    <a:pt x="5506232" y="490173"/>
                    <a:pt x="5507502" y="508289"/>
                    <a:pt x="5508771" y="527944"/>
                  </a:cubicBezTo>
                  <a:lnTo>
                    <a:pt x="5508771" y="587634"/>
                  </a:lnTo>
                  <a:cubicBezTo>
                    <a:pt x="5485911" y="587634"/>
                    <a:pt x="5465591" y="588904"/>
                    <a:pt x="5445271" y="587634"/>
                  </a:cubicBezTo>
                  <a:cubicBezTo>
                    <a:pt x="5173578" y="582554"/>
                    <a:pt x="4890885" y="588904"/>
                    <a:pt x="4612477" y="583824"/>
                  </a:cubicBezTo>
                  <a:cubicBezTo>
                    <a:pt x="4445431" y="580014"/>
                    <a:pt x="4282669" y="582554"/>
                    <a:pt x="4115624" y="580014"/>
                  </a:cubicBezTo>
                  <a:lnTo>
                    <a:pt x="3884330" y="576204"/>
                  </a:lnTo>
                  <a:cubicBezTo>
                    <a:pt x="3837215" y="576204"/>
                    <a:pt x="3794383" y="577474"/>
                    <a:pt x="3747267" y="577474"/>
                  </a:cubicBezTo>
                  <a:cubicBezTo>
                    <a:pt x="3627337" y="576204"/>
                    <a:pt x="3297529" y="577474"/>
                    <a:pt x="3177600" y="576204"/>
                  </a:cubicBezTo>
                  <a:cubicBezTo>
                    <a:pt x="3091935" y="574934"/>
                    <a:pt x="1378649" y="583824"/>
                    <a:pt x="1292985" y="582554"/>
                  </a:cubicBezTo>
                  <a:cubicBezTo>
                    <a:pt x="1271569" y="582554"/>
                    <a:pt x="1245870" y="583824"/>
                    <a:pt x="1224454" y="583824"/>
                  </a:cubicBezTo>
                  <a:cubicBezTo>
                    <a:pt x="1173055" y="583824"/>
                    <a:pt x="1125940" y="585094"/>
                    <a:pt x="1074541" y="585094"/>
                  </a:cubicBezTo>
                  <a:cubicBezTo>
                    <a:pt x="946045" y="585094"/>
                    <a:pt x="821831" y="583824"/>
                    <a:pt x="693335" y="582554"/>
                  </a:cubicBezTo>
                  <a:cubicBezTo>
                    <a:pt x="616237" y="581284"/>
                    <a:pt x="539139" y="580014"/>
                    <a:pt x="466325" y="578744"/>
                  </a:cubicBezTo>
                  <a:cubicBezTo>
                    <a:pt x="329262" y="577474"/>
                    <a:pt x="192199" y="576204"/>
                    <a:pt x="50853" y="576204"/>
                  </a:cubicBezTo>
                  <a:cubicBezTo>
                    <a:pt x="38100" y="576204"/>
                    <a:pt x="29210" y="576204"/>
                    <a:pt x="19050" y="574934"/>
                  </a:cubicBezTo>
                  <a:cubicBezTo>
                    <a:pt x="10160" y="573664"/>
                    <a:pt x="5080" y="567314"/>
                    <a:pt x="7620" y="558424"/>
                  </a:cubicBezTo>
                  <a:cubicBezTo>
                    <a:pt x="16510" y="527160"/>
                    <a:pt x="12700" y="517724"/>
                    <a:pt x="11430" y="507911"/>
                  </a:cubicBezTo>
                  <a:cubicBezTo>
                    <a:pt x="10160" y="487908"/>
                    <a:pt x="6350" y="468283"/>
                    <a:pt x="7620" y="448279"/>
                  </a:cubicBezTo>
                  <a:cubicBezTo>
                    <a:pt x="5080" y="423370"/>
                    <a:pt x="0" y="115020"/>
                    <a:pt x="7620" y="89733"/>
                  </a:cubicBezTo>
                  <a:cubicBezTo>
                    <a:pt x="8890" y="84827"/>
                    <a:pt x="7620" y="79543"/>
                    <a:pt x="8890" y="74636"/>
                  </a:cubicBezTo>
                  <a:cubicBezTo>
                    <a:pt x="10160" y="66711"/>
                    <a:pt x="12700" y="5803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118" y="30480"/>
                    <a:pt x="153650" y="29210"/>
                  </a:cubicBezTo>
                  <a:cubicBezTo>
                    <a:pt x="269297" y="25400"/>
                    <a:pt x="384943" y="22860"/>
                    <a:pt x="504874" y="20320"/>
                  </a:cubicBezTo>
                  <a:cubicBezTo>
                    <a:pt x="586255" y="17780"/>
                    <a:pt x="667636" y="16510"/>
                    <a:pt x="744734" y="13970"/>
                  </a:cubicBezTo>
                  <a:cubicBezTo>
                    <a:pt x="821831" y="11430"/>
                    <a:pt x="903212" y="8890"/>
                    <a:pt x="980310" y="8890"/>
                  </a:cubicBezTo>
                  <a:cubicBezTo>
                    <a:pt x="1065975" y="7620"/>
                    <a:pt x="1151639" y="10160"/>
                    <a:pt x="1237303" y="8890"/>
                  </a:cubicBezTo>
                  <a:cubicBezTo>
                    <a:pt x="1344384" y="8890"/>
                    <a:pt x="3284680" y="6350"/>
                    <a:pt x="3391760" y="5080"/>
                  </a:cubicBezTo>
                  <a:cubicBezTo>
                    <a:pt x="3494557" y="3810"/>
                    <a:pt x="3597355" y="2540"/>
                    <a:pt x="3704435" y="2540"/>
                  </a:cubicBezTo>
                  <a:cubicBezTo>
                    <a:pt x="3880047" y="1270"/>
                    <a:pt x="4051375" y="0"/>
                    <a:pt x="4226987" y="0"/>
                  </a:cubicBezTo>
                  <a:cubicBezTo>
                    <a:pt x="4299802" y="0"/>
                    <a:pt x="4376900" y="2540"/>
                    <a:pt x="4449715" y="2540"/>
                  </a:cubicBezTo>
                  <a:cubicBezTo>
                    <a:pt x="4651026" y="3810"/>
                    <a:pt x="4856620" y="5080"/>
                    <a:pt x="5057931" y="7620"/>
                  </a:cubicBezTo>
                  <a:cubicBezTo>
                    <a:pt x="5165011" y="8890"/>
                    <a:pt x="5272092" y="12700"/>
                    <a:pt x="5379172" y="16510"/>
                  </a:cubicBezTo>
                  <a:lnTo>
                    <a:pt x="5445271" y="16510"/>
                  </a:lnTo>
                  <a:cubicBezTo>
                    <a:pt x="5456702" y="17780"/>
                    <a:pt x="5465591" y="20320"/>
                    <a:pt x="5475752" y="21590"/>
                  </a:cubicBezTo>
                  <a:close/>
                  <a:moveTo>
                    <a:pt x="5485911" y="571124"/>
                  </a:moveTo>
                  <a:cubicBezTo>
                    <a:pt x="5487182" y="554614"/>
                    <a:pt x="5488452" y="541914"/>
                    <a:pt x="5488452" y="529214"/>
                  </a:cubicBezTo>
                  <a:cubicBezTo>
                    <a:pt x="5487182" y="506402"/>
                    <a:pt x="5485911" y="486399"/>
                    <a:pt x="5485911" y="464886"/>
                  </a:cubicBezTo>
                  <a:cubicBezTo>
                    <a:pt x="5485911" y="455073"/>
                    <a:pt x="5488452" y="445260"/>
                    <a:pt x="5487182" y="435447"/>
                  </a:cubicBezTo>
                  <a:cubicBezTo>
                    <a:pt x="5487182" y="426389"/>
                    <a:pt x="5485911" y="416954"/>
                    <a:pt x="5484641" y="407896"/>
                  </a:cubicBezTo>
                  <a:cubicBezTo>
                    <a:pt x="5479561" y="393931"/>
                    <a:pt x="5468132" y="104830"/>
                    <a:pt x="5468132" y="90865"/>
                  </a:cubicBezTo>
                  <a:cubicBezTo>
                    <a:pt x="5465591" y="79165"/>
                    <a:pt x="5463052" y="67088"/>
                    <a:pt x="5460511" y="55388"/>
                  </a:cubicBezTo>
                  <a:cubicBezTo>
                    <a:pt x="5459241" y="44450"/>
                    <a:pt x="5457971" y="43180"/>
                    <a:pt x="5439137" y="41910"/>
                  </a:cubicBezTo>
                  <a:cubicBezTo>
                    <a:pt x="5426288" y="41910"/>
                    <a:pt x="5417721" y="41910"/>
                    <a:pt x="5404871" y="40640"/>
                  </a:cubicBezTo>
                  <a:cubicBezTo>
                    <a:pt x="5297791" y="36830"/>
                    <a:pt x="5186427" y="31750"/>
                    <a:pt x="5079347" y="30480"/>
                  </a:cubicBezTo>
                  <a:cubicBezTo>
                    <a:pt x="4818071" y="26670"/>
                    <a:pt x="4552511" y="25400"/>
                    <a:pt x="4291236" y="22860"/>
                  </a:cubicBezTo>
                  <a:lnTo>
                    <a:pt x="3982844" y="22860"/>
                  </a:lnTo>
                  <a:cubicBezTo>
                    <a:pt x="3845781" y="22860"/>
                    <a:pt x="3708718" y="22860"/>
                    <a:pt x="3575938" y="24130"/>
                  </a:cubicBezTo>
                  <a:cubicBezTo>
                    <a:pt x="3460292" y="25400"/>
                    <a:pt x="1511429" y="29210"/>
                    <a:pt x="1395782" y="29210"/>
                  </a:cubicBezTo>
                  <a:cubicBezTo>
                    <a:pt x="1207321" y="29210"/>
                    <a:pt x="1018859" y="26670"/>
                    <a:pt x="830398" y="33020"/>
                  </a:cubicBezTo>
                  <a:cubicBezTo>
                    <a:pt x="731884" y="36830"/>
                    <a:pt x="637653" y="36830"/>
                    <a:pt x="543422" y="38100"/>
                  </a:cubicBezTo>
                  <a:cubicBezTo>
                    <a:pt x="380660" y="41910"/>
                    <a:pt x="217898" y="45720"/>
                    <a:pt x="55136" y="50800"/>
                  </a:cubicBezTo>
                  <a:cubicBezTo>
                    <a:pt x="36830" y="50800"/>
                    <a:pt x="34290" y="52369"/>
                    <a:pt x="33020" y="56898"/>
                  </a:cubicBezTo>
                  <a:cubicBezTo>
                    <a:pt x="31750" y="63691"/>
                    <a:pt x="31750" y="70485"/>
                    <a:pt x="30480" y="77278"/>
                  </a:cubicBezTo>
                  <a:cubicBezTo>
                    <a:pt x="29210" y="88601"/>
                    <a:pt x="26670" y="99546"/>
                    <a:pt x="25400" y="110868"/>
                  </a:cubicBezTo>
                  <a:cubicBezTo>
                    <a:pt x="20320" y="122946"/>
                    <a:pt x="26670" y="418086"/>
                    <a:pt x="29210" y="430163"/>
                  </a:cubicBezTo>
                  <a:cubicBezTo>
                    <a:pt x="29210" y="442996"/>
                    <a:pt x="29210" y="456205"/>
                    <a:pt x="30480" y="469037"/>
                  </a:cubicBezTo>
                  <a:cubicBezTo>
                    <a:pt x="30480" y="478473"/>
                    <a:pt x="33020" y="487908"/>
                    <a:pt x="33020" y="497344"/>
                  </a:cubicBezTo>
                  <a:cubicBezTo>
                    <a:pt x="33020" y="507534"/>
                    <a:pt x="33020" y="517724"/>
                    <a:pt x="31750" y="529214"/>
                  </a:cubicBezTo>
                  <a:lnTo>
                    <a:pt x="31750" y="539374"/>
                  </a:lnTo>
                  <a:cubicBezTo>
                    <a:pt x="31750" y="549534"/>
                    <a:pt x="35560" y="553344"/>
                    <a:pt x="44450" y="553344"/>
                  </a:cubicBezTo>
                  <a:cubicBezTo>
                    <a:pt x="93685" y="553344"/>
                    <a:pt x="153650" y="554614"/>
                    <a:pt x="209332" y="554614"/>
                  </a:cubicBezTo>
                  <a:cubicBezTo>
                    <a:pt x="290713" y="554614"/>
                    <a:pt x="376377" y="552074"/>
                    <a:pt x="457758" y="554614"/>
                  </a:cubicBezTo>
                  <a:cubicBezTo>
                    <a:pt x="590538" y="558424"/>
                    <a:pt x="723317" y="560964"/>
                    <a:pt x="856097" y="559694"/>
                  </a:cubicBezTo>
                  <a:cubicBezTo>
                    <a:pt x="941761" y="558424"/>
                    <a:pt x="1023143" y="560964"/>
                    <a:pt x="1108807" y="560964"/>
                  </a:cubicBezTo>
                  <a:cubicBezTo>
                    <a:pt x="1233020" y="560964"/>
                    <a:pt x="1357233" y="559694"/>
                    <a:pt x="1481447" y="560964"/>
                  </a:cubicBezTo>
                  <a:cubicBezTo>
                    <a:pt x="1665625" y="562234"/>
                    <a:pt x="3687302" y="552074"/>
                    <a:pt x="3875764" y="554614"/>
                  </a:cubicBezTo>
                  <a:cubicBezTo>
                    <a:pt x="3957145" y="555884"/>
                    <a:pt x="4038526" y="557154"/>
                    <a:pt x="4115624" y="557154"/>
                  </a:cubicBezTo>
                  <a:cubicBezTo>
                    <a:pt x="4256970" y="559694"/>
                    <a:pt x="4394033" y="555884"/>
                    <a:pt x="4535379" y="559694"/>
                  </a:cubicBezTo>
                  <a:cubicBezTo>
                    <a:pt x="4651026" y="562234"/>
                    <a:pt x="4766672" y="562234"/>
                    <a:pt x="4882319" y="564774"/>
                  </a:cubicBezTo>
                  <a:cubicBezTo>
                    <a:pt x="5053648" y="568584"/>
                    <a:pt x="5224977" y="571124"/>
                    <a:pt x="5396305" y="572394"/>
                  </a:cubicBezTo>
                  <a:cubicBezTo>
                    <a:pt x="5447811" y="572394"/>
                    <a:pt x="5465591" y="571124"/>
                    <a:pt x="5485911" y="571124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251653">
            <a:off x="651444" y="7708910"/>
            <a:ext cx="1708089" cy="1639765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8769">
            <a:off x="676771" y="1566434"/>
            <a:ext cx="1657433" cy="195619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74837">
            <a:off x="17166580" y="237083"/>
            <a:ext cx="918275" cy="1583232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36450">
            <a:off x="16644243" y="7430474"/>
            <a:ext cx="990542" cy="19810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56F6EC0-E8FC-D1F0-E196-98FFA880F4BF}"/>
                  </a:ext>
                </a:extLst>
              </p:cNvPr>
              <p:cNvSpPr txBox="1"/>
              <p:nvPr/>
            </p:nvSpPr>
            <p:spPr>
              <a:xfrm>
                <a:off x="2061939" y="2135005"/>
                <a:ext cx="14338666" cy="3013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23b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vô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là:</a:t>
                </a: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56F6EC0-E8FC-D1F0-E196-98FFA880F4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1939" y="2135005"/>
                <a:ext cx="14338666" cy="3013838"/>
              </a:xfrm>
              <a:prstGeom prst="rect">
                <a:avLst/>
              </a:prstGeom>
              <a:blipFill>
                <a:blip r:embed="rId12"/>
                <a:stretch>
                  <a:fillRect l="-1701" r="-1743" b="-8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Bảng 10">
                <a:extLst>
                  <a:ext uri="{FF2B5EF4-FFF2-40B4-BE49-F238E27FC236}">
                    <a16:creationId xmlns:a16="http://schemas.microsoft.com/office/drawing/2014/main" id="{38577754-7593-F99B-1BA6-2124BF756AB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56822665"/>
                  </p:ext>
                </p:extLst>
              </p:nvPr>
            </p:nvGraphicFramePr>
            <p:xfrm>
              <a:off x="5211877" y="5914565"/>
              <a:ext cx="8038789" cy="201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169888">
                      <a:extLst>
                        <a:ext uri="{9D8B030D-6E8A-4147-A177-3AD203B41FA5}">
                          <a16:colId xmlns:a16="http://schemas.microsoft.com/office/drawing/2014/main" val="3418365180"/>
                        </a:ext>
                      </a:extLst>
                    </a:gridCol>
                    <a:gridCol w="6868901">
                      <a:extLst>
                        <a:ext uri="{9D8B030D-6E8A-4147-A177-3AD203B41FA5}">
                          <a16:colId xmlns:a16="http://schemas.microsoft.com/office/drawing/2014/main" val="2668476754"/>
                        </a:ext>
                      </a:extLst>
                    </a:gridCol>
                  </a:tblGrid>
                  <a:tr h="1005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000" baseline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3214326"/>
                      </a:ext>
                    </a:extLst>
                  </a:tr>
                  <a:tr h="1005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4000" b="0" dirty="0"/>
                            <a:t>           </a:t>
                          </a:r>
                          <a:r>
                            <a:rPr lang="en-US" sz="4000" b="0" baseline="0" dirty="0"/>
                            <a:t> </a:t>
                          </a:r>
                          <a:r>
                            <a:rPr lang="en-US" sz="4000" b="0" dirty="0"/>
                            <a:t>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oMath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1588811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Bảng 10">
                <a:extLst>
                  <a:ext uri="{FF2B5EF4-FFF2-40B4-BE49-F238E27FC236}">
                    <a16:creationId xmlns:a16="http://schemas.microsoft.com/office/drawing/2014/main" id="{38577754-7593-F99B-1BA6-2124BF756AB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56822665"/>
                  </p:ext>
                </p:extLst>
              </p:nvPr>
            </p:nvGraphicFramePr>
            <p:xfrm>
              <a:off x="5211877" y="5914565"/>
              <a:ext cx="8038789" cy="201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169888">
                      <a:extLst>
                        <a:ext uri="{9D8B030D-6E8A-4147-A177-3AD203B41FA5}">
                          <a16:colId xmlns:a16="http://schemas.microsoft.com/office/drawing/2014/main" val="3418365180"/>
                        </a:ext>
                      </a:extLst>
                    </a:gridCol>
                    <a:gridCol w="6868901">
                      <a:extLst>
                        <a:ext uri="{9D8B030D-6E8A-4147-A177-3AD203B41FA5}">
                          <a16:colId xmlns:a16="http://schemas.microsoft.com/office/drawing/2014/main" val="2668476754"/>
                        </a:ext>
                      </a:extLst>
                    </a:gridCol>
                  </a:tblGrid>
                  <a:tr h="1005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521" t="-602" r="-588542" b="-1006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17110" t="-602" r="-177" b="-1006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3214326"/>
                      </a:ext>
                    </a:extLst>
                  </a:tr>
                  <a:tr h="1005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521" t="-101212" r="-588542" b="-12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17110" t="-101212" r="-177" b="-12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588811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19575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2995868" y="2284807"/>
            <a:ext cx="12411570" cy="5778383"/>
            <a:chOff x="0" y="0"/>
            <a:chExt cx="4237818" cy="1972977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200988" cy="1928527"/>
            </a:xfrm>
            <a:custGeom>
              <a:avLst/>
              <a:gdLst/>
              <a:ahLst/>
              <a:cxnLst/>
              <a:rect l="l" t="t" r="r" b="b"/>
              <a:pathLst>
                <a:path w="4200988" h="1928527">
                  <a:moveTo>
                    <a:pt x="2540" y="1898047"/>
                  </a:moveTo>
                  <a:cubicBezTo>
                    <a:pt x="0" y="1906937"/>
                    <a:pt x="5080" y="1913287"/>
                    <a:pt x="27540" y="1914557"/>
                  </a:cubicBezTo>
                  <a:cubicBezTo>
                    <a:pt x="53524" y="1915827"/>
                    <a:pt x="76260" y="1915827"/>
                    <a:pt x="102244" y="1915827"/>
                  </a:cubicBezTo>
                  <a:cubicBezTo>
                    <a:pt x="206181" y="1917097"/>
                    <a:pt x="310117" y="1917097"/>
                    <a:pt x="417302" y="1918367"/>
                  </a:cubicBezTo>
                  <a:cubicBezTo>
                    <a:pt x="475766" y="1919637"/>
                    <a:pt x="534230" y="1920907"/>
                    <a:pt x="589446" y="1922177"/>
                  </a:cubicBezTo>
                  <a:cubicBezTo>
                    <a:pt x="686887" y="1923447"/>
                    <a:pt x="781079" y="1923447"/>
                    <a:pt x="878519" y="1924717"/>
                  </a:cubicBezTo>
                  <a:cubicBezTo>
                    <a:pt x="917496" y="1924717"/>
                    <a:pt x="953224" y="1924717"/>
                    <a:pt x="992200" y="1923447"/>
                  </a:cubicBezTo>
                  <a:cubicBezTo>
                    <a:pt x="1008440" y="1923447"/>
                    <a:pt x="1027928" y="1922177"/>
                    <a:pt x="1044168" y="1922177"/>
                  </a:cubicBezTo>
                  <a:cubicBezTo>
                    <a:pt x="1109128" y="1923447"/>
                    <a:pt x="2408333" y="1914557"/>
                    <a:pt x="2473294" y="1915827"/>
                  </a:cubicBezTo>
                  <a:cubicBezTo>
                    <a:pt x="2564238" y="1917097"/>
                    <a:pt x="2814335" y="1917097"/>
                    <a:pt x="2905279" y="1917097"/>
                  </a:cubicBezTo>
                  <a:cubicBezTo>
                    <a:pt x="2941008" y="1917097"/>
                    <a:pt x="2973488" y="1915827"/>
                    <a:pt x="3009216" y="1915827"/>
                  </a:cubicBezTo>
                  <a:lnTo>
                    <a:pt x="3184609" y="1919637"/>
                  </a:lnTo>
                  <a:cubicBezTo>
                    <a:pt x="3311281" y="1922177"/>
                    <a:pt x="3434705" y="1919637"/>
                    <a:pt x="3561378" y="1923447"/>
                  </a:cubicBezTo>
                  <a:cubicBezTo>
                    <a:pt x="3772499" y="1928527"/>
                    <a:pt x="3986868" y="1922177"/>
                    <a:pt x="4136218" y="1927257"/>
                  </a:cubicBezTo>
                  <a:cubicBezTo>
                    <a:pt x="4156538" y="1928527"/>
                    <a:pt x="4176858" y="1927257"/>
                    <a:pt x="4199718" y="1927257"/>
                  </a:cubicBezTo>
                  <a:lnTo>
                    <a:pt x="4199718" y="1867567"/>
                  </a:lnTo>
                  <a:cubicBezTo>
                    <a:pt x="4198448" y="1797544"/>
                    <a:pt x="4197178" y="1727751"/>
                    <a:pt x="4197178" y="1653595"/>
                  </a:cubicBezTo>
                  <a:cubicBezTo>
                    <a:pt x="4197178" y="1567808"/>
                    <a:pt x="4200988" y="1480566"/>
                    <a:pt x="4194638" y="1394778"/>
                  </a:cubicBezTo>
                  <a:cubicBezTo>
                    <a:pt x="4187018" y="1338071"/>
                    <a:pt x="4175588" y="219924"/>
                    <a:pt x="4175588" y="163217"/>
                  </a:cubicBezTo>
                  <a:cubicBezTo>
                    <a:pt x="4173048" y="123958"/>
                    <a:pt x="4171778" y="83246"/>
                    <a:pt x="4169238" y="43987"/>
                  </a:cubicBezTo>
                  <a:cubicBezTo>
                    <a:pt x="4169238" y="32355"/>
                    <a:pt x="4167968" y="20722"/>
                    <a:pt x="4166698" y="6350"/>
                  </a:cubicBezTo>
                  <a:cubicBezTo>
                    <a:pt x="4156538" y="3810"/>
                    <a:pt x="4147648" y="2540"/>
                    <a:pt x="4137488" y="1270"/>
                  </a:cubicBezTo>
                  <a:cubicBezTo>
                    <a:pt x="4129868" y="0"/>
                    <a:pt x="4122248" y="1270"/>
                    <a:pt x="4115898" y="1270"/>
                  </a:cubicBezTo>
                  <a:lnTo>
                    <a:pt x="11300" y="6350"/>
                  </a:lnTo>
                  <a:lnTo>
                    <a:pt x="2540" y="1898047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176858" cy="1918367"/>
            </a:xfrm>
            <a:custGeom>
              <a:avLst/>
              <a:gdLst/>
              <a:ahLst/>
              <a:cxnLst/>
              <a:rect l="l" t="t" r="r" b="b"/>
              <a:pathLst>
                <a:path w="4176858" h="1918367">
                  <a:moveTo>
                    <a:pt x="4176858" y="1918367"/>
                  </a:moveTo>
                  <a:lnTo>
                    <a:pt x="0" y="1910747"/>
                  </a:lnTo>
                  <a:lnTo>
                    <a:pt x="0" y="679710"/>
                  </a:lnTo>
                  <a:lnTo>
                    <a:pt x="7620" y="20320"/>
                  </a:lnTo>
                  <a:lnTo>
                    <a:pt x="2093962" y="0"/>
                  </a:lnTo>
                  <a:lnTo>
                    <a:pt x="4155268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4206068" cy="1945037"/>
            </a:xfrm>
            <a:custGeom>
              <a:avLst/>
              <a:gdLst/>
              <a:ahLst/>
              <a:cxnLst/>
              <a:rect l="l" t="t" r="r" b="b"/>
              <a:pathLst>
                <a:path w="4206068" h="1945037">
                  <a:moveTo>
                    <a:pt x="4171778" y="21590"/>
                  </a:moveTo>
                  <a:cubicBezTo>
                    <a:pt x="4173048" y="34290"/>
                    <a:pt x="4173048" y="44450"/>
                    <a:pt x="4174318" y="54994"/>
                  </a:cubicBezTo>
                  <a:cubicBezTo>
                    <a:pt x="4176858" y="94253"/>
                    <a:pt x="4178128" y="134966"/>
                    <a:pt x="4180668" y="174225"/>
                  </a:cubicBezTo>
                  <a:cubicBezTo>
                    <a:pt x="4180668" y="230932"/>
                    <a:pt x="4193368" y="1349079"/>
                    <a:pt x="4199718" y="1405786"/>
                  </a:cubicBezTo>
                  <a:cubicBezTo>
                    <a:pt x="4206068" y="1491573"/>
                    <a:pt x="4202258" y="1578815"/>
                    <a:pt x="4202258" y="1664602"/>
                  </a:cubicBezTo>
                  <a:cubicBezTo>
                    <a:pt x="4202258" y="1740212"/>
                    <a:pt x="4203528" y="1810005"/>
                    <a:pt x="4204798" y="1884077"/>
                  </a:cubicBezTo>
                  <a:lnTo>
                    <a:pt x="4204798" y="1943767"/>
                  </a:lnTo>
                  <a:cubicBezTo>
                    <a:pt x="4181938" y="1943767"/>
                    <a:pt x="4161618" y="1945037"/>
                    <a:pt x="4141298" y="1943767"/>
                  </a:cubicBezTo>
                  <a:cubicBezTo>
                    <a:pt x="3934586" y="1938687"/>
                    <a:pt x="3720216" y="1945037"/>
                    <a:pt x="3509096" y="1939957"/>
                  </a:cubicBezTo>
                  <a:cubicBezTo>
                    <a:pt x="3382423" y="1936147"/>
                    <a:pt x="3258999" y="1938687"/>
                    <a:pt x="3132326" y="1936147"/>
                  </a:cubicBezTo>
                  <a:lnTo>
                    <a:pt x="2956933" y="1932337"/>
                  </a:lnTo>
                  <a:cubicBezTo>
                    <a:pt x="2921205" y="1932337"/>
                    <a:pt x="2888725" y="1933607"/>
                    <a:pt x="2852997" y="1933607"/>
                  </a:cubicBezTo>
                  <a:cubicBezTo>
                    <a:pt x="2762053" y="1932337"/>
                    <a:pt x="2511956" y="1933607"/>
                    <a:pt x="2421011" y="1932337"/>
                  </a:cubicBezTo>
                  <a:cubicBezTo>
                    <a:pt x="2356051" y="1931067"/>
                    <a:pt x="1056846" y="1939957"/>
                    <a:pt x="991886" y="1938687"/>
                  </a:cubicBezTo>
                  <a:cubicBezTo>
                    <a:pt x="975646" y="1938687"/>
                    <a:pt x="956157" y="1939957"/>
                    <a:pt x="939917" y="1939957"/>
                  </a:cubicBezTo>
                  <a:cubicBezTo>
                    <a:pt x="900941" y="1939957"/>
                    <a:pt x="865213" y="1941227"/>
                    <a:pt x="826237" y="1941227"/>
                  </a:cubicBezTo>
                  <a:cubicBezTo>
                    <a:pt x="728797" y="1941227"/>
                    <a:pt x="634604" y="1939957"/>
                    <a:pt x="537164" y="1938687"/>
                  </a:cubicBezTo>
                  <a:cubicBezTo>
                    <a:pt x="478700" y="1937417"/>
                    <a:pt x="420235" y="1936147"/>
                    <a:pt x="365019" y="1934877"/>
                  </a:cubicBezTo>
                  <a:cubicBezTo>
                    <a:pt x="261083" y="1933607"/>
                    <a:pt x="157146" y="1932337"/>
                    <a:pt x="49962" y="1932337"/>
                  </a:cubicBezTo>
                  <a:cubicBezTo>
                    <a:pt x="38100" y="1932337"/>
                    <a:pt x="29210" y="1932337"/>
                    <a:pt x="19050" y="1931067"/>
                  </a:cubicBezTo>
                  <a:cubicBezTo>
                    <a:pt x="10160" y="1929797"/>
                    <a:pt x="5080" y="1923447"/>
                    <a:pt x="7620" y="1914557"/>
                  </a:cubicBezTo>
                  <a:cubicBezTo>
                    <a:pt x="16510" y="1882707"/>
                    <a:pt x="12700" y="1846356"/>
                    <a:pt x="11430" y="1808551"/>
                  </a:cubicBezTo>
                  <a:cubicBezTo>
                    <a:pt x="10160" y="1731488"/>
                    <a:pt x="6350" y="1655878"/>
                    <a:pt x="7620" y="1578815"/>
                  </a:cubicBezTo>
                  <a:cubicBezTo>
                    <a:pt x="5080" y="1482849"/>
                    <a:pt x="0" y="294909"/>
                    <a:pt x="7620" y="197489"/>
                  </a:cubicBezTo>
                  <a:cubicBezTo>
                    <a:pt x="8890" y="178587"/>
                    <a:pt x="7620" y="158230"/>
                    <a:pt x="8890" y="139328"/>
                  </a:cubicBezTo>
                  <a:cubicBezTo>
                    <a:pt x="10160" y="108793"/>
                    <a:pt x="12700" y="7535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5946" y="30480"/>
                    <a:pt x="127914" y="29210"/>
                  </a:cubicBezTo>
                  <a:cubicBezTo>
                    <a:pt x="215611" y="25400"/>
                    <a:pt x="303307" y="22860"/>
                    <a:pt x="394251" y="20320"/>
                  </a:cubicBezTo>
                  <a:cubicBezTo>
                    <a:pt x="455964" y="17780"/>
                    <a:pt x="517676" y="16510"/>
                    <a:pt x="576140" y="13970"/>
                  </a:cubicBezTo>
                  <a:cubicBezTo>
                    <a:pt x="634604" y="11430"/>
                    <a:pt x="696317" y="8890"/>
                    <a:pt x="754781" y="8890"/>
                  </a:cubicBezTo>
                  <a:cubicBezTo>
                    <a:pt x="819741" y="7620"/>
                    <a:pt x="884701" y="10160"/>
                    <a:pt x="949662" y="8890"/>
                  </a:cubicBezTo>
                  <a:cubicBezTo>
                    <a:pt x="1030862" y="8890"/>
                    <a:pt x="2502212" y="6350"/>
                    <a:pt x="2583412" y="5080"/>
                  </a:cubicBezTo>
                  <a:cubicBezTo>
                    <a:pt x="2661364" y="3810"/>
                    <a:pt x="2739317" y="2540"/>
                    <a:pt x="2820517" y="2540"/>
                  </a:cubicBezTo>
                  <a:cubicBezTo>
                    <a:pt x="2953686" y="1270"/>
                    <a:pt x="3083606" y="0"/>
                    <a:pt x="3216775" y="0"/>
                  </a:cubicBezTo>
                  <a:cubicBezTo>
                    <a:pt x="3271991" y="0"/>
                    <a:pt x="3330455" y="2540"/>
                    <a:pt x="3385671" y="2540"/>
                  </a:cubicBezTo>
                  <a:cubicBezTo>
                    <a:pt x="3538328" y="3810"/>
                    <a:pt x="3694232" y="5080"/>
                    <a:pt x="3846889" y="7620"/>
                  </a:cubicBezTo>
                  <a:cubicBezTo>
                    <a:pt x="3928089" y="8890"/>
                    <a:pt x="4009290" y="12700"/>
                    <a:pt x="4090490" y="16510"/>
                  </a:cubicBezTo>
                  <a:lnTo>
                    <a:pt x="4141298" y="16510"/>
                  </a:lnTo>
                  <a:cubicBezTo>
                    <a:pt x="4152728" y="17780"/>
                    <a:pt x="4161618" y="20320"/>
                    <a:pt x="4171778" y="21590"/>
                  </a:cubicBezTo>
                  <a:close/>
                  <a:moveTo>
                    <a:pt x="4181938" y="1927257"/>
                  </a:moveTo>
                  <a:cubicBezTo>
                    <a:pt x="4183208" y="1910747"/>
                    <a:pt x="4184478" y="1898047"/>
                    <a:pt x="4184478" y="1885347"/>
                  </a:cubicBezTo>
                  <a:cubicBezTo>
                    <a:pt x="4183208" y="1802735"/>
                    <a:pt x="4181938" y="1725672"/>
                    <a:pt x="4181938" y="1642792"/>
                  </a:cubicBezTo>
                  <a:cubicBezTo>
                    <a:pt x="4181938" y="1604987"/>
                    <a:pt x="4184478" y="1567183"/>
                    <a:pt x="4183208" y="1529378"/>
                  </a:cubicBezTo>
                  <a:cubicBezTo>
                    <a:pt x="4183208" y="1494481"/>
                    <a:pt x="4181938" y="1458131"/>
                    <a:pt x="4180668" y="1423234"/>
                  </a:cubicBezTo>
                  <a:cubicBezTo>
                    <a:pt x="4175588" y="1369435"/>
                    <a:pt x="4164158" y="255650"/>
                    <a:pt x="4164158" y="201851"/>
                  </a:cubicBezTo>
                  <a:cubicBezTo>
                    <a:pt x="4161618" y="156776"/>
                    <a:pt x="4159078" y="110247"/>
                    <a:pt x="4156538" y="65173"/>
                  </a:cubicBezTo>
                  <a:cubicBezTo>
                    <a:pt x="4155268" y="44450"/>
                    <a:pt x="4153998" y="43180"/>
                    <a:pt x="4135962" y="41910"/>
                  </a:cubicBezTo>
                  <a:cubicBezTo>
                    <a:pt x="4126218" y="41910"/>
                    <a:pt x="4119722" y="41910"/>
                    <a:pt x="4109978" y="40640"/>
                  </a:cubicBezTo>
                  <a:cubicBezTo>
                    <a:pt x="4028778" y="36830"/>
                    <a:pt x="3944330" y="31750"/>
                    <a:pt x="3863129" y="30480"/>
                  </a:cubicBezTo>
                  <a:cubicBezTo>
                    <a:pt x="3665000" y="26670"/>
                    <a:pt x="3463624" y="25400"/>
                    <a:pt x="3265495" y="22860"/>
                  </a:cubicBezTo>
                  <a:lnTo>
                    <a:pt x="3031638" y="22860"/>
                  </a:lnTo>
                  <a:cubicBezTo>
                    <a:pt x="2927701" y="22860"/>
                    <a:pt x="2823765" y="22860"/>
                    <a:pt x="2723077" y="24130"/>
                  </a:cubicBezTo>
                  <a:cubicBezTo>
                    <a:pt x="2635380" y="25400"/>
                    <a:pt x="1157534" y="29210"/>
                    <a:pt x="1069838" y="29210"/>
                  </a:cubicBezTo>
                  <a:cubicBezTo>
                    <a:pt x="926925" y="29210"/>
                    <a:pt x="784013" y="26670"/>
                    <a:pt x="641100" y="33020"/>
                  </a:cubicBezTo>
                  <a:cubicBezTo>
                    <a:pt x="566396" y="36830"/>
                    <a:pt x="494940" y="36830"/>
                    <a:pt x="423483" y="38100"/>
                  </a:cubicBezTo>
                  <a:cubicBezTo>
                    <a:pt x="300059" y="41910"/>
                    <a:pt x="176634" y="45720"/>
                    <a:pt x="53210" y="50800"/>
                  </a:cubicBezTo>
                  <a:cubicBezTo>
                    <a:pt x="36830" y="50800"/>
                    <a:pt x="34290" y="53540"/>
                    <a:pt x="33020" y="70989"/>
                  </a:cubicBezTo>
                  <a:cubicBezTo>
                    <a:pt x="31750" y="97161"/>
                    <a:pt x="31750" y="123334"/>
                    <a:pt x="30480" y="149506"/>
                  </a:cubicBezTo>
                  <a:cubicBezTo>
                    <a:pt x="29210" y="193127"/>
                    <a:pt x="26670" y="235294"/>
                    <a:pt x="25400" y="278915"/>
                  </a:cubicBezTo>
                  <a:cubicBezTo>
                    <a:pt x="20320" y="325443"/>
                    <a:pt x="26670" y="1462493"/>
                    <a:pt x="29210" y="1509022"/>
                  </a:cubicBezTo>
                  <a:cubicBezTo>
                    <a:pt x="29210" y="1558459"/>
                    <a:pt x="29210" y="1609350"/>
                    <a:pt x="30480" y="1658787"/>
                  </a:cubicBezTo>
                  <a:cubicBezTo>
                    <a:pt x="30480" y="1695137"/>
                    <a:pt x="33020" y="1731488"/>
                    <a:pt x="33020" y="1767839"/>
                  </a:cubicBezTo>
                  <a:cubicBezTo>
                    <a:pt x="33020" y="1807097"/>
                    <a:pt x="33020" y="1846356"/>
                    <a:pt x="31750" y="1885347"/>
                  </a:cubicBezTo>
                  <a:lnTo>
                    <a:pt x="31750" y="1895507"/>
                  </a:lnTo>
                  <a:cubicBezTo>
                    <a:pt x="31750" y="1905667"/>
                    <a:pt x="35560" y="1909477"/>
                    <a:pt x="44450" y="1909477"/>
                  </a:cubicBezTo>
                  <a:cubicBezTo>
                    <a:pt x="82442" y="1909477"/>
                    <a:pt x="127914" y="1910747"/>
                    <a:pt x="170138" y="1910747"/>
                  </a:cubicBezTo>
                  <a:cubicBezTo>
                    <a:pt x="231851" y="1910747"/>
                    <a:pt x="296811" y="1908207"/>
                    <a:pt x="358523" y="1910747"/>
                  </a:cubicBezTo>
                  <a:cubicBezTo>
                    <a:pt x="459212" y="1914557"/>
                    <a:pt x="559900" y="1917097"/>
                    <a:pt x="660588" y="1915827"/>
                  </a:cubicBezTo>
                  <a:cubicBezTo>
                    <a:pt x="725549" y="1914557"/>
                    <a:pt x="787261" y="1917097"/>
                    <a:pt x="852221" y="1917097"/>
                  </a:cubicBezTo>
                  <a:cubicBezTo>
                    <a:pt x="946414" y="1917097"/>
                    <a:pt x="1040606" y="1915827"/>
                    <a:pt x="1134798" y="1917097"/>
                  </a:cubicBezTo>
                  <a:cubicBezTo>
                    <a:pt x="1274463" y="1918367"/>
                    <a:pt x="2807525" y="1908207"/>
                    <a:pt x="2950438" y="1910747"/>
                  </a:cubicBezTo>
                  <a:cubicBezTo>
                    <a:pt x="3012150" y="1912017"/>
                    <a:pt x="3073862" y="1913287"/>
                    <a:pt x="3132326" y="1913287"/>
                  </a:cubicBezTo>
                  <a:cubicBezTo>
                    <a:pt x="3239511" y="1915827"/>
                    <a:pt x="3343447" y="1912017"/>
                    <a:pt x="3450631" y="1915827"/>
                  </a:cubicBezTo>
                  <a:cubicBezTo>
                    <a:pt x="3538328" y="1918367"/>
                    <a:pt x="3626024" y="1918367"/>
                    <a:pt x="3713721" y="1920907"/>
                  </a:cubicBezTo>
                  <a:cubicBezTo>
                    <a:pt x="3843641" y="1924717"/>
                    <a:pt x="3973561" y="1927257"/>
                    <a:pt x="4103482" y="1928527"/>
                  </a:cubicBezTo>
                  <a:cubicBezTo>
                    <a:pt x="4143838" y="1928527"/>
                    <a:pt x="4161618" y="1927257"/>
                    <a:pt x="4181938" y="1927257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84101">
            <a:off x="141778" y="7165588"/>
            <a:ext cx="3096747" cy="284337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23480">
            <a:off x="36909" y="-21835"/>
            <a:ext cx="2995411" cy="349782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332194">
            <a:off x="15774520" y="1006347"/>
            <a:ext cx="2464947" cy="240668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47673">
            <a:off x="14541226" y="96894"/>
            <a:ext cx="2272697" cy="18636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16645">
            <a:off x="13886624" y="5907485"/>
            <a:ext cx="4326607" cy="4481419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BE2E864E-4DAF-D7F5-1B40-E13B6DF667C8}"/>
              </a:ext>
            </a:extLst>
          </p:cNvPr>
          <p:cNvSpPr txBox="1"/>
          <p:nvPr/>
        </p:nvSpPr>
        <p:spPr>
          <a:xfrm>
            <a:off x="3630962" y="3221991"/>
            <a:ext cx="11141382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3: DẤU CỦA TAM THỨC BẬC HAI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402503" y="1143611"/>
            <a:ext cx="15482993" cy="7999778"/>
            <a:chOff x="0" y="0"/>
            <a:chExt cx="4237818" cy="1972977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200988" cy="1928527"/>
            </a:xfrm>
            <a:custGeom>
              <a:avLst/>
              <a:gdLst/>
              <a:ahLst/>
              <a:cxnLst/>
              <a:rect l="l" t="t" r="r" b="b"/>
              <a:pathLst>
                <a:path w="4200988" h="1928527">
                  <a:moveTo>
                    <a:pt x="2540" y="1898047"/>
                  </a:moveTo>
                  <a:cubicBezTo>
                    <a:pt x="0" y="1906937"/>
                    <a:pt x="5080" y="1913287"/>
                    <a:pt x="27540" y="1914557"/>
                  </a:cubicBezTo>
                  <a:cubicBezTo>
                    <a:pt x="53524" y="1915827"/>
                    <a:pt x="76260" y="1915827"/>
                    <a:pt x="102244" y="1915827"/>
                  </a:cubicBezTo>
                  <a:cubicBezTo>
                    <a:pt x="206181" y="1917097"/>
                    <a:pt x="310117" y="1917097"/>
                    <a:pt x="417302" y="1918367"/>
                  </a:cubicBezTo>
                  <a:cubicBezTo>
                    <a:pt x="475766" y="1919637"/>
                    <a:pt x="534230" y="1920907"/>
                    <a:pt x="589446" y="1922177"/>
                  </a:cubicBezTo>
                  <a:cubicBezTo>
                    <a:pt x="686887" y="1923447"/>
                    <a:pt x="781079" y="1923447"/>
                    <a:pt x="878519" y="1924717"/>
                  </a:cubicBezTo>
                  <a:cubicBezTo>
                    <a:pt x="917496" y="1924717"/>
                    <a:pt x="953224" y="1924717"/>
                    <a:pt x="992200" y="1923447"/>
                  </a:cubicBezTo>
                  <a:cubicBezTo>
                    <a:pt x="1008440" y="1923447"/>
                    <a:pt x="1027928" y="1922177"/>
                    <a:pt x="1044168" y="1922177"/>
                  </a:cubicBezTo>
                  <a:cubicBezTo>
                    <a:pt x="1109128" y="1923447"/>
                    <a:pt x="2408333" y="1914557"/>
                    <a:pt x="2473294" y="1915827"/>
                  </a:cubicBezTo>
                  <a:cubicBezTo>
                    <a:pt x="2564238" y="1917097"/>
                    <a:pt x="2814335" y="1917097"/>
                    <a:pt x="2905279" y="1917097"/>
                  </a:cubicBezTo>
                  <a:cubicBezTo>
                    <a:pt x="2941008" y="1917097"/>
                    <a:pt x="2973488" y="1915827"/>
                    <a:pt x="3009216" y="1915827"/>
                  </a:cubicBezTo>
                  <a:lnTo>
                    <a:pt x="3184609" y="1919637"/>
                  </a:lnTo>
                  <a:cubicBezTo>
                    <a:pt x="3311281" y="1922177"/>
                    <a:pt x="3434705" y="1919637"/>
                    <a:pt x="3561378" y="1923447"/>
                  </a:cubicBezTo>
                  <a:cubicBezTo>
                    <a:pt x="3772499" y="1928527"/>
                    <a:pt x="3986868" y="1922177"/>
                    <a:pt x="4136218" y="1927257"/>
                  </a:cubicBezTo>
                  <a:cubicBezTo>
                    <a:pt x="4156538" y="1928527"/>
                    <a:pt x="4176858" y="1927257"/>
                    <a:pt x="4199718" y="1927257"/>
                  </a:cubicBezTo>
                  <a:lnTo>
                    <a:pt x="4199718" y="1867567"/>
                  </a:lnTo>
                  <a:cubicBezTo>
                    <a:pt x="4198448" y="1797544"/>
                    <a:pt x="4197178" y="1727751"/>
                    <a:pt x="4197178" y="1653595"/>
                  </a:cubicBezTo>
                  <a:cubicBezTo>
                    <a:pt x="4197178" y="1567808"/>
                    <a:pt x="4200988" y="1480566"/>
                    <a:pt x="4194638" y="1394778"/>
                  </a:cubicBezTo>
                  <a:cubicBezTo>
                    <a:pt x="4187018" y="1338071"/>
                    <a:pt x="4175588" y="219924"/>
                    <a:pt x="4175588" y="163217"/>
                  </a:cubicBezTo>
                  <a:cubicBezTo>
                    <a:pt x="4173048" y="123958"/>
                    <a:pt x="4171778" y="83246"/>
                    <a:pt x="4169238" y="43987"/>
                  </a:cubicBezTo>
                  <a:cubicBezTo>
                    <a:pt x="4169238" y="32355"/>
                    <a:pt x="4167968" y="20722"/>
                    <a:pt x="4166698" y="6350"/>
                  </a:cubicBezTo>
                  <a:cubicBezTo>
                    <a:pt x="4156538" y="3810"/>
                    <a:pt x="4147648" y="2540"/>
                    <a:pt x="4137488" y="1270"/>
                  </a:cubicBezTo>
                  <a:cubicBezTo>
                    <a:pt x="4129868" y="0"/>
                    <a:pt x="4122248" y="1270"/>
                    <a:pt x="4115898" y="1270"/>
                  </a:cubicBezTo>
                  <a:lnTo>
                    <a:pt x="11300" y="6350"/>
                  </a:lnTo>
                  <a:lnTo>
                    <a:pt x="2540" y="1898047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176858" cy="1918367"/>
            </a:xfrm>
            <a:custGeom>
              <a:avLst/>
              <a:gdLst/>
              <a:ahLst/>
              <a:cxnLst/>
              <a:rect l="l" t="t" r="r" b="b"/>
              <a:pathLst>
                <a:path w="4176858" h="1918367">
                  <a:moveTo>
                    <a:pt x="4176858" y="1918367"/>
                  </a:moveTo>
                  <a:lnTo>
                    <a:pt x="0" y="1910747"/>
                  </a:lnTo>
                  <a:lnTo>
                    <a:pt x="0" y="679710"/>
                  </a:lnTo>
                  <a:lnTo>
                    <a:pt x="7620" y="20320"/>
                  </a:lnTo>
                  <a:lnTo>
                    <a:pt x="2093962" y="0"/>
                  </a:lnTo>
                  <a:lnTo>
                    <a:pt x="4155268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4206068" cy="1945037"/>
            </a:xfrm>
            <a:custGeom>
              <a:avLst/>
              <a:gdLst/>
              <a:ahLst/>
              <a:cxnLst/>
              <a:rect l="l" t="t" r="r" b="b"/>
              <a:pathLst>
                <a:path w="4206068" h="1945037">
                  <a:moveTo>
                    <a:pt x="4171778" y="21590"/>
                  </a:moveTo>
                  <a:cubicBezTo>
                    <a:pt x="4173048" y="34290"/>
                    <a:pt x="4173048" y="44450"/>
                    <a:pt x="4174318" y="54994"/>
                  </a:cubicBezTo>
                  <a:cubicBezTo>
                    <a:pt x="4176858" y="94253"/>
                    <a:pt x="4178128" y="134966"/>
                    <a:pt x="4180668" y="174225"/>
                  </a:cubicBezTo>
                  <a:cubicBezTo>
                    <a:pt x="4180668" y="230932"/>
                    <a:pt x="4193368" y="1349079"/>
                    <a:pt x="4199718" y="1405786"/>
                  </a:cubicBezTo>
                  <a:cubicBezTo>
                    <a:pt x="4206068" y="1491573"/>
                    <a:pt x="4202258" y="1578815"/>
                    <a:pt x="4202258" y="1664602"/>
                  </a:cubicBezTo>
                  <a:cubicBezTo>
                    <a:pt x="4202258" y="1740212"/>
                    <a:pt x="4203528" y="1810005"/>
                    <a:pt x="4204798" y="1884077"/>
                  </a:cubicBezTo>
                  <a:lnTo>
                    <a:pt x="4204798" y="1943767"/>
                  </a:lnTo>
                  <a:cubicBezTo>
                    <a:pt x="4181938" y="1943767"/>
                    <a:pt x="4161618" y="1945037"/>
                    <a:pt x="4141298" y="1943767"/>
                  </a:cubicBezTo>
                  <a:cubicBezTo>
                    <a:pt x="3934586" y="1938687"/>
                    <a:pt x="3720216" y="1945037"/>
                    <a:pt x="3509096" y="1939957"/>
                  </a:cubicBezTo>
                  <a:cubicBezTo>
                    <a:pt x="3382423" y="1936147"/>
                    <a:pt x="3258999" y="1938687"/>
                    <a:pt x="3132326" y="1936147"/>
                  </a:cubicBezTo>
                  <a:lnTo>
                    <a:pt x="2956933" y="1932337"/>
                  </a:lnTo>
                  <a:cubicBezTo>
                    <a:pt x="2921205" y="1932337"/>
                    <a:pt x="2888725" y="1933607"/>
                    <a:pt x="2852997" y="1933607"/>
                  </a:cubicBezTo>
                  <a:cubicBezTo>
                    <a:pt x="2762053" y="1932337"/>
                    <a:pt x="2511956" y="1933607"/>
                    <a:pt x="2421011" y="1932337"/>
                  </a:cubicBezTo>
                  <a:cubicBezTo>
                    <a:pt x="2356051" y="1931067"/>
                    <a:pt x="1056846" y="1939957"/>
                    <a:pt x="991886" y="1938687"/>
                  </a:cubicBezTo>
                  <a:cubicBezTo>
                    <a:pt x="975646" y="1938687"/>
                    <a:pt x="956157" y="1939957"/>
                    <a:pt x="939917" y="1939957"/>
                  </a:cubicBezTo>
                  <a:cubicBezTo>
                    <a:pt x="900941" y="1939957"/>
                    <a:pt x="865213" y="1941227"/>
                    <a:pt x="826237" y="1941227"/>
                  </a:cubicBezTo>
                  <a:cubicBezTo>
                    <a:pt x="728797" y="1941227"/>
                    <a:pt x="634604" y="1939957"/>
                    <a:pt x="537164" y="1938687"/>
                  </a:cubicBezTo>
                  <a:cubicBezTo>
                    <a:pt x="478700" y="1937417"/>
                    <a:pt x="420235" y="1936147"/>
                    <a:pt x="365019" y="1934877"/>
                  </a:cubicBezTo>
                  <a:cubicBezTo>
                    <a:pt x="261083" y="1933607"/>
                    <a:pt x="157146" y="1932337"/>
                    <a:pt x="49962" y="1932337"/>
                  </a:cubicBezTo>
                  <a:cubicBezTo>
                    <a:pt x="38100" y="1932337"/>
                    <a:pt x="29210" y="1932337"/>
                    <a:pt x="19050" y="1931067"/>
                  </a:cubicBezTo>
                  <a:cubicBezTo>
                    <a:pt x="10160" y="1929797"/>
                    <a:pt x="5080" y="1923447"/>
                    <a:pt x="7620" y="1914557"/>
                  </a:cubicBezTo>
                  <a:cubicBezTo>
                    <a:pt x="16510" y="1882707"/>
                    <a:pt x="12700" y="1846356"/>
                    <a:pt x="11430" y="1808551"/>
                  </a:cubicBezTo>
                  <a:cubicBezTo>
                    <a:pt x="10160" y="1731488"/>
                    <a:pt x="6350" y="1655878"/>
                    <a:pt x="7620" y="1578815"/>
                  </a:cubicBezTo>
                  <a:cubicBezTo>
                    <a:pt x="5080" y="1482849"/>
                    <a:pt x="0" y="294909"/>
                    <a:pt x="7620" y="197489"/>
                  </a:cubicBezTo>
                  <a:cubicBezTo>
                    <a:pt x="8890" y="178587"/>
                    <a:pt x="7620" y="158230"/>
                    <a:pt x="8890" y="139328"/>
                  </a:cubicBezTo>
                  <a:cubicBezTo>
                    <a:pt x="10160" y="108793"/>
                    <a:pt x="12700" y="7535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5946" y="30480"/>
                    <a:pt x="127914" y="29210"/>
                  </a:cubicBezTo>
                  <a:cubicBezTo>
                    <a:pt x="215611" y="25400"/>
                    <a:pt x="303307" y="22860"/>
                    <a:pt x="394251" y="20320"/>
                  </a:cubicBezTo>
                  <a:cubicBezTo>
                    <a:pt x="455964" y="17780"/>
                    <a:pt x="517676" y="16510"/>
                    <a:pt x="576140" y="13970"/>
                  </a:cubicBezTo>
                  <a:cubicBezTo>
                    <a:pt x="634604" y="11430"/>
                    <a:pt x="696317" y="8890"/>
                    <a:pt x="754781" y="8890"/>
                  </a:cubicBezTo>
                  <a:cubicBezTo>
                    <a:pt x="819741" y="7620"/>
                    <a:pt x="884701" y="10160"/>
                    <a:pt x="949662" y="8890"/>
                  </a:cubicBezTo>
                  <a:cubicBezTo>
                    <a:pt x="1030862" y="8890"/>
                    <a:pt x="2502212" y="6350"/>
                    <a:pt x="2583412" y="5080"/>
                  </a:cubicBezTo>
                  <a:cubicBezTo>
                    <a:pt x="2661364" y="3810"/>
                    <a:pt x="2739317" y="2540"/>
                    <a:pt x="2820517" y="2540"/>
                  </a:cubicBezTo>
                  <a:cubicBezTo>
                    <a:pt x="2953686" y="1270"/>
                    <a:pt x="3083606" y="0"/>
                    <a:pt x="3216775" y="0"/>
                  </a:cubicBezTo>
                  <a:cubicBezTo>
                    <a:pt x="3271991" y="0"/>
                    <a:pt x="3330455" y="2540"/>
                    <a:pt x="3385671" y="2540"/>
                  </a:cubicBezTo>
                  <a:cubicBezTo>
                    <a:pt x="3538328" y="3810"/>
                    <a:pt x="3694232" y="5080"/>
                    <a:pt x="3846889" y="7620"/>
                  </a:cubicBezTo>
                  <a:cubicBezTo>
                    <a:pt x="3928089" y="8890"/>
                    <a:pt x="4009290" y="12700"/>
                    <a:pt x="4090490" y="16510"/>
                  </a:cubicBezTo>
                  <a:lnTo>
                    <a:pt x="4141298" y="16510"/>
                  </a:lnTo>
                  <a:cubicBezTo>
                    <a:pt x="4152728" y="17780"/>
                    <a:pt x="4161618" y="20320"/>
                    <a:pt x="4171778" y="21590"/>
                  </a:cubicBezTo>
                  <a:close/>
                  <a:moveTo>
                    <a:pt x="4181938" y="1927257"/>
                  </a:moveTo>
                  <a:cubicBezTo>
                    <a:pt x="4183208" y="1910747"/>
                    <a:pt x="4184478" y="1898047"/>
                    <a:pt x="4184478" y="1885347"/>
                  </a:cubicBezTo>
                  <a:cubicBezTo>
                    <a:pt x="4183208" y="1802735"/>
                    <a:pt x="4181938" y="1725672"/>
                    <a:pt x="4181938" y="1642792"/>
                  </a:cubicBezTo>
                  <a:cubicBezTo>
                    <a:pt x="4181938" y="1604987"/>
                    <a:pt x="4184478" y="1567183"/>
                    <a:pt x="4183208" y="1529378"/>
                  </a:cubicBezTo>
                  <a:cubicBezTo>
                    <a:pt x="4183208" y="1494481"/>
                    <a:pt x="4181938" y="1458131"/>
                    <a:pt x="4180668" y="1423234"/>
                  </a:cubicBezTo>
                  <a:cubicBezTo>
                    <a:pt x="4175588" y="1369435"/>
                    <a:pt x="4164158" y="255650"/>
                    <a:pt x="4164158" y="201851"/>
                  </a:cubicBezTo>
                  <a:cubicBezTo>
                    <a:pt x="4161618" y="156776"/>
                    <a:pt x="4159078" y="110247"/>
                    <a:pt x="4156538" y="65173"/>
                  </a:cubicBezTo>
                  <a:cubicBezTo>
                    <a:pt x="4155268" y="44450"/>
                    <a:pt x="4153998" y="43180"/>
                    <a:pt x="4135962" y="41910"/>
                  </a:cubicBezTo>
                  <a:cubicBezTo>
                    <a:pt x="4126218" y="41910"/>
                    <a:pt x="4119722" y="41910"/>
                    <a:pt x="4109978" y="40640"/>
                  </a:cubicBezTo>
                  <a:cubicBezTo>
                    <a:pt x="4028778" y="36830"/>
                    <a:pt x="3944330" y="31750"/>
                    <a:pt x="3863129" y="30480"/>
                  </a:cubicBezTo>
                  <a:cubicBezTo>
                    <a:pt x="3665000" y="26670"/>
                    <a:pt x="3463624" y="25400"/>
                    <a:pt x="3265495" y="22860"/>
                  </a:cubicBezTo>
                  <a:lnTo>
                    <a:pt x="3031638" y="22860"/>
                  </a:lnTo>
                  <a:cubicBezTo>
                    <a:pt x="2927701" y="22860"/>
                    <a:pt x="2823765" y="22860"/>
                    <a:pt x="2723077" y="24130"/>
                  </a:cubicBezTo>
                  <a:cubicBezTo>
                    <a:pt x="2635380" y="25400"/>
                    <a:pt x="1157534" y="29210"/>
                    <a:pt x="1069838" y="29210"/>
                  </a:cubicBezTo>
                  <a:cubicBezTo>
                    <a:pt x="926925" y="29210"/>
                    <a:pt x="784013" y="26670"/>
                    <a:pt x="641100" y="33020"/>
                  </a:cubicBezTo>
                  <a:cubicBezTo>
                    <a:pt x="566396" y="36830"/>
                    <a:pt x="494940" y="36830"/>
                    <a:pt x="423483" y="38100"/>
                  </a:cubicBezTo>
                  <a:cubicBezTo>
                    <a:pt x="300059" y="41910"/>
                    <a:pt x="176634" y="45720"/>
                    <a:pt x="53210" y="50800"/>
                  </a:cubicBezTo>
                  <a:cubicBezTo>
                    <a:pt x="36830" y="50800"/>
                    <a:pt x="34290" y="53540"/>
                    <a:pt x="33020" y="70989"/>
                  </a:cubicBezTo>
                  <a:cubicBezTo>
                    <a:pt x="31750" y="97161"/>
                    <a:pt x="31750" y="123334"/>
                    <a:pt x="30480" y="149506"/>
                  </a:cubicBezTo>
                  <a:cubicBezTo>
                    <a:pt x="29210" y="193127"/>
                    <a:pt x="26670" y="235294"/>
                    <a:pt x="25400" y="278915"/>
                  </a:cubicBezTo>
                  <a:cubicBezTo>
                    <a:pt x="20320" y="325443"/>
                    <a:pt x="26670" y="1462493"/>
                    <a:pt x="29210" y="1509022"/>
                  </a:cubicBezTo>
                  <a:cubicBezTo>
                    <a:pt x="29210" y="1558459"/>
                    <a:pt x="29210" y="1609350"/>
                    <a:pt x="30480" y="1658787"/>
                  </a:cubicBezTo>
                  <a:cubicBezTo>
                    <a:pt x="30480" y="1695137"/>
                    <a:pt x="33020" y="1731488"/>
                    <a:pt x="33020" y="1767839"/>
                  </a:cubicBezTo>
                  <a:cubicBezTo>
                    <a:pt x="33020" y="1807097"/>
                    <a:pt x="33020" y="1846356"/>
                    <a:pt x="31750" y="1885347"/>
                  </a:cubicBezTo>
                  <a:lnTo>
                    <a:pt x="31750" y="1895507"/>
                  </a:lnTo>
                  <a:cubicBezTo>
                    <a:pt x="31750" y="1905667"/>
                    <a:pt x="35560" y="1909477"/>
                    <a:pt x="44450" y="1909477"/>
                  </a:cubicBezTo>
                  <a:cubicBezTo>
                    <a:pt x="82442" y="1909477"/>
                    <a:pt x="127914" y="1910747"/>
                    <a:pt x="170138" y="1910747"/>
                  </a:cubicBezTo>
                  <a:cubicBezTo>
                    <a:pt x="231851" y="1910747"/>
                    <a:pt x="296811" y="1908207"/>
                    <a:pt x="358523" y="1910747"/>
                  </a:cubicBezTo>
                  <a:cubicBezTo>
                    <a:pt x="459212" y="1914557"/>
                    <a:pt x="559900" y="1917097"/>
                    <a:pt x="660588" y="1915827"/>
                  </a:cubicBezTo>
                  <a:cubicBezTo>
                    <a:pt x="725549" y="1914557"/>
                    <a:pt x="787261" y="1917097"/>
                    <a:pt x="852221" y="1917097"/>
                  </a:cubicBezTo>
                  <a:cubicBezTo>
                    <a:pt x="946414" y="1917097"/>
                    <a:pt x="1040606" y="1915827"/>
                    <a:pt x="1134798" y="1917097"/>
                  </a:cubicBezTo>
                  <a:cubicBezTo>
                    <a:pt x="1274463" y="1918367"/>
                    <a:pt x="2807525" y="1908207"/>
                    <a:pt x="2950438" y="1910747"/>
                  </a:cubicBezTo>
                  <a:cubicBezTo>
                    <a:pt x="3012150" y="1912017"/>
                    <a:pt x="3073862" y="1913287"/>
                    <a:pt x="3132326" y="1913287"/>
                  </a:cubicBezTo>
                  <a:cubicBezTo>
                    <a:pt x="3239511" y="1915827"/>
                    <a:pt x="3343447" y="1912017"/>
                    <a:pt x="3450631" y="1915827"/>
                  </a:cubicBezTo>
                  <a:cubicBezTo>
                    <a:pt x="3538328" y="1918367"/>
                    <a:pt x="3626024" y="1918367"/>
                    <a:pt x="3713721" y="1920907"/>
                  </a:cubicBezTo>
                  <a:cubicBezTo>
                    <a:pt x="3843641" y="1924717"/>
                    <a:pt x="3973561" y="1927257"/>
                    <a:pt x="4103482" y="1928527"/>
                  </a:cubicBezTo>
                  <a:cubicBezTo>
                    <a:pt x="4143838" y="1928527"/>
                    <a:pt x="4161618" y="1927257"/>
                    <a:pt x="4181938" y="1927257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84101">
            <a:off x="120852" y="8125939"/>
            <a:ext cx="2143984" cy="196856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23480">
            <a:off x="-437031" y="-250088"/>
            <a:ext cx="2695714" cy="314786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16645">
            <a:off x="14689711" y="5904883"/>
            <a:ext cx="4326607" cy="44814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A7A5CD92-4E6B-04C1-FAA1-482872A357CA}"/>
                  </a:ext>
                </a:extLst>
              </p:cNvPr>
              <p:cNvSpPr txBox="1"/>
              <p:nvPr/>
            </p:nvSpPr>
            <p:spPr>
              <a:xfrm>
                <a:off x="1963295" y="2195788"/>
                <a:ext cx="14338666" cy="3013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23c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=−2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en-US" sz="4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là: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A7A5CD92-4E6B-04C1-FAA1-482872A357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3295" y="2195788"/>
                <a:ext cx="14338666" cy="3013838"/>
              </a:xfrm>
              <a:prstGeom prst="rect">
                <a:avLst/>
              </a:prstGeom>
              <a:blipFill>
                <a:blip r:embed="rId10"/>
                <a:stretch>
                  <a:fillRect l="-1701" r="-1743" b="-8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Bảng 10">
                <a:extLst>
                  <a:ext uri="{FF2B5EF4-FFF2-40B4-BE49-F238E27FC236}">
                    <a16:creationId xmlns:a16="http://schemas.microsoft.com/office/drawing/2014/main" id="{3879E708-6B77-EB7F-19E4-E69039E5373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21859234"/>
                  </p:ext>
                </p:extLst>
              </p:nvPr>
            </p:nvGraphicFramePr>
            <p:xfrm>
              <a:off x="3048000" y="6004217"/>
              <a:ext cx="12192000" cy="201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74306">
                      <a:extLst>
                        <a:ext uri="{9D8B030D-6E8A-4147-A177-3AD203B41FA5}">
                          <a16:colId xmlns:a16="http://schemas.microsoft.com/office/drawing/2014/main" val="3418365180"/>
                        </a:ext>
                      </a:extLst>
                    </a:gridCol>
                    <a:gridCol w="10417694">
                      <a:extLst>
                        <a:ext uri="{9D8B030D-6E8A-4147-A177-3AD203B41FA5}">
                          <a16:colId xmlns:a16="http://schemas.microsoft.com/office/drawing/2014/main" val="2668476754"/>
                        </a:ext>
                      </a:extLst>
                    </a:gridCol>
                  </a:tblGrid>
                  <a:tr h="1005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3214326"/>
                      </a:ext>
                    </a:extLst>
                  </a:tr>
                  <a:tr h="1005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4000" b="0" dirty="0"/>
                            <a:t>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oMath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1588811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Bảng 10">
                <a:extLst>
                  <a:ext uri="{FF2B5EF4-FFF2-40B4-BE49-F238E27FC236}">
                    <a16:creationId xmlns:a16="http://schemas.microsoft.com/office/drawing/2014/main" id="{3879E708-6B77-EB7F-19E4-E69039E5373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21859234"/>
                  </p:ext>
                </p:extLst>
              </p:nvPr>
            </p:nvGraphicFramePr>
            <p:xfrm>
              <a:off x="3048000" y="6004217"/>
              <a:ext cx="12192000" cy="201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74306">
                      <a:extLst>
                        <a:ext uri="{9D8B030D-6E8A-4147-A177-3AD203B41FA5}">
                          <a16:colId xmlns:a16="http://schemas.microsoft.com/office/drawing/2014/main" val="3418365180"/>
                        </a:ext>
                      </a:extLst>
                    </a:gridCol>
                    <a:gridCol w="10417694">
                      <a:extLst>
                        <a:ext uri="{9D8B030D-6E8A-4147-A177-3AD203B41FA5}">
                          <a16:colId xmlns:a16="http://schemas.microsoft.com/office/drawing/2014/main" val="2668476754"/>
                        </a:ext>
                      </a:extLst>
                    </a:gridCol>
                  </a:tblGrid>
                  <a:tr h="1005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687" t="-602" r="-588316" b="-1012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7145" t="-602" r="-176" b="-1012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3214326"/>
                      </a:ext>
                    </a:extLst>
                  </a:tr>
                  <a:tr h="1005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687" t="-101212" r="-588316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7145" t="-101212" r="-176" b="-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588811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72423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2938215" y="2254308"/>
            <a:ext cx="12411570" cy="5778383"/>
            <a:chOff x="0" y="0"/>
            <a:chExt cx="4237818" cy="1972977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200988" cy="1928527"/>
            </a:xfrm>
            <a:custGeom>
              <a:avLst/>
              <a:gdLst/>
              <a:ahLst/>
              <a:cxnLst/>
              <a:rect l="l" t="t" r="r" b="b"/>
              <a:pathLst>
                <a:path w="4200988" h="1928527">
                  <a:moveTo>
                    <a:pt x="2540" y="1898047"/>
                  </a:moveTo>
                  <a:cubicBezTo>
                    <a:pt x="0" y="1906937"/>
                    <a:pt x="5080" y="1913287"/>
                    <a:pt x="27540" y="1914557"/>
                  </a:cubicBezTo>
                  <a:cubicBezTo>
                    <a:pt x="53524" y="1915827"/>
                    <a:pt x="76260" y="1915827"/>
                    <a:pt x="102244" y="1915827"/>
                  </a:cubicBezTo>
                  <a:cubicBezTo>
                    <a:pt x="206181" y="1917097"/>
                    <a:pt x="310117" y="1917097"/>
                    <a:pt x="417302" y="1918367"/>
                  </a:cubicBezTo>
                  <a:cubicBezTo>
                    <a:pt x="475766" y="1919637"/>
                    <a:pt x="534230" y="1920907"/>
                    <a:pt x="589446" y="1922177"/>
                  </a:cubicBezTo>
                  <a:cubicBezTo>
                    <a:pt x="686887" y="1923447"/>
                    <a:pt x="781079" y="1923447"/>
                    <a:pt x="878519" y="1924717"/>
                  </a:cubicBezTo>
                  <a:cubicBezTo>
                    <a:pt x="917496" y="1924717"/>
                    <a:pt x="953224" y="1924717"/>
                    <a:pt x="992200" y="1923447"/>
                  </a:cubicBezTo>
                  <a:cubicBezTo>
                    <a:pt x="1008440" y="1923447"/>
                    <a:pt x="1027928" y="1922177"/>
                    <a:pt x="1044168" y="1922177"/>
                  </a:cubicBezTo>
                  <a:cubicBezTo>
                    <a:pt x="1109128" y="1923447"/>
                    <a:pt x="2408333" y="1914557"/>
                    <a:pt x="2473294" y="1915827"/>
                  </a:cubicBezTo>
                  <a:cubicBezTo>
                    <a:pt x="2564238" y="1917097"/>
                    <a:pt x="2814335" y="1917097"/>
                    <a:pt x="2905279" y="1917097"/>
                  </a:cubicBezTo>
                  <a:cubicBezTo>
                    <a:pt x="2941008" y="1917097"/>
                    <a:pt x="2973488" y="1915827"/>
                    <a:pt x="3009216" y="1915827"/>
                  </a:cubicBezTo>
                  <a:lnTo>
                    <a:pt x="3184609" y="1919637"/>
                  </a:lnTo>
                  <a:cubicBezTo>
                    <a:pt x="3311281" y="1922177"/>
                    <a:pt x="3434705" y="1919637"/>
                    <a:pt x="3561378" y="1923447"/>
                  </a:cubicBezTo>
                  <a:cubicBezTo>
                    <a:pt x="3772499" y="1928527"/>
                    <a:pt x="3986868" y="1922177"/>
                    <a:pt x="4136218" y="1927257"/>
                  </a:cubicBezTo>
                  <a:cubicBezTo>
                    <a:pt x="4156538" y="1928527"/>
                    <a:pt x="4176858" y="1927257"/>
                    <a:pt x="4199718" y="1927257"/>
                  </a:cubicBezTo>
                  <a:lnTo>
                    <a:pt x="4199718" y="1867567"/>
                  </a:lnTo>
                  <a:cubicBezTo>
                    <a:pt x="4198448" y="1797544"/>
                    <a:pt x="4197178" y="1727751"/>
                    <a:pt x="4197178" y="1653595"/>
                  </a:cubicBezTo>
                  <a:cubicBezTo>
                    <a:pt x="4197178" y="1567808"/>
                    <a:pt x="4200988" y="1480566"/>
                    <a:pt x="4194638" y="1394778"/>
                  </a:cubicBezTo>
                  <a:cubicBezTo>
                    <a:pt x="4187018" y="1338071"/>
                    <a:pt x="4175588" y="219924"/>
                    <a:pt x="4175588" y="163217"/>
                  </a:cubicBezTo>
                  <a:cubicBezTo>
                    <a:pt x="4173048" y="123958"/>
                    <a:pt x="4171778" y="83246"/>
                    <a:pt x="4169238" y="43987"/>
                  </a:cubicBezTo>
                  <a:cubicBezTo>
                    <a:pt x="4169238" y="32355"/>
                    <a:pt x="4167968" y="20722"/>
                    <a:pt x="4166698" y="6350"/>
                  </a:cubicBezTo>
                  <a:cubicBezTo>
                    <a:pt x="4156538" y="3810"/>
                    <a:pt x="4147648" y="2540"/>
                    <a:pt x="4137488" y="1270"/>
                  </a:cubicBezTo>
                  <a:cubicBezTo>
                    <a:pt x="4129868" y="0"/>
                    <a:pt x="4122248" y="1270"/>
                    <a:pt x="4115898" y="1270"/>
                  </a:cubicBezTo>
                  <a:lnTo>
                    <a:pt x="11300" y="6350"/>
                  </a:lnTo>
                  <a:lnTo>
                    <a:pt x="2540" y="1898047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176858" cy="1918367"/>
            </a:xfrm>
            <a:custGeom>
              <a:avLst/>
              <a:gdLst/>
              <a:ahLst/>
              <a:cxnLst/>
              <a:rect l="l" t="t" r="r" b="b"/>
              <a:pathLst>
                <a:path w="4176858" h="1918367">
                  <a:moveTo>
                    <a:pt x="4176858" y="1918367"/>
                  </a:moveTo>
                  <a:lnTo>
                    <a:pt x="0" y="1910747"/>
                  </a:lnTo>
                  <a:lnTo>
                    <a:pt x="0" y="679710"/>
                  </a:lnTo>
                  <a:lnTo>
                    <a:pt x="7620" y="20320"/>
                  </a:lnTo>
                  <a:lnTo>
                    <a:pt x="2093962" y="0"/>
                  </a:lnTo>
                  <a:lnTo>
                    <a:pt x="4155268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4206068" cy="1945037"/>
            </a:xfrm>
            <a:custGeom>
              <a:avLst/>
              <a:gdLst/>
              <a:ahLst/>
              <a:cxnLst/>
              <a:rect l="l" t="t" r="r" b="b"/>
              <a:pathLst>
                <a:path w="4206068" h="1945037">
                  <a:moveTo>
                    <a:pt x="4171778" y="21590"/>
                  </a:moveTo>
                  <a:cubicBezTo>
                    <a:pt x="4173048" y="34290"/>
                    <a:pt x="4173048" y="44450"/>
                    <a:pt x="4174318" y="54994"/>
                  </a:cubicBezTo>
                  <a:cubicBezTo>
                    <a:pt x="4176858" y="94253"/>
                    <a:pt x="4178128" y="134966"/>
                    <a:pt x="4180668" y="174225"/>
                  </a:cubicBezTo>
                  <a:cubicBezTo>
                    <a:pt x="4180668" y="230932"/>
                    <a:pt x="4193368" y="1349079"/>
                    <a:pt x="4199718" y="1405786"/>
                  </a:cubicBezTo>
                  <a:cubicBezTo>
                    <a:pt x="4206068" y="1491573"/>
                    <a:pt x="4202258" y="1578815"/>
                    <a:pt x="4202258" y="1664602"/>
                  </a:cubicBezTo>
                  <a:cubicBezTo>
                    <a:pt x="4202258" y="1740212"/>
                    <a:pt x="4203528" y="1810005"/>
                    <a:pt x="4204798" y="1884077"/>
                  </a:cubicBezTo>
                  <a:lnTo>
                    <a:pt x="4204798" y="1943767"/>
                  </a:lnTo>
                  <a:cubicBezTo>
                    <a:pt x="4181938" y="1943767"/>
                    <a:pt x="4161618" y="1945037"/>
                    <a:pt x="4141298" y="1943767"/>
                  </a:cubicBezTo>
                  <a:cubicBezTo>
                    <a:pt x="3934586" y="1938687"/>
                    <a:pt x="3720216" y="1945037"/>
                    <a:pt x="3509096" y="1939957"/>
                  </a:cubicBezTo>
                  <a:cubicBezTo>
                    <a:pt x="3382423" y="1936147"/>
                    <a:pt x="3258999" y="1938687"/>
                    <a:pt x="3132326" y="1936147"/>
                  </a:cubicBezTo>
                  <a:lnTo>
                    <a:pt x="2956933" y="1932337"/>
                  </a:lnTo>
                  <a:cubicBezTo>
                    <a:pt x="2921205" y="1932337"/>
                    <a:pt x="2888725" y="1933607"/>
                    <a:pt x="2852997" y="1933607"/>
                  </a:cubicBezTo>
                  <a:cubicBezTo>
                    <a:pt x="2762053" y="1932337"/>
                    <a:pt x="2511956" y="1933607"/>
                    <a:pt x="2421011" y="1932337"/>
                  </a:cubicBezTo>
                  <a:cubicBezTo>
                    <a:pt x="2356051" y="1931067"/>
                    <a:pt x="1056846" y="1939957"/>
                    <a:pt x="991886" y="1938687"/>
                  </a:cubicBezTo>
                  <a:cubicBezTo>
                    <a:pt x="975646" y="1938687"/>
                    <a:pt x="956157" y="1939957"/>
                    <a:pt x="939917" y="1939957"/>
                  </a:cubicBezTo>
                  <a:cubicBezTo>
                    <a:pt x="900941" y="1939957"/>
                    <a:pt x="865213" y="1941227"/>
                    <a:pt x="826237" y="1941227"/>
                  </a:cubicBezTo>
                  <a:cubicBezTo>
                    <a:pt x="728797" y="1941227"/>
                    <a:pt x="634604" y="1939957"/>
                    <a:pt x="537164" y="1938687"/>
                  </a:cubicBezTo>
                  <a:cubicBezTo>
                    <a:pt x="478700" y="1937417"/>
                    <a:pt x="420235" y="1936147"/>
                    <a:pt x="365019" y="1934877"/>
                  </a:cubicBezTo>
                  <a:cubicBezTo>
                    <a:pt x="261083" y="1933607"/>
                    <a:pt x="157146" y="1932337"/>
                    <a:pt x="49962" y="1932337"/>
                  </a:cubicBezTo>
                  <a:cubicBezTo>
                    <a:pt x="38100" y="1932337"/>
                    <a:pt x="29210" y="1932337"/>
                    <a:pt x="19050" y="1931067"/>
                  </a:cubicBezTo>
                  <a:cubicBezTo>
                    <a:pt x="10160" y="1929797"/>
                    <a:pt x="5080" y="1923447"/>
                    <a:pt x="7620" y="1914557"/>
                  </a:cubicBezTo>
                  <a:cubicBezTo>
                    <a:pt x="16510" y="1882707"/>
                    <a:pt x="12700" y="1846356"/>
                    <a:pt x="11430" y="1808551"/>
                  </a:cubicBezTo>
                  <a:cubicBezTo>
                    <a:pt x="10160" y="1731488"/>
                    <a:pt x="6350" y="1655878"/>
                    <a:pt x="7620" y="1578815"/>
                  </a:cubicBezTo>
                  <a:cubicBezTo>
                    <a:pt x="5080" y="1482849"/>
                    <a:pt x="0" y="294909"/>
                    <a:pt x="7620" y="197489"/>
                  </a:cubicBezTo>
                  <a:cubicBezTo>
                    <a:pt x="8890" y="178587"/>
                    <a:pt x="7620" y="158230"/>
                    <a:pt x="8890" y="139328"/>
                  </a:cubicBezTo>
                  <a:cubicBezTo>
                    <a:pt x="10160" y="108793"/>
                    <a:pt x="12700" y="7535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5946" y="30480"/>
                    <a:pt x="127914" y="29210"/>
                  </a:cubicBezTo>
                  <a:cubicBezTo>
                    <a:pt x="215611" y="25400"/>
                    <a:pt x="303307" y="22860"/>
                    <a:pt x="394251" y="20320"/>
                  </a:cubicBezTo>
                  <a:cubicBezTo>
                    <a:pt x="455964" y="17780"/>
                    <a:pt x="517676" y="16510"/>
                    <a:pt x="576140" y="13970"/>
                  </a:cubicBezTo>
                  <a:cubicBezTo>
                    <a:pt x="634604" y="11430"/>
                    <a:pt x="696317" y="8890"/>
                    <a:pt x="754781" y="8890"/>
                  </a:cubicBezTo>
                  <a:cubicBezTo>
                    <a:pt x="819741" y="7620"/>
                    <a:pt x="884701" y="10160"/>
                    <a:pt x="949662" y="8890"/>
                  </a:cubicBezTo>
                  <a:cubicBezTo>
                    <a:pt x="1030862" y="8890"/>
                    <a:pt x="2502212" y="6350"/>
                    <a:pt x="2583412" y="5080"/>
                  </a:cubicBezTo>
                  <a:cubicBezTo>
                    <a:pt x="2661364" y="3810"/>
                    <a:pt x="2739317" y="2540"/>
                    <a:pt x="2820517" y="2540"/>
                  </a:cubicBezTo>
                  <a:cubicBezTo>
                    <a:pt x="2953686" y="1270"/>
                    <a:pt x="3083606" y="0"/>
                    <a:pt x="3216775" y="0"/>
                  </a:cubicBezTo>
                  <a:cubicBezTo>
                    <a:pt x="3271991" y="0"/>
                    <a:pt x="3330455" y="2540"/>
                    <a:pt x="3385671" y="2540"/>
                  </a:cubicBezTo>
                  <a:cubicBezTo>
                    <a:pt x="3538328" y="3810"/>
                    <a:pt x="3694232" y="5080"/>
                    <a:pt x="3846889" y="7620"/>
                  </a:cubicBezTo>
                  <a:cubicBezTo>
                    <a:pt x="3928089" y="8890"/>
                    <a:pt x="4009290" y="12700"/>
                    <a:pt x="4090490" y="16510"/>
                  </a:cubicBezTo>
                  <a:lnTo>
                    <a:pt x="4141298" y="16510"/>
                  </a:lnTo>
                  <a:cubicBezTo>
                    <a:pt x="4152728" y="17780"/>
                    <a:pt x="4161618" y="20320"/>
                    <a:pt x="4171778" y="21590"/>
                  </a:cubicBezTo>
                  <a:close/>
                  <a:moveTo>
                    <a:pt x="4181938" y="1927257"/>
                  </a:moveTo>
                  <a:cubicBezTo>
                    <a:pt x="4183208" y="1910747"/>
                    <a:pt x="4184478" y="1898047"/>
                    <a:pt x="4184478" y="1885347"/>
                  </a:cubicBezTo>
                  <a:cubicBezTo>
                    <a:pt x="4183208" y="1802735"/>
                    <a:pt x="4181938" y="1725672"/>
                    <a:pt x="4181938" y="1642792"/>
                  </a:cubicBezTo>
                  <a:cubicBezTo>
                    <a:pt x="4181938" y="1604987"/>
                    <a:pt x="4184478" y="1567183"/>
                    <a:pt x="4183208" y="1529378"/>
                  </a:cubicBezTo>
                  <a:cubicBezTo>
                    <a:pt x="4183208" y="1494481"/>
                    <a:pt x="4181938" y="1458131"/>
                    <a:pt x="4180668" y="1423234"/>
                  </a:cubicBezTo>
                  <a:cubicBezTo>
                    <a:pt x="4175588" y="1369435"/>
                    <a:pt x="4164158" y="255650"/>
                    <a:pt x="4164158" y="201851"/>
                  </a:cubicBezTo>
                  <a:cubicBezTo>
                    <a:pt x="4161618" y="156776"/>
                    <a:pt x="4159078" y="110247"/>
                    <a:pt x="4156538" y="65173"/>
                  </a:cubicBezTo>
                  <a:cubicBezTo>
                    <a:pt x="4155268" y="44450"/>
                    <a:pt x="4153998" y="43180"/>
                    <a:pt x="4135962" y="41910"/>
                  </a:cubicBezTo>
                  <a:cubicBezTo>
                    <a:pt x="4126218" y="41910"/>
                    <a:pt x="4119722" y="41910"/>
                    <a:pt x="4109978" y="40640"/>
                  </a:cubicBezTo>
                  <a:cubicBezTo>
                    <a:pt x="4028778" y="36830"/>
                    <a:pt x="3944330" y="31750"/>
                    <a:pt x="3863129" y="30480"/>
                  </a:cubicBezTo>
                  <a:cubicBezTo>
                    <a:pt x="3665000" y="26670"/>
                    <a:pt x="3463624" y="25400"/>
                    <a:pt x="3265495" y="22860"/>
                  </a:cubicBezTo>
                  <a:lnTo>
                    <a:pt x="3031638" y="22860"/>
                  </a:lnTo>
                  <a:cubicBezTo>
                    <a:pt x="2927701" y="22860"/>
                    <a:pt x="2823765" y="22860"/>
                    <a:pt x="2723077" y="24130"/>
                  </a:cubicBezTo>
                  <a:cubicBezTo>
                    <a:pt x="2635380" y="25400"/>
                    <a:pt x="1157534" y="29210"/>
                    <a:pt x="1069838" y="29210"/>
                  </a:cubicBezTo>
                  <a:cubicBezTo>
                    <a:pt x="926925" y="29210"/>
                    <a:pt x="784013" y="26670"/>
                    <a:pt x="641100" y="33020"/>
                  </a:cubicBezTo>
                  <a:cubicBezTo>
                    <a:pt x="566396" y="36830"/>
                    <a:pt x="494940" y="36830"/>
                    <a:pt x="423483" y="38100"/>
                  </a:cubicBezTo>
                  <a:cubicBezTo>
                    <a:pt x="300059" y="41910"/>
                    <a:pt x="176634" y="45720"/>
                    <a:pt x="53210" y="50800"/>
                  </a:cubicBezTo>
                  <a:cubicBezTo>
                    <a:pt x="36830" y="50800"/>
                    <a:pt x="34290" y="53540"/>
                    <a:pt x="33020" y="70989"/>
                  </a:cubicBezTo>
                  <a:cubicBezTo>
                    <a:pt x="31750" y="97161"/>
                    <a:pt x="31750" y="123334"/>
                    <a:pt x="30480" y="149506"/>
                  </a:cubicBezTo>
                  <a:cubicBezTo>
                    <a:pt x="29210" y="193127"/>
                    <a:pt x="26670" y="235294"/>
                    <a:pt x="25400" y="278915"/>
                  </a:cubicBezTo>
                  <a:cubicBezTo>
                    <a:pt x="20320" y="325443"/>
                    <a:pt x="26670" y="1462493"/>
                    <a:pt x="29210" y="1509022"/>
                  </a:cubicBezTo>
                  <a:cubicBezTo>
                    <a:pt x="29210" y="1558459"/>
                    <a:pt x="29210" y="1609350"/>
                    <a:pt x="30480" y="1658787"/>
                  </a:cubicBezTo>
                  <a:cubicBezTo>
                    <a:pt x="30480" y="1695137"/>
                    <a:pt x="33020" y="1731488"/>
                    <a:pt x="33020" y="1767839"/>
                  </a:cubicBezTo>
                  <a:cubicBezTo>
                    <a:pt x="33020" y="1807097"/>
                    <a:pt x="33020" y="1846356"/>
                    <a:pt x="31750" y="1885347"/>
                  </a:cubicBezTo>
                  <a:lnTo>
                    <a:pt x="31750" y="1895507"/>
                  </a:lnTo>
                  <a:cubicBezTo>
                    <a:pt x="31750" y="1905667"/>
                    <a:pt x="35560" y="1909477"/>
                    <a:pt x="44450" y="1909477"/>
                  </a:cubicBezTo>
                  <a:cubicBezTo>
                    <a:pt x="82442" y="1909477"/>
                    <a:pt x="127914" y="1910747"/>
                    <a:pt x="170138" y="1910747"/>
                  </a:cubicBezTo>
                  <a:cubicBezTo>
                    <a:pt x="231851" y="1910747"/>
                    <a:pt x="296811" y="1908207"/>
                    <a:pt x="358523" y="1910747"/>
                  </a:cubicBezTo>
                  <a:cubicBezTo>
                    <a:pt x="459212" y="1914557"/>
                    <a:pt x="559900" y="1917097"/>
                    <a:pt x="660588" y="1915827"/>
                  </a:cubicBezTo>
                  <a:cubicBezTo>
                    <a:pt x="725549" y="1914557"/>
                    <a:pt x="787261" y="1917097"/>
                    <a:pt x="852221" y="1917097"/>
                  </a:cubicBezTo>
                  <a:cubicBezTo>
                    <a:pt x="946414" y="1917097"/>
                    <a:pt x="1040606" y="1915827"/>
                    <a:pt x="1134798" y="1917097"/>
                  </a:cubicBezTo>
                  <a:cubicBezTo>
                    <a:pt x="1274463" y="1918367"/>
                    <a:pt x="2807525" y="1908207"/>
                    <a:pt x="2950438" y="1910747"/>
                  </a:cubicBezTo>
                  <a:cubicBezTo>
                    <a:pt x="3012150" y="1912017"/>
                    <a:pt x="3073862" y="1913287"/>
                    <a:pt x="3132326" y="1913287"/>
                  </a:cubicBezTo>
                  <a:cubicBezTo>
                    <a:pt x="3239511" y="1915827"/>
                    <a:pt x="3343447" y="1912017"/>
                    <a:pt x="3450631" y="1915827"/>
                  </a:cubicBezTo>
                  <a:cubicBezTo>
                    <a:pt x="3538328" y="1918367"/>
                    <a:pt x="3626024" y="1918367"/>
                    <a:pt x="3713721" y="1920907"/>
                  </a:cubicBezTo>
                  <a:cubicBezTo>
                    <a:pt x="3843641" y="1924717"/>
                    <a:pt x="3973561" y="1927257"/>
                    <a:pt x="4103482" y="1928527"/>
                  </a:cubicBezTo>
                  <a:cubicBezTo>
                    <a:pt x="4143838" y="1928527"/>
                    <a:pt x="4161618" y="1927257"/>
                    <a:pt x="4181938" y="1927257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61383">
            <a:off x="1428696" y="614210"/>
            <a:ext cx="2713616" cy="32801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15474">
            <a:off x="14334463" y="1605781"/>
            <a:ext cx="2030644" cy="245462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519715">
            <a:off x="1812530" y="6540100"/>
            <a:ext cx="2251371" cy="248147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72412">
            <a:off x="13488290" y="6768977"/>
            <a:ext cx="2628826" cy="2413740"/>
          </a:xfrm>
          <a:prstGeom prst="rect">
            <a:avLst/>
          </a:prstGeom>
        </p:spPr>
      </p:pic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DB8DC438-F7B9-3E24-6545-58DAAAE6365B}"/>
              </a:ext>
            </a:extLst>
          </p:cNvPr>
          <p:cNvSpPr/>
          <p:nvPr/>
        </p:nvSpPr>
        <p:spPr>
          <a:xfrm>
            <a:off x="7434191" y="2386866"/>
            <a:ext cx="3052624" cy="136232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5C1E90B-5EF8-410B-9A70-A23DD7513019}"/>
              </a:ext>
            </a:extLst>
          </p:cNvPr>
          <p:cNvSpPr txBox="1"/>
          <p:nvPr/>
        </p:nvSpPr>
        <p:spPr>
          <a:xfrm>
            <a:off x="3589845" y="4080768"/>
            <a:ext cx="11353800" cy="3013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lãi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lỗ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476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893750" y="1129177"/>
            <a:ext cx="14500499" cy="8028645"/>
            <a:chOff x="0" y="0"/>
            <a:chExt cx="2668359" cy="1844161"/>
          </a:xfrm>
        </p:grpSpPr>
        <p:sp>
          <p:nvSpPr>
            <p:cNvPr id="10" name="Freeform 10"/>
            <p:cNvSpPr/>
            <p:nvPr/>
          </p:nvSpPr>
          <p:spPr>
            <a:xfrm>
              <a:off x="38100" y="44450"/>
              <a:ext cx="2631529" cy="1799711"/>
            </a:xfrm>
            <a:custGeom>
              <a:avLst/>
              <a:gdLst/>
              <a:ahLst/>
              <a:cxnLst/>
              <a:rect l="l" t="t" r="r" b="b"/>
              <a:pathLst>
                <a:path w="2631529" h="1799711">
                  <a:moveTo>
                    <a:pt x="2540" y="1769231"/>
                  </a:moveTo>
                  <a:cubicBezTo>
                    <a:pt x="0" y="1778121"/>
                    <a:pt x="5080" y="1784471"/>
                    <a:pt x="18992" y="1785741"/>
                  </a:cubicBezTo>
                  <a:cubicBezTo>
                    <a:pt x="35009" y="1787011"/>
                    <a:pt x="49023" y="1787011"/>
                    <a:pt x="65039" y="1787011"/>
                  </a:cubicBezTo>
                  <a:cubicBezTo>
                    <a:pt x="129105" y="1788281"/>
                    <a:pt x="193170" y="1788281"/>
                    <a:pt x="259238" y="1789551"/>
                  </a:cubicBezTo>
                  <a:cubicBezTo>
                    <a:pt x="295275" y="1790821"/>
                    <a:pt x="331311" y="1792091"/>
                    <a:pt x="365346" y="1793361"/>
                  </a:cubicBezTo>
                  <a:cubicBezTo>
                    <a:pt x="425408" y="1794631"/>
                    <a:pt x="483467" y="1794631"/>
                    <a:pt x="543528" y="1795901"/>
                  </a:cubicBezTo>
                  <a:cubicBezTo>
                    <a:pt x="567553" y="1795901"/>
                    <a:pt x="589575" y="1795901"/>
                    <a:pt x="613600" y="1794631"/>
                  </a:cubicBezTo>
                  <a:cubicBezTo>
                    <a:pt x="623610" y="1794631"/>
                    <a:pt x="635623" y="1793361"/>
                    <a:pt x="645633" y="1793361"/>
                  </a:cubicBezTo>
                  <a:cubicBezTo>
                    <a:pt x="685674" y="1794631"/>
                    <a:pt x="1486492" y="1785741"/>
                    <a:pt x="1526533" y="1787011"/>
                  </a:cubicBezTo>
                  <a:cubicBezTo>
                    <a:pt x="1582591" y="1788281"/>
                    <a:pt x="1736748" y="1788281"/>
                    <a:pt x="1792805" y="1788281"/>
                  </a:cubicBezTo>
                  <a:cubicBezTo>
                    <a:pt x="1814828" y="1788281"/>
                    <a:pt x="1834848" y="1787011"/>
                    <a:pt x="1856871" y="1787011"/>
                  </a:cubicBezTo>
                  <a:lnTo>
                    <a:pt x="1964982" y="1790821"/>
                  </a:lnTo>
                  <a:cubicBezTo>
                    <a:pt x="2043061" y="1793361"/>
                    <a:pt x="2119139" y="1790821"/>
                    <a:pt x="2197219" y="1794631"/>
                  </a:cubicBezTo>
                  <a:cubicBezTo>
                    <a:pt x="2327352" y="1799711"/>
                    <a:pt x="2459487" y="1793361"/>
                    <a:pt x="2566759" y="1798441"/>
                  </a:cubicBezTo>
                  <a:cubicBezTo>
                    <a:pt x="2587079" y="1799711"/>
                    <a:pt x="2607399" y="1798441"/>
                    <a:pt x="2630259" y="1798441"/>
                  </a:cubicBezTo>
                  <a:lnTo>
                    <a:pt x="2630259" y="1738751"/>
                  </a:lnTo>
                  <a:cubicBezTo>
                    <a:pt x="2628989" y="1671647"/>
                    <a:pt x="2627719" y="1606763"/>
                    <a:pt x="2627719" y="1537823"/>
                  </a:cubicBezTo>
                  <a:cubicBezTo>
                    <a:pt x="2627719" y="1458069"/>
                    <a:pt x="2631529" y="1376963"/>
                    <a:pt x="2625179" y="1297209"/>
                  </a:cubicBezTo>
                  <a:cubicBezTo>
                    <a:pt x="2617559" y="1244490"/>
                    <a:pt x="2606129" y="204985"/>
                    <a:pt x="2606129" y="152266"/>
                  </a:cubicBezTo>
                  <a:cubicBezTo>
                    <a:pt x="2603589" y="115768"/>
                    <a:pt x="2602319" y="77919"/>
                    <a:pt x="2599779" y="41421"/>
                  </a:cubicBezTo>
                  <a:cubicBezTo>
                    <a:pt x="2599779" y="30607"/>
                    <a:pt x="2598509" y="19793"/>
                    <a:pt x="2597239" y="6350"/>
                  </a:cubicBezTo>
                  <a:cubicBezTo>
                    <a:pt x="2587079" y="3810"/>
                    <a:pt x="2578189" y="2540"/>
                    <a:pt x="2568029" y="1270"/>
                  </a:cubicBezTo>
                  <a:cubicBezTo>
                    <a:pt x="2560409" y="0"/>
                    <a:pt x="2552789" y="1270"/>
                    <a:pt x="2546439" y="1270"/>
                  </a:cubicBezTo>
                  <a:lnTo>
                    <a:pt x="8982" y="6350"/>
                  </a:lnTo>
                  <a:lnTo>
                    <a:pt x="2540" y="1769231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1430" y="16510"/>
              <a:ext cx="2607399" cy="1789551"/>
            </a:xfrm>
            <a:custGeom>
              <a:avLst/>
              <a:gdLst/>
              <a:ahLst/>
              <a:cxnLst/>
              <a:rect l="l" t="t" r="r" b="b"/>
              <a:pathLst>
                <a:path w="2607399" h="1789551">
                  <a:moveTo>
                    <a:pt x="2607399" y="1789551"/>
                  </a:moveTo>
                  <a:lnTo>
                    <a:pt x="0" y="1781931"/>
                  </a:lnTo>
                  <a:lnTo>
                    <a:pt x="0" y="634398"/>
                  </a:lnTo>
                  <a:lnTo>
                    <a:pt x="7620" y="20320"/>
                  </a:lnTo>
                  <a:lnTo>
                    <a:pt x="1302948" y="0"/>
                  </a:lnTo>
                  <a:lnTo>
                    <a:pt x="2585809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-3810" y="0"/>
              <a:ext cx="2636609" cy="1816221"/>
            </a:xfrm>
            <a:custGeom>
              <a:avLst/>
              <a:gdLst/>
              <a:ahLst/>
              <a:cxnLst/>
              <a:rect l="l" t="t" r="r" b="b"/>
              <a:pathLst>
                <a:path w="2636609" h="1816221">
                  <a:moveTo>
                    <a:pt x="2602319" y="21590"/>
                  </a:moveTo>
                  <a:cubicBezTo>
                    <a:pt x="2603589" y="34290"/>
                    <a:pt x="2603589" y="44450"/>
                    <a:pt x="2604859" y="54781"/>
                  </a:cubicBezTo>
                  <a:cubicBezTo>
                    <a:pt x="2607399" y="91278"/>
                    <a:pt x="2608669" y="129128"/>
                    <a:pt x="2611209" y="165625"/>
                  </a:cubicBezTo>
                  <a:cubicBezTo>
                    <a:pt x="2611209" y="218344"/>
                    <a:pt x="2623909" y="1257850"/>
                    <a:pt x="2630259" y="1310568"/>
                  </a:cubicBezTo>
                  <a:cubicBezTo>
                    <a:pt x="2636609" y="1390322"/>
                    <a:pt x="2632799" y="1471428"/>
                    <a:pt x="2632799" y="1551182"/>
                  </a:cubicBezTo>
                  <a:cubicBezTo>
                    <a:pt x="2632799" y="1621474"/>
                    <a:pt x="2634069" y="1686358"/>
                    <a:pt x="2635339" y="1755261"/>
                  </a:cubicBezTo>
                  <a:lnTo>
                    <a:pt x="2635339" y="1814951"/>
                  </a:lnTo>
                  <a:cubicBezTo>
                    <a:pt x="2612479" y="1814951"/>
                    <a:pt x="2592159" y="1816221"/>
                    <a:pt x="2571839" y="1814951"/>
                  </a:cubicBezTo>
                  <a:cubicBezTo>
                    <a:pt x="2443338" y="1809871"/>
                    <a:pt x="2311203" y="1816221"/>
                    <a:pt x="2181070" y="1811141"/>
                  </a:cubicBezTo>
                  <a:cubicBezTo>
                    <a:pt x="2102990" y="1807331"/>
                    <a:pt x="2026912" y="1809871"/>
                    <a:pt x="1948832" y="1807331"/>
                  </a:cubicBezTo>
                  <a:lnTo>
                    <a:pt x="1840722" y="1803521"/>
                  </a:lnTo>
                  <a:cubicBezTo>
                    <a:pt x="1818699" y="1803521"/>
                    <a:pt x="1798679" y="1804791"/>
                    <a:pt x="1776656" y="1804791"/>
                  </a:cubicBezTo>
                  <a:cubicBezTo>
                    <a:pt x="1720599" y="1803521"/>
                    <a:pt x="1566441" y="1804791"/>
                    <a:pt x="1510384" y="1803521"/>
                  </a:cubicBezTo>
                  <a:cubicBezTo>
                    <a:pt x="1470343" y="1802251"/>
                    <a:pt x="669524" y="1811141"/>
                    <a:pt x="629483" y="1809871"/>
                  </a:cubicBezTo>
                  <a:cubicBezTo>
                    <a:pt x="619473" y="1809871"/>
                    <a:pt x="607461" y="1811141"/>
                    <a:pt x="597451" y="1811141"/>
                  </a:cubicBezTo>
                  <a:cubicBezTo>
                    <a:pt x="573426" y="1811141"/>
                    <a:pt x="551404" y="1812411"/>
                    <a:pt x="527379" y="1812411"/>
                  </a:cubicBezTo>
                  <a:cubicBezTo>
                    <a:pt x="467318" y="1812411"/>
                    <a:pt x="409258" y="1811141"/>
                    <a:pt x="349197" y="1809871"/>
                  </a:cubicBezTo>
                  <a:cubicBezTo>
                    <a:pt x="313160" y="1808601"/>
                    <a:pt x="277123" y="1807331"/>
                    <a:pt x="243088" y="1806061"/>
                  </a:cubicBezTo>
                  <a:cubicBezTo>
                    <a:pt x="179023" y="1804791"/>
                    <a:pt x="114957" y="1803521"/>
                    <a:pt x="48890" y="1803521"/>
                  </a:cubicBezTo>
                  <a:cubicBezTo>
                    <a:pt x="38100" y="1803521"/>
                    <a:pt x="29210" y="1803521"/>
                    <a:pt x="19050" y="1802251"/>
                  </a:cubicBezTo>
                  <a:cubicBezTo>
                    <a:pt x="10160" y="1800981"/>
                    <a:pt x="5080" y="1794631"/>
                    <a:pt x="7620" y="1785741"/>
                  </a:cubicBezTo>
                  <a:cubicBezTo>
                    <a:pt x="16510" y="1753947"/>
                    <a:pt x="12700" y="1720153"/>
                    <a:pt x="11430" y="1685007"/>
                  </a:cubicBezTo>
                  <a:cubicBezTo>
                    <a:pt x="10160" y="1613363"/>
                    <a:pt x="6350" y="1543072"/>
                    <a:pt x="7620" y="1471428"/>
                  </a:cubicBezTo>
                  <a:cubicBezTo>
                    <a:pt x="5080" y="1382212"/>
                    <a:pt x="0" y="277822"/>
                    <a:pt x="7620" y="187253"/>
                  </a:cubicBezTo>
                  <a:cubicBezTo>
                    <a:pt x="8890" y="169681"/>
                    <a:pt x="7620" y="150756"/>
                    <a:pt x="8890" y="133183"/>
                  </a:cubicBezTo>
                  <a:cubicBezTo>
                    <a:pt x="10160" y="104796"/>
                    <a:pt x="12700" y="7370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906" y="30480"/>
                    <a:pt x="96939" y="29210"/>
                  </a:cubicBezTo>
                  <a:cubicBezTo>
                    <a:pt x="150994" y="25400"/>
                    <a:pt x="205050" y="22860"/>
                    <a:pt x="261107" y="20320"/>
                  </a:cubicBezTo>
                  <a:cubicBezTo>
                    <a:pt x="299146" y="17780"/>
                    <a:pt x="337185" y="16510"/>
                    <a:pt x="373221" y="13970"/>
                  </a:cubicBezTo>
                  <a:cubicBezTo>
                    <a:pt x="409258" y="11430"/>
                    <a:pt x="447297" y="8890"/>
                    <a:pt x="483334" y="8890"/>
                  </a:cubicBezTo>
                  <a:cubicBezTo>
                    <a:pt x="523375" y="7620"/>
                    <a:pt x="563416" y="10160"/>
                    <a:pt x="603457" y="8890"/>
                  </a:cubicBezTo>
                  <a:cubicBezTo>
                    <a:pt x="653508" y="8890"/>
                    <a:pt x="1560435" y="6350"/>
                    <a:pt x="1610486" y="5080"/>
                  </a:cubicBezTo>
                  <a:cubicBezTo>
                    <a:pt x="1658535" y="3810"/>
                    <a:pt x="1706585" y="2540"/>
                    <a:pt x="1756636" y="2540"/>
                  </a:cubicBezTo>
                  <a:cubicBezTo>
                    <a:pt x="1838720" y="1270"/>
                    <a:pt x="1918801" y="0"/>
                    <a:pt x="2000885" y="0"/>
                  </a:cubicBezTo>
                  <a:cubicBezTo>
                    <a:pt x="2034920" y="0"/>
                    <a:pt x="2070957" y="2540"/>
                    <a:pt x="2104992" y="2540"/>
                  </a:cubicBezTo>
                  <a:cubicBezTo>
                    <a:pt x="2199088" y="3810"/>
                    <a:pt x="2295186" y="5080"/>
                    <a:pt x="2389282" y="7620"/>
                  </a:cubicBezTo>
                  <a:cubicBezTo>
                    <a:pt x="2439334" y="8890"/>
                    <a:pt x="2489385" y="12700"/>
                    <a:pt x="2539436" y="16510"/>
                  </a:cubicBezTo>
                  <a:lnTo>
                    <a:pt x="2571839" y="16510"/>
                  </a:lnTo>
                  <a:cubicBezTo>
                    <a:pt x="2583269" y="17780"/>
                    <a:pt x="2592159" y="20320"/>
                    <a:pt x="2602319" y="21590"/>
                  </a:cubicBezTo>
                  <a:close/>
                  <a:moveTo>
                    <a:pt x="2612479" y="1798441"/>
                  </a:moveTo>
                  <a:cubicBezTo>
                    <a:pt x="2613749" y="1781931"/>
                    <a:pt x="2615019" y="1769231"/>
                    <a:pt x="2615019" y="1756531"/>
                  </a:cubicBezTo>
                  <a:cubicBezTo>
                    <a:pt x="2613749" y="1679600"/>
                    <a:pt x="2612479" y="1607956"/>
                    <a:pt x="2612479" y="1530906"/>
                  </a:cubicBezTo>
                  <a:cubicBezTo>
                    <a:pt x="2612479" y="1495760"/>
                    <a:pt x="2615019" y="1460614"/>
                    <a:pt x="2613749" y="1425468"/>
                  </a:cubicBezTo>
                  <a:cubicBezTo>
                    <a:pt x="2613749" y="1393026"/>
                    <a:pt x="2612479" y="1359232"/>
                    <a:pt x="2611209" y="1326790"/>
                  </a:cubicBezTo>
                  <a:cubicBezTo>
                    <a:pt x="2606129" y="1276774"/>
                    <a:pt x="2594699" y="241324"/>
                    <a:pt x="2594699" y="191309"/>
                  </a:cubicBezTo>
                  <a:cubicBezTo>
                    <a:pt x="2592159" y="149404"/>
                    <a:pt x="2589619" y="106148"/>
                    <a:pt x="2587079" y="64243"/>
                  </a:cubicBezTo>
                  <a:cubicBezTo>
                    <a:pt x="2585809" y="44450"/>
                    <a:pt x="2584539" y="43180"/>
                    <a:pt x="2567465" y="41910"/>
                  </a:cubicBezTo>
                  <a:cubicBezTo>
                    <a:pt x="2561459" y="41910"/>
                    <a:pt x="2557454" y="41910"/>
                    <a:pt x="2551448" y="40640"/>
                  </a:cubicBezTo>
                  <a:cubicBezTo>
                    <a:pt x="2501397" y="36830"/>
                    <a:pt x="2449344" y="31750"/>
                    <a:pt x="2399293" y="30480"/>
                  </a:cubicBezTo>
                  <a:cubicBezTo>
                    <a:pt x="2277168" y="26670"/>
                    <a:pt x="2153041" y="25400"/>
                    <a:pt x="2030916" y="22860"/>
                  </a:cubicBezTo>
                  <a:lnTo>
                    <a:pt x="1886769" y="22860"/>
                  </a:lnTo>
                  <a:cubicBezTo>
                    <a:pt x="1822703" y="22860"/>
                    <a:pt x="1758638" y="22860"/>
                    <a:pt x="1696574" y="24130"/>
                  </a:cubicBezTo>
                  <a:cubicBezTo>
                    <a:pt x="1642519" y="25400"/>
                    <a:pt x="731588" y="29210"/>
                    <a:pt x="677533" y="29210"/>
                  </a:cubicBezTo>
                  <a:cubicBezTo>
                    <a:pt x="589442" y="29210"/>
                    <a:pt x="501352" y="26670"/>
                    <a:pt x="413262" y="33020"/>
                  </a:cubicBezTo>
                  <a:cubicBezTo>
                    <a:pt x="367215" y="36830"/>
                    <a:pt x="323170" y="36830"/>
                    <a:pt x="279125" y="38100"/>
                  </a:cubicBezTo>
                  <a:cubicBezTo>
                    <a:pt x="203047" y="41910"/>
                    <a:pt x="126970" y="45720"/>
                    <a:pt x="50892" y="50800"/>
                  </a:cubicBezTo>
                  <a:cubicBezTo>
                    <a:pt x="36830" y="50800"/>
                    <a:pt x="34290" y="53429"/>
                    <a:pt x="33020" y="69650"/>
                  </a:cubicBezTo>
                  <a:cubicBezTo>
                    <a:pt x="31750" y="93982"/>
                    <a:pt x="31750" y="118314"/>
                    <a:pt x="30480" y="142645"/>
                  </a:cubicBezTo>
                  <a:cubicBezTo>
                    <a:pt x="29210" y="183198"/>
                    <a:pt x="26670" y="222399"/>
                    <a:pt x="25400" y="262952"/>
                  </a:cubicBezTo>
                  <a:cubicBezTo>
                    <a:pt x="20320" y="306209"/>
                    <a:pt x="26670" y="1363287"/>
                    <a:pt x="29210" y="1406544"/>
                  </a:cubicBezTo>
                  <a:cubicBezTo>
                    <a:pt x="29210" y="1452503"/>
                    <a:pt x="29210" y="1499815"/>
                    <a:pt x="30480" y="1545775"/>
                  </a:cubicBezTo>
                  <a:cubicBezTo>
                    <a:pt x="30480" y="1579569"/>
                    <a:pt x="33020" y="1613363"/>
                    <a:pt x="33020" y="1647157"/>
                  </a:cubicBezTo>
                  <a:cubicBezTo>
                    <a:pt x="33020" y="1683655"/>
                    <a:pt x="33020" y="1720153"/>
                    <a:pt x="31750" y="1756531"/>
                  </a:cubicBezTo>
                  <a:lnTo>
                    <a:pt x="31750" y="1766691"/>
                  </a:lnTo>
                  <a:cubicBezTo>
                    <a:pt x="31750" y="1776851"/>
                    <a:pt x="35560" y="1780661"/>
                    <a:pt x="44450" y="1780661"/>
                  </a:cubicBezTo>
                  <a:cubicBezTo>
                    <a:pt x="68910" y="1780661"/>
                    <a:pt x="96939" y="1781931"/>
                    <a:pt x="122966" y="1781931"/>
                  </a:cubicBezTo>
                  <a:cubicBezTo>
                    <a:pt x="161004" y="1781931"/>
                    <a:pt x="201045" y="1779391"/>
                    <a:pt x="239084" y="1781931"/>
                  </a:cubicBezTo>
                  <a:cubicBezTo>
                    <a:pt x="301148" y="1785741"/>
                    <a:pt x="363211" y="1788281"/>
                    <a:pt x="425275" y="1787011"/>
                  </a:cubicBezTo>
                  <a:cubicBezTo>
                    <a:pt x="465316" y="1785741"/>
                    <a:pt x="503355" y="1788281"/>
                    <a:pt x="543395" y="1788281"/>
                  </a:cubicBezTo>
                  <a:cubicBezTo>
                    <a:pt x="601455" y="1788281"/>
                    <a:pt x="659514" y="1787011"/>
                    <a:pt x="717574" y="1788281"/>
                  </a:cubicBezTo>
                  <a:cubicBezTo>
                    <a:pt x="803662" y="1789551"/>
                    <a:pt x="1748628" y="1779391"/>
                    <a:pt x="1836718" y="1781931"/>
                  </a:cubicBezTo>
                  <a:cubicBezTo>
                    <a:pt x="1874756" y="1783201"/>
                    <a:pt x="1912795" y="1784471"/>
                    <a:pt x="1948832" y="1784471"/>
                  </a:cubicBezTo>
                  <a:cubicBezTo>
                    <a:pt x="2014900" y="1787011"/>
                    <a:pt x="2078965" y="1783201"/>
                    <a:pt x="2145033" y="1787011"/>
                  </a:cubicBezTo>
                  <a:cubicBezTo>
                    <a:pt x="2199088" y="1789551"/>
                    <a:pt x="2253143" y="1789551"/>
                    <a:pt x="2307199" y="1792091"/>
                  </a:cubicBezTo>
                  <a:cubicBezTo>
                    <a:pt x="2387280" y="1795901"/>
                    <a:pt x="2467362" y="1798441"/>
                    <a:pt x="2547444" y="1799711"/>
                  </a:cubicBezTo>
                  <a:cubicBezTo>
                    <a:pt x="2574379" y="1799711"/>
                    <a:pt x="2592159" y="1798441"/>
                    <a:pt x="2612479" y="1798441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44689">
            <a:off x="15344522" y="7879298"/>
            <a:ext cx="2568753" cy="21344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07947">
            <a:off x="841636" y="481402"/>
            <a:ext cx="1810929" cy="2327128"/>
          </a:xfrm>
          <a:prstGeom prst="rect">
            <a:avLst/>
          </a:prstGeom>
        </p:spPr>
      </p:pic>
      <p:sp>
        <p:nvSpPr>
          <p:cNvPr id="17" name="Bong bóng Lời nói: Hình bầu dục 16">
            <a:extLst>
              <a:ext uri="{FF2B5EF4-FFF2-40B4-BE49-F238E27FC236}">
                <a16:creationId xmlns:a16="http://schemas.microsoft.com/office/drawing/2014/main" id="{3C20FBC6-0A34-2185-B166-9036C863E3DB}"/>
              </a:ext>
            </a:extLst>
          </p:cNvPr>
          <p:cNvSpPr/>
          <p:nvPr/>
        </p:nvSpPr>
        <p:spPr>
          <a:xfrm>
            <a:off x="7961983" y="723900"/>
            <a:ext cx="2364033" cy="140385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D2641FF8-C0E8-1AF3-9DAA-B15C9E225225}"/>
                  </a:ext>
                </a:extLst>
              </p:cNvPr>
              <p:cNvSpPr txBox="1"/>
              <p:nvPr/>
            </p:nvSpPr>
            <p:spPr>
              <a:xfrm>
                <a:off x="2100794" y="3147497"/>
                <a:ext cx="13971109" cy="4684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Xét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=−200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+92 000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−8 400 000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−460+</m:t>
                          </m:r>
                          <m:rad>
                            <m:radPr>
                              <m:degHide m:val="on"/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43 600</m:t>
                              </m:r>
                            </m:e>
                          </m:rad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≈125,6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 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4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−460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43 600</m:t>
                              </m:r>
                            </m:e>
                          </m:ra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−2</m:t>
                          </m:r>
                        </m:den>
                      </m:f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334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4000" b="0" dirty="0">
                  <a:latin typeface="Arial" panose="020B0604020202020204" pitchFamily="34" charset="0"/>
                  <a:ea typeface="Cambria Math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=−200&lt;0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D2641FF8-C0E8-1AF3-9DAA-B15C9E225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0794" y="3147497"/>
                <a:ext cx="13971109" cy="4684872"/>
              </a:xfrm>
              <a:prstGeom prst="rect">
                <a:avLst/>
              </a:prstGeom>
              <a:blipFill>
                <a:blip r:embed="rId8"/>
                <a:stretch>
                  <a:fillRect l="-1571" r="-131" b="-4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256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028700" y="940908"/>
            <a:ext cx="16230600" cy="8405183"/>
            <a:chOff x="0" y="0"/>
            <a:chExt cx="5541791" cy="2084037"/>
          </a:xfrm>
        </p:grpSpPr>
        <p:sp>
          <p:nvSpPr>
            <p:cNvPr id="10" name="Freeform 10"/>
            <p:cNvSpPr/>
            <p:nvPr/>
          </p:nvSpPr>
          <p:spPr>
            <a:xfrm>
              <a:off x="38100" y="44450"/>
              <a:ext cx="5504962" cy="2039587"/>
            </a:xfrm>
            <a:custGeom>
              <a:avLst/>
              <a:gdLst/>
              <a:ahLst/>
              <a:cxnLst/>
              <a:rect l="l" t="t" r="r" b="b"/>
              <a:pathLst>
                <a:path w="5504962" h="2039587">
                  <a:moveTo>
                    <a:pt x="2540" y="2009107"/>
                  </a:moveTo>
                  <a:cubicBezTo>
                    <a:pt x="0" y="2017997"/>
                    <a:pt x="5080" y="2024347"/>
                    <a:pt x="34642" y="2025617"/>
                  </a:cubicBezTo>
                  <a:cubicBezTo>
                    <a:pt x="68908" y="2026887"/>
                    <a:pt x="98890" y="2026887"/>
                    <a:pt x="133156" y="2026887"/>
                  </a:cubicBezTo>
                  <a:cubicBezTo>
                    <a:pt x="270219" y="2028157"/>
                    <a:pt x="407282" y="2028157"/>
                    <a:pt x="548628" y="2029427"/>
                  </a:cubicBezTo>
                  <a:cubicBezTo>
                    <a:pt x="625726" y="2030697"/>
                    <a:pt x="702824" y="2031967"/>
                    <a:pt x="775638" y="2033237"/>
                  </a:cubicBezTo>
                  <a:cubicBezTo>
                    <a:pt x="904135" y="2034507"/>
                    <a:pt x="1028348" y="2034507"/>
                    <a:pt x="1156844" y="2035777"/>
                  </a:cubicBezTo>
                  <a:cubicBezTo>
                    <a:pt x="1208243" y="2035777"/>
                    <a:pt x="1255358" y="2035777"/>
                    <a:pt x="1306757" y="2034507"/>
                  </a:cubicBezTo>
                  <a:cubicBezTo>
                    <a:pt x="1328173" y="2034507"/>
                    <a:pt x="1353872" y="2033237"/>
                    <a:pt x="1375288" y="2033237"/>
                  </a:cubicBezTo>
                  <a:cubicBezTo>
                    <a:pt x="1460952" y="2034507"/>
                    <a:pt x="3174238" y="2025617"/>
                    <a:pt x="3259903" y="2026887"/>
                  </a:cubicBezTo>
                  <a:cubicBezTo>
                    <a:pt x="3379833" y="2028157"/>
                    <a:pt x="3709640" y="2028157"/>
                    <a:pt x="3829571" y="2028157"/>
                  </a:cubicBezTo>
                  <a:cubicBezTo>
                    <a:pt x="3876686" y="2028157"/>
                    <a:pt x="3919518" y="2026887"/>
                    <a:pt x="3966633" y="2026887"/>
                  </a:cubicBezTo>
                  <a:lnTo>
                    <a:pt x="4197927" y="2030697"/>
                  </a:lnTo>
                  <a:cubicBezTo>
                    <a:pt x="4364972" y="2033237"/>
                    <a:pt x="4527734" y="2030697"/>
                    <a:pt x="4694780" y="2034507"/>
                  </a:cubicBezTo>
                  <a:cubicBezTo>
                    <a:pt x="4973189" y="2039587"/>
                    <a:pt x="5255881" y="2033237"/>
                    <a:pt x="5440192" y="2038317"/>
                  </a:cubicBezTo>
                  <a:cubicBezTo>
                    <a:pt x="5460512" y="2039587"/>
                    <a:pt x="5480831" y="2038317"/>
                    <a:pt x="5503692" y="2038317"/>
                  </a:cubicBezTo>
                  <a:lnTo>
                    <a:pt x="5503692" y="1978627"/>
                  </a:lnTo>
                  <a:cubicBezTo>
                    <a:pt x="5502422" y="1906087"/>
                    <a:pt x="5501151" y="1832062"/>
                    <a:pt x="5501151" y="1753410"/>
                  </a:cubicBezTo>
                  <a:cubicBezTo>
                    <a:pt x="5501151" y="1662420"/>
                    <a:pt x="5504962" y="1569888"/>
                    <a:pt x="5498612" y="1478899"/>
                  </a:cubicBezTo>
                  <a:cubicBezTo>
                    <a:pt x="5490992" y="1418753"/>
                    <a:pt x="5479562" y="232805"/>
                    <a:pt x="5479562" y="172659"/>
                  </a:cubicBezTo>
                  <a:cubicBezTo>
                    <a:pt x="5477022" y="131020"/>
                    <a:pt x="5475751" y="87838"/>
                    <a:pt x="5473212" y="46199"/>
                  </a:cubicBezTo>
                  <a:cubicBezTo>
                    <a:pt x="5473212" y="33861"/>
                    <a:pt x="5471942" y="21524"/>
                    <a:pt x="5470672" y="6350"/>
                  </a:cubicBezTo>
                  <a:cubicBezTo>
                    <a:pt x="5460512" y="3810"/>
                    <a:pt x="5451622" y="2540"/>
                    <a:pt x="5441462" y="1270"/>
                  </a:cubicBezTo>
                  <a:cubicBezTo>
                    <a:pt x="5433842" y="0"/>
                    <a:pt x="5426222" y="1270"/>
                    <a:pt x="5419872" y="1270"/>
                  </a:cubicBezTo>
                  <a:lnTo>
                    <a:pt x="13226" y="6350"/>
                  </a:lnTo>
                  <a:lnTo>
                    <a:pt x="2540" y="2009107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1430" y="16510"/>
              <a:ext cx="5480832" cy="2029427"/>
            </a:xfrm>
            <a:custGeom>
              <a:avLst/>
              <a:gdLst/>
              <a:ahLst/>
              <a:cxnLst/>
              <a:rect l="l" t="t" r="r" b="b"/>
              <a:pathLst>
                <a:path w="5480832" h="2029427">
                  <a:moveTo>
                    <a:pt x="5480832" y="2029427"/>
                  </a:moveTo>
                  <a:lnTo>
                    <a:pt x="0" y="2021807"/>
                  </a:lnTo>
                  <a:lnTo>
                    <a:pt x="0" y="718777"/>
                  </a:lnTo>
                  <a:lnTo>
                    <a:pt x="7620" y="20320"/>
                  </a:lnTo>
                  <a:lnTo>
                    <a:pt x="2751171" y="0"/>
                  </a:lnTo>
                  <a:lnTo>
                    <a:pt x="5459242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-3810" y="0"/>
              <a:ext cx="5510041" cy="2056097"/>
            </a:xfrm>
            <a:custGeom>
              <a:avLst/>
              <a:gdLst/>
              <a:ahLst/>
              <a:cxnLst/>
              <a:rect l="l" t="t" r="r" b="b"/>
              <a:pathLst>
                <a:path w="5510041" h="2056097">
                  <a:moveTo>
                    <a:pt x="5475752" y="21590"/>
                  </a:moveTo>
                  <a:cubicBezTo>
                    <a:pt x="5477021" y="34290"/>
                    <a:pt x="5477021" y="44450"/>
                    <a:pt x="5478291" y="55178"/>
                  </a:cubicBezTo>
                  <a:cubicBezTo>
                    <a:pt x="5480832" y="96818"/>
                    <a:pt x="5482102" y="139999"/>
                    <a:pt x="5484641" y="181638"/>
                  </a:cubicBezTo>
                  <a:cubicBezTo>
                    <a:pt x="5484641" y="241784"/>
                    <a:pt x="5497341" y="1427733"/>
                    <a:pt x="5503691" y="1487878"/>
                  </a:cubicBezTo>
                  <a:cubicBezTo>
                    <a:pt x="5510041" y="1578868"/>
                    <a:pt x="5506232" y="1671400"/>
                    <a:pt x="5506232" y="1762389"/>
                  </a:cubicBezTo>
                  <a:cubicBezTo>
                    <a:pt x="5506232" y="1842583"/>
                    <a:pt x="5507502" y="1916609"/>
                    <a:pt x="5508771" y="1995137"/>
                  </a:cubicBezTo>
                  <a:lnTo>
                    <a:pt x="5508771" y="2054827"/>
                  </a:lnTo>
                  <a:cubicBezTo>
                    <a:pt x="5485911" y="2054827"/>
                    <a:pt x="5465591" y="2056097"/>
                    <a:pt x="5445271" y="2054827"/>
                  </a:cubicBezTo>
                  <a:cubicBezTo>
                    <a:pt x="5173578" y="2049747"/>
                    <a:pt x="4890885" y="2056097"/>
                    <a:pt x="4612477" y="2051017"/>
                  </a:cubicBezTo>
                  <a:cubicBezTo>
                    <a:pt x="4445431" y="2047207"/>
                    <a:pt x="4282669" y="2049747"/>
                    <a:pt x="4115624" y="2047207"/>
                  </a:cubicBezTo>
                  <a:lnTo>
                    <a:pt x="3884330" y="2043397"/>
                  </a:lnTo>
                  <a:cubicBezTo>
                    <a:pt x="3837215" y="2043397"/>
                    <a:pt x="3794383" y="2044667"/>
                    <a:pt x="3747267" y="2044667"/>
                  </a:cubicBezTo>
                  <a:cubicBezTo>
                    <a:pt x="3627337" y="2043397"/>
                    <a:pt x="3297529" y="2044667"/>
                    <a:pt x="3177600" y="2043397"/>
                  </a:cubicBezTo>
                  <a:cubicBezTo>
                    <a:pt x="3091935" y="2042127"/>
                    <a:pt x="1378649" y="2051017"/>
                    <a:pt x="1292985" y="2049747"/>
                  </a:cubicBezTo>
                  <a:cubicBezTo>
                    <a:pt x="1271569" y="2049747"/>
                    <a:pt x="1245870" y="2051017"/>
                    <a:pt x="1224454" y="2051017"/>
                  </a:cubicBezTo>
                  <a:cubicBezTo>
                    <a:pt x="1173055" y="2051017"/>
                    <a:pt x="1125940" y="2052287"/>
                    <a:pt x="1074541" y="2052287"/>
                  </a:cubicBezTo>
                  <a:cubicBezTo>
                    <a:pt x="946045" y="2052287"/>
                    <a:pt x="821831" y="2051017"/>
                    <a:pt x="693335" y="2049747"/>
                  </a:cubicBezTo>
                  <a:cubicBezTo>
                    <a:pt x="616237" y="2048477"/>
                    <a:pt x="539139" y="2047207"/>
                    <a:pt x="466325" y="2045937"/>
                  </a:cubicBezTo>
                  <a:cubicBezTo>
                    <a:pt x="329262" y="2044667"/>
                    <a:pt x="192199" y="2043397"/>
                    <a:pt x="50853" y="2043397"/>
                  </a:cubicBezTo>
                  <a:cubicBezTo>
                    <a:pt x="38100" y="2043397"/>
                    <a:pt x="29210" y="2043397"/>
                    <a:pt x="19050" y="2042127"/>
                  </a:cubicBezTo>
                  <a:cubicBezTo>
                    <a:pt x="10160" y="2040857"/>
                    <a:pt x="5080" y="2034507"/>
                    <a:pt x="7620" y="2025617"/>
                  </a:cubicBezTo>
                  <a:cubicBezTo>
                    <a:pt x="16510" y="1993719"/>
                    <a:pt x="12700" y="1955164"/>
                    <a:pt x="11430" y="1915067"/>
                  </a:cubicBezTo>
                  <a:cubicBezTo>
                    <a:pt x="10160" y="1833330"/>
                    <a:pt x="6350" y="1753136"/>
                    <a:pt x="7620" y="1671400"/>
                  </a:cubicBezTo>
                  <a:cubicBezTo>
                    <a:pt x="5080" y="1569615"/>
                    <a:pt x="0" y="309641"/>
                    <a:pt x="7620" y="206314"/>
                  </a:cubicBezTo>
                  <a:cubicBezTo>
                    <a:pt x="8890" y="186265"/>
                    <a:pt x="7620" y="164674"/>
                    <a:pt x="8890" y="144626"/>
                  </a:cubicBezTo>
                  <a:cubicBezTo>
                    <a:pt x="10160" y="112240"/>
                    <a:pt x="12700" y="767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118" y="30480"/>
                    <a:pt x="153650" y="29210"/>
                  </a:cubicBezTo>
                  <a:cubicBezTo>
                    <a:pt x="269297" y="25400"/>
                    <a:pt x="384943" y="22860"/>
                    <a:pt x="504874" y="20320"/>
                  </a:cubicBezTo>
                  <a:cubicBezTo>
                    <a:pt x="586255" y="17780"/>
                    <a:pt x="667636" y="16510"/>
                    <a:pt x="744734" y="13970"/>
                  </a:cubicBezTo>
                  <a:cubicBezTo>
                    <a:pt x="821831" y="11430"/>
                    <a:pt x="903212" y="8890"/>
                    <a:pt x="980310" y="8890"/>
                  </a:cubicBezTo>
                  <a:cubicBezTo>
                    <a:pt x="1065975" y="7620"/>
                    <a:pt x="1151639" y="10160"/>
                    <a:pt x="1237303" y="8890"/>
                  </a:cubicBezTo>
                  <a:cubicBezTo>
                    <a:pt x="1344384" y="8890"/>
                    <a:pt x="3284680" y="6350"/>
                    <a:pt x="3391760" y="5080"/>
                  </a:cubicBezTo>
                  <a:cubicBezTo>
                    <a:pt x="3494557" y="3810"/>
                    <a:pt x="3597355" y="2540"/>
                    <a:pt x="3704435" y="2540"/>
                  </a:cubicBezTo>
                  <a:cubicBezTo>
                    <a:pt x="3880047" y="1270"/>
                    <a:pt x="4051375" y="0"/>
                    <a:pt x="4226987" y="0"/>
                  </a:cubicBezTo>
                  <a:cubicBezTo>
                    <a:pt x="4299802" y="0"/>
                    <a:pt x="4376900" y="2540"/>
                    <a:pt x="4449715" y="2540"/>
                  </a:cubicBezTo>
                  <a:cubicBezTo>
                    <a:pt x="4651026" y="3810"/>
                    <a:pt x="4856620" y="5080"/>
                    <a:pt x="5057931" y="7620"/>
                  </a:cubicBezTo>
                  <a:cubicBezTo>
                    <a:pt x="5165011" y="8890"/>
                    <a:pt x="5272092" y="12700"/>
                    <a:pt x="5379172" y="16510"/>
                  </a:cubicBezTo>
                  <a:lnTo>
                    <a:pt x="5445271" y="16510"/>
                  </a:lnTo>
                  <a:cubicBezTo>
                    <a:pt x="5456702" y="17780"/>
                    <a:pt x="5465591" y="20320"/>
                    <a:pt x="5475752" y="21590"/>
                  </a:cubicBezTo>
                  <a:close/>
                  <a:moveTo>
                    <a:pt x="5485911" y="2038317"/>
                  </a:moveTo>
                  <a:cubicBezTo>
                    <a:pt x="5487182" y="2021807"/>
                    <a:pt x="5488452" y="2009107"/>
                    <a:pt x="5488452" y="1996407"/>
                  </a:cubicBezTo>
                  <a:cubicBezTo>
                    <a:pt x="5487182" y="1908898"/>
                    <a:pt x="5485911" y="1827162"/>
                    <a:pt x="5485911" y="1739256"/>
                  </a:cubicBezTo>
                  <a:cubicBezTo>
                    <a:pt x="5485911" y="1699159"/>
                    <a:pt x="5488452" y="1659062"/>
                    <a:pt x="5487182" y="1618965"/>
                  </a:cubicBezTo>
                  <a:cubicBezTo>
                    <a:pt x="5487182" y="1581952"/>
                    <a:pt x="5485911" y="1543398"/>
                    <a:pt x="5484641" y="1506385"/>
                  </a:cubicBezTo>
                  <a:cubicBezTo>
                    <a:pt x="5479561" y="1449324"/>
                    <a:pt x="5468132" y="268001"/>
                    <a:pt x="5468132" y="210940"/>
                  </a:cubicBezTo>
                  <a:cubicBezTo>
                    <a:pt x="5465591" y="163132"/>
                    <a:pt x="5463052" y="113782"/>
                    <a:pt x="5460511" y="65974"/>
                  </a:cubicBezTo>
                  <a:cubicBezTo>
                    <a:pt x="5459241" y="44450"/>
                    <a:pt x="5457971" y="43180"/>
                    <a:pt x="5439137" y="41910"/>
                  </a:cubicBezTo>
                  <a:cubicBezTo>
                    <a:pt x="5426288" y="41910"/>
                    <a:pt x="5417721" y="41910"/>
                    <a:pt x="5404871" y="40640"/>
                  </a:cubicBezTo>
                  <a:cubicBezTo>
                    <a:pt x="5297791" y="36830"/>
                    <a:pt x="5186427" y="31750"/>
                    <a:pt x="5079347" y="30480"/>
                  </a:cubicBezTo>
                  <a:cubicBezTo>
                    <a:pt x="4818071" y="26670"/>
                    <a:pt x="4552511" y="25400"/>
                    <a:pt x="4291236" y="22860"/>
                  </a:cubicBezTo>
                  <a:lnTo>
                    <a:pt x="3982844" y="22860"/>
                  </a:lnTo>
                  <a:cubicBezTo>
                    <a:pt x="3845781" y="22860"/>
                    <a:pt x="3708718" y="22860"/>
                    <a:pt x="3575938" y="24130"/>
                  </a:cubicBezTo>
                  <a:cubicBezTo>
                    <a:pt x="3460292" y="25400"/>
                    <a:pt x="1511429" y="29210"/>
                    <a:pt x="1395782" y="29210"/>
                  </a:cubicBezTo>
                  <a:cubicBezTo>
                    <a:pt x="1207321" y="29210"/>
                    <a:pt x="1018859" y="26670"/>
                    <a:pt x="830398" y="33020"/>
                  </a:cubicBezTo>
                  <a:cubicBezTo>
                    <a:pt x="731884" y="36830"/>
                    <a:pt x="637653" y="36830"/>
                    <a:pt x="543422" y="38100"/>
                  </a:cubicBezTo>
                  <a:cubicBezTo>
                    <a:pt x="380660" y="41910"/>
                    <a:pt x="217898" y="45720"/>
                    <a:pt x="55136" y="50800"/>
                  </a:cubicBezTo>
                  <a:cubicBezTo>
                    <a:pt x="36830" y="50800"/>
                    <a:pt x="34290" y="53636"/>
                    <a:pt x="33020" y="72143"/>
                  </a:cubicBezTo>
                  <a:cubicBezTo>
                    <a:pt x="31750" y="99902"/>
                    <a:pt x="31750" y="127662"/>
                    <a:pt x="30480" y="155421"/>
                  </a:cubicBezTo>
                  <a:cubicBezTo>
                    <a:pt x="29210" y="201687"/>
                    <a:pt x="26670" y="246411"/>
                    <a:pt x="25400" y="292677"/>
                  </a:cubicBezTo>
                  <a:cubicBezTo>
                    <a:pt x="20320" y="342027"/>
                    <a:pt x="26670" y="1548024"/>
                    <a:pt x="29210" y="1597374"/>
                  </a:cubicBezTo>
                  <a:cubicBezTo>
                    <a:pt x="29210" y="1649809"/>
                    <a:pt x="29210" y="1703786"/>
                    <a:pt x="30480" y="1756221"/>
                  </a:cubicBezTo>
                  <a:cubicBezTo>
                    <a:pt x="30480" y="1794776"/>
                    <a:pt x="33020" y="1833330"/>
                    <a:pt x="33020" y="1871885"/>
                  </a:cubicBezTo>
                  <a:cubicBezTo>
                    <a:pt x="33020" y="1913524"/>
                    <a:pt x="33020" y="1955164"/>
                    <a:pt x="31750" y="1996407"/>
                  </a:cubicBezTo>
                  <a:lnTo>
                    <a:pt x="31750" y="2006567"/>
                  </a:lnTo>
                  <a:cubicBezTo>
                    <a:pt x="31750" y="2016727"/>
                    <a:pt x="35560" y="2020537"/>
                    <a:pt x="44450" y="2020537"/>
                  </a:cubicBezTo>
                  <a:cubicBezTo>
                    <a:pt x="93685" y="2020537"/>
                    <a:pt x="153650" y="2021807"/>
                    <a:pt x="209332" y="2021807"/>
                  </a:cubicBezTo>
                  <a:cubicBezTo>
                    <a:pt x="290713" y="2021807"/>
                    <a:pt x="376377" y="2019267"/>
                    <a:pt x="457758" y="2021807"/>
                  </a:cubicBezTo>
                  <a:cubicBezTo>
                    <a:pt x="590538" y="2025617"/>
                    <a:pt x="723317" y="2028157"/>
                    <a:pt x="856097" y="2026887"/>
                  </a:cubicBezTo>
                  <a:cubicBezTo>
                    <a:pt x="941761" y="2025617"/>
                    <a:pt x="1023143" y="2028157"/>
                    <a:pt x="1108807" y="2028157"/>
                  </a:cubicBezTo>
                  <a:cubicBezTo>
                    <a:pt x="1233020" y="2028157"/>
                    <a:pt x="1357233" y="2026887"/>
                    <a:pt x="1481447" y="2028157"/>
                  </a:cubicBezTo>
                  <a:cubicBezTo>
                    <a:pt x="1665625" y="2029427"/>
                    <a:pt x="3687302" y="2019267"/>
                    <a:pt x="3875764" y="2021807"/>
                  </a:cubicBezTo>
                  <a:cubicBezTo>
                    <a:pt x="3957145" y="2023077"/>
                    <a:pt x="4038526" y="2024347"/>
                    <a:pt x="4115624" y="2024347"/>
                  </a:cubicBezTo>
                  <a:cubicBezTo>
                    <a:pt x="4256970" y="2026887"/>
                    <a:pt x="4394033" y="2023077"/>
                    <a:pt x="4535379" y="2026887"/>
                  </a:cubicBezTo>
                  <a:cubicBezTo>
                    <a:pt x="4651026" y="2029427"/>
                    <a:pt x="4766672" y="2029427"/>
                    <a:pt x="4882319" y="2031967"/>
                  </a:cubicBezTo>
                  <a:cubicBezTo>
                    <a:pt x="5053648" y="2035777"/>
                    <a:pt x="5224977" y="2038317"/>
                    <a:pt x="5396305" y="2039587"/>
                  </a:cubicBezTo>
                  <a:cubicBezTo>
                    <a:pt x="5447811" y="2039587"/>
                    <a:pt x="5465591" y="2038317"/>
                    <a:pt x="5485911" y="2038317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496547" y="6742853"/>
            <a:ext cx="3421714" cy="354414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09037">
            <a:off x="16778497" y="7806552"/>
            <a:ext cx="1713414" cy="24864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FAC7B16B-55B7-0105-C9D6-A6BA7017E4AA}"/>
                  </a:ext>
                </a:extLst>
              </p:cNvPr>
              <p:cNvSpPr txBox="1"/>
              <p:nvPr/>
            </p:nvSpPr>
            <p:spPr>
              <a:xfrm>
                <a:off x="2881679" y="1120180"/>
                <a:ext cx="9601200" cy="8206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Ta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bảng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xét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dấu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của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𝑓</m:t>
                    </m:r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(</m:t>
                    </m:r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𝑥</m:t>
                    </m:r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)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như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sau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FAC7B16B-55B7-0105-C9D6-A6BA7017E4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1679" y="1120180"/>
                <a:ext cx="9601200" cy="820674"/>
              </a:xfrm>
              <a:prstGeom prst="rect">
                <a:avLst/>
              </a:prstGeom>
              <a:blipFill>
                <a:blip r:embed="rId8"/>
                <a:stretch>
                  <a:fillRect l="-1968" b="-27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Bảng 16">
                <a:extLst>
                  <a:ext uri="{FF2B5EF4-FFF2-40B4-BE49-F238E27FC236}">
                    <a16:creationId xmlns:a16="http://schemas.microsoft.com/office/drawing/2014/main" id="{F7EEC811-4BA9-16E5-E85E-AEF155DCE98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97158539"/>
                  </p:ext>
                </p:extLst>
              </p:nvPr>
            </p:nvGraphicFramePr>
            <p:xfrm>
              <a:off x="2990347" y="2160611"/>
              <a:ext cx="12192000" cy="201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74306">
                      <a:extLst>
                        <a:ext uri="{9D8B030D-6E8A-4147-A177-3AD203B41FA5}">
                          <a16:colId xmlns:a16="http://schemas.microsoft.com/office/drawing/2014/main" val="3418365180"/>
                        </a:ext>
                      </a:extLst>
                    </a:gridCol>
                    <a:gridCol w="10417694">
                      <a:extLst>
                        <a:ext uri="{9D8B030D-6E8A-4147-A177-3AD203B41FA5}">
                          <a16:colId xmlns:a16="http://schemas.microsoft.com/office/drawing/2014/main" val="2668476754"/>
                        </a:ext>
                      </a:extLst>
                    </a:gridCol>
                  </a:tblGrid>
                  <a:tr h="1005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4000" i="1" dirty="0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dirty="0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4000" b="0" i="1" dirty="0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 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4000" i="1" dirty="0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dirty="0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4000" b="0" i="1" dirty="0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3214326"/>
                      </a:ext>
                    </a:extLst>
                  </a:tr>
                  <a:tr h="1005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4000" b="0" dirty="0"/>
                            <a:t>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oMath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1588811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Bảng 16">
                <a:extLst>
                  <a:ext uri="{FF2B5EF4-FFF2-40B4-BE49-F238E27FC236}">
                    <a16:creationId xmlns:a16="http://schemas.microsoft.com/office/drawing/2014/main" id="{F7EEC811-4BA9-16E5-E85E-AEF155DCE98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97158539"/>
                  </p:ext>
                </p:extLst>
              </p:nvPr>
            </p:nvGraphicFramePr>
            <p:xfrm>
              <a:off x="2990347" y="2160611"/>
              <a:ext cx="12192000" cy="201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74306">
                      <a:extLst>
                        <a:ext uri="{9D8B030D-6E8A-4147-A177-3AD203B41FA5}">
                          <a16:colId xmlns:a16="http://schemas.microsoft.com/office/drawing/2014/main" val="3418365180"/>
                        </a:ext>
                      </a:extLst>
                    </a:gridCol>
                    <a:gridCol w="10417694">
                      <a:extLst>
                        <a:ext uri="{9D8B030D-6E8A-4147-A177-3AD203B41FA5}">
                          <a16:colId xmlns:a16="http://schemas.microsoft.com/office/drawing/2014/main" val="2668476754"/>
                        </a:ext>
                      </a:extLst>
                    </a:gridCol>
                  </a:tblGrid>
                  <a:tr h="1005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344" t="-602" r="-588316" b="-1006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7076" t="-602" r="-117" b="-1006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3214326"/>
                      </a:ext>
                    </a:extLst>
                  </a:tr>
                  <a:tr h="1005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344" t="-101212" r="-588316" b="-12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7076" t="-101212" r="-117" b="-12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588811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3FCFC01F-5F28-565C-A417-47D0E9AB5F49}"/>
                  </a:ext>
                </a:extLst>
              </p:cNvPr>
              <p:cNvSpPr txBox="1"/>
              <p:nvPr/>
            </p:nvSpPr>
            <p:spPr>
              <a:xfrm>
                <a:off x="1465734" y="4497042"/>
                <a:ext cx="15443507" cy="41446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71500" indent="-571500" algn="just">
                  <a:lnSpc>
                    <a:spcPct val="150000"/>
                  </a:lnSpc>
                  <a:buFontTx/>
                  <a:buChar char="+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Doanh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nghiệp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tức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126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≤334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 algn="just">
                  <a:lnSpc>
                    <a:spcPct val="150000"/>
                  </a:lnSpc>
                  <a:buFontTx/>
                  <a:buChar char="+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Doanh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nghiệp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bị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lỗ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tức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≤125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hoặc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≥335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doanh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nghiệp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126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334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sản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phẩm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doanh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nghiệp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bị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lỗ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125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sản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phẩm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hoặc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thiểu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335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sản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phẩm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3FCFC01F-5F28-565C-A417-47D0E9AB5F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5734" y="4497042"/>
                <a:ext cx="15443507" cy="4144661"/>
              </a:xfrm>
              <a:prstGeom prst="rect">
                <a:avLst/>
              </a:prstGeom>
              <a:blipFill>
                <a:blip r:embed="rId10"/>
                <a:stretch>
                  <a:fillRect l="-1184" r="-1184" b="-4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207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2653347" y="623942"/>
            <a:ext cx="13096613" cy="1806592"/>
            <a:chOff x="0" y="0"/>
            <a:chExt cx="4471720" cy="616844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434890" cy="572394"/>
            </a:xfrm>
            <a:custGeom>
              <a:avLst/>
              <a:gdLst/>
              <a:ahLst/>
              <a:cxnLst/>
              <a:rect l="l" t="t" r="r" b="b"/>
              <a:pathLst>
                <a:path w="4434890" h="572394">
                  <a:moveTo>
                    <a:pt x="2540" y="541914"/>
                  </a:moveTo>
                  <a:cubicBezTo>
                    <a:pt x="0" y="550804"/>
                    <a:pt x="5080" y="557154"/>
                    <a:pt x="28814" y="558424"/>
                  </a:cubicBezTo>
                  <a:cubicBezTo>
                    <a:pt x="56284" y="559694"/>
                    <a:pt x="80320" y="559694"/>
                    <a:pt x="107789" y="559694"/>
                  </a:cubicBezTo>
                  <a:cubicBezTo>
                    <a:pt x="217668" y="560964"/>
                    <a:pt x="327546" y="560964"/>
                    <a:pt x="440858" y="562234"/>
                  </a:cubicBezTo>
                  <a:cubicBezTo>
                    <a:pt x="502665" y="563504"/>
                    <a:pt x="564472" y="564774"/>
                    <a:pt x="622845" y="566044"/>
                  </a:cubicBezTo>
                  <a:cubicBezTo>
                    <a:pt x="725856" y="567314"/>
                    <a:pt x="825433" y="567314"/>
                    <a:pt x="928444" y="568584"/>
                  </a:cubicBezTo>
                  <a:cubicBezTo>
                    <a:pt x="969649" y="568584"/>
                    <a:pt x="1007419" y="568584"/>
                    <a:pt x="1048624" y="567314"/>
                  </a:cubicBezTo>
                  <a:cubicBezTo>
                    <a:pt x="1065792" y="567314"/>
                    <a:pt x="1086395" y="566044"/>
                    <a:pt x="1103563" y="566044"/>
                  </a:cubicBezTo>
                  <a:cubicBezTo>
                    <a:pt x="1172237" y="567314"/>
                    <a:pt x="2545719" y="558424"/>
                    <a:pt x="2614393" y="559694"/>
                  </a:cubicBezTo>
                  <a:cubicBezTo>
                    <a:pt x="2710536" y="560964"/>
                    <a:pt x="2974932" y="560964"/>
                    <a:pt x="3071075" y="560964"/>
                  </a:cubicBezTo>
                  <a:cubicBezTo>
                    <a:pt x="3108846" y="560964"/>
                    <a:pt x="3143183" y="559694"/>
                    <a:pt x="3180954" y="559694"/>
                  </a:cubicBezTo>
                  <a:lnTo>
                    <a:pt x="3366374" y="563504"/>
                  </a:lnTo>
                  <a:cubicBezTo>
                    <a:pt x="3500288" y="566044"/>
                    <a:pt x="3630769" y="563504"/>
                    <a:pt x="3764683" y="567314"/>
                  </a:cubicBezTo>
                  <a:cubicBezTo>
                    <a:pt x="3987874" y="572394"/>
                    <a:pt x="4214499" y="566044"/>
                    <a:pt x="4370120" y="571124"/>
                  </a:cubicBezTo>
                  <a:cubicBezTo>
                    <a:pt x="4390440" y="572394"/>
                    <a:pt x="4410760" y="571124"/>
                    <a:pt x="4433620" y="571124"/>
                  </a:cubicBezTo>
                  <a:lnTo>
                    <a:pt x="4433620" y="511434"/>
                  </a:lnTo>
                  <a:cubicBezTo>
                    <a:pt x="4432350" y="472142"/>
                    <a:pt x="4431080" y="454026"/>
                    <a:pt x="4431080" y="434778"/>
                  </a:cubicBezTo>
                  <a:cubicBezTo>
                    <a:pt x="4431080" y="412510"/>
                    <a:pt x="4434890" y="389865"/>
                    <a:pt x="4428540" y="367597"/>
                  </a:cubicBezTo>
                  <a:cubicBezTo>
                    <a:pt x="4420920" y="352878"/>
                    <a:pt x="4409490" y="62644"/>
                    <a:pt x="4409490" y="47925"/>
                  </a:cubicBezTo>
                  <a:cubicBezTo>
                    <a:pt x="4406950" y="37735"/>
                    <a:pt x="4405680" y="27167"/>
                    <a:pt x="4403140" y="16977"/>
                  </a:cubicBezTo>
                  <a:cubicBezTo>
                    <a:pt x="4403140" y="13957"/>
                    <a:pt x="4401870" y="10938"/>
                    <a:pt x="4400600" y="6350"/>
                  </a:cubicBezTo>
                  <a:cubicBezTo>
                    <a:pt x="4390440" y="3810"/>
                    <a:pt x="4381550" y="2540"/>
                    <a:pt x="4371390" y="1270"/>
                  </a:cubicBezTo>
                  <a:cubicBezTo>
                    <a:pt x="4363770" y="0"/>
                    <a:pt x="4356150" y="1270"/>
                    <a:pt x="4349800" y="1270"/>
                  </a:cubicBezTo>
                  <a:lnTo>
                    <a:pt x="11645" y="6350"/>
                  </a:lnTo>
                  <a:lnTo>
                    <a:pt x="2540" y="541914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410760" cy="562234"/>
            </a:xfrm>
            <a:custGeom>
              <a:avLst/>
              <a:gdLst/>
              <a:ahLst/>
              <a:cxnLst/>
              <a:rect l="l" t="t" r="r" b="b"/>
              <a:pathLst>
                <a:path w="4410760" h="562234">
                  <a:moveTo>
                    <a:pt x="4410760" y="562234"/>
                  </a:moveTo>
                  <a:lnTo>
                    <a:pt x="0" y="554614"/>
                  </a:lnTo>
                  <a:lnTo>
                    <a:pt x="0" y="202677"/>
                  </a:lnTo>
                  <a:lnTo>
                    <a:pt x="7620" y="20320"/>
                  </a:lnTo>
                  <a:lnTo>
                    <a:pt x="2211850" y="0"/>
                  </a:lnTo>
                  <a:lnTo>
                    <a:pt x="4389170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4439970" cy="588904"/>
            </a:xfrm>
            <a:custGeom>
              <a:avLst/>
              <a:gdLst/>
              <a:ahLst/>
              <a:cxnLst/>
              <a:rect l="l" t="t" r="r" b="b"/>
              <a:pathLst>
                <a:path w="4439970" h="588904">
                  <a:moveTo>
                    <a:pt x="4405680" y="21590"/>
                  </a:moveTo>
                  <a:cubicBezTo>
                    <a:pt x="4406950" y="34290"/>
                    <a:pt x="4406950" y="44450"/>
                    <a:pt x="4408220" y="52746"/>
                  </a:cubicBezTo>
                  <a:cubicBezTo>
                    <a:pt x="4410760" y="62936"/>
                    <a:pt x="4412030" y="73504"/>
                    <a:pt x="4414570" y="83694"/>
                  </a:cubicBezTo>
                  <a:cubicBezTo>
                    <a:pt x="4414570" y="98414"/>
                    <a:pt x="4427270" y="388648"/>
                    <a:pt x="4433620" y="403367"/>
                  </a:cubicBezTo>
                  <a:cubicBezTo>
                    <a:pt x="4439970" y="425634"/>
                    <a:pt x="4436160" y="448279"/>
                    <a:pt x="4436160" y="470547"/>
                  </a:cubicBezTo>
                  <a:cubicBezTo>
                    <a:pt x="4436160" y="490173"/>
                    <a:pt x="4437430" y="508289"/>
                    <a:pt x="4438700" y="527944"/>
                  </a:cubicBezTo>
                  <a:lnTo>
                    <a:pt x="4438700" y="587634"/>
                  </a:lnTo>
                  <a:cubicBezTo>
                    <a:pt x="4415840" y="587634"/>
                    <a:pt x="4395520" y="588904"/>
                    <a:pt x="4375200" y="587634"/>
                  </a:cubicBezTo>
                  <a:cubicBezTo>
                    <a:pt x="4156831" y="582554"/>
                    <a:pt x="3930207" y="588904"/>
                    <a:pt x="3707016" y="583824"/>
                  </a:cubicBezTo>
                  <a:cubicBezTo>
                    <a:pt x="3573101" y="580014"/>
                    <a:pt x="3442621" y="582554"/>
                    <a:pt x="3308706" y="580014"/>
                  </a:cubicBezTo>
                  <a:lnTo>
                    <a:pt x="3123286" y="576204"/>
                  </a:lnTo>
                  <a:cubicBezTo>
                    <a:pt x="3085516" y="576204"/>
                    <a:pt x="3051179" y="577474"/>
                    <a:pt x="3013408" y="577474"/>
                  </a:cubicBezTo>
                  <a:cubicBezTo>
                    <a:pt x="2917264" y="576204"/>
                    <a:pt x="2652869" y="577474"/>
                    <a:pt x="2556725" y="576204"/>
                  </a:cubicBezTo>
                  <a:cubicBezTo>
                    <a:pt x="2488051" y="574934"/>
                    <a:pt x="1114570" y="583824"/>
                    <a:pt x="1045896" y="582554"/>
                  </a:cubicBezTo>
                  <a:cubicBezTo>
                    <a:pt x="1028727" y="582554"/>
                    <a:pt x="1008125" y="583824"/>
                    <a:pt x="990956" y="583824"/>
                  </a:cubicBezTo>
                  <a:cubicBezTo>
                    <a:pt x="949752" y="583824"/>
                    <a:pt x="911981" y="585094"/>
                    <a:pt x="870777" y="585094"/>
                  </a:cubicBezTo>
                  <a:cubicBezTo>
                    <a:pt x="767766" y="585094"/>
                    <a:pt x="668188" y="583824"/>
                    <a:pt x="565177" y="582554"/>
                  </a:cubicBezTo>
                  <a:cubicBezTo>
                    <a:pt x="503371" y="581284"/>
                    <a:pt x="441564" y="580014"/>
                    <a:pt x="383191" y="578744"/>
                  </a:cubicBezTo>
                  <a:cubicBezTo>
                    <a:pt x="273312" y="577474"/>
                    <a:pt x="163434" y="576204"/>
                    <a:pt x="50122" y="576204"/>
                  </a:cubicBezTo>
                  <a:cubicBezTo>
                    <a:pt x="38100" y="576204"/>
                    <a:pt x="29210" y="576204"/>
                    <a:pt x="19050" y="574934"/>
                  </a:cubicBezTo>
                  <a:cubicBezTo>
                    <a:pt x="10160" y="573664"/>
                    <a:pt x="5080" y="567314"/>
                    <a:pt x="7620" y="558424"/>
                  </a:cubicBezTo>
                  <a:cubicBezTo>
                    <a:pt x="16510" y="527160"/>
                    <a:pt x="12700" y="517724"/>
                    <a:pt x="11430" y="507911"/>
                  </a:cubicBezTo>
                  <a:cubicBezTo>
                    <a:pt x="10160" y="487908"/>
                    <a:pt x="6350" y="468283"/>
                    <a:pt x="7620" y="448279"/>
                  </a:cubicBezTo>
                  <a:cubicBezTo>
                    <a:pt x="5080" y="423370"/>
                    <a:pt x="0" y="115020"/>
                    <a:pt x="7620" y="89733"/>
                  </a:cubicBezTo>
                  <a:cubicBezTo>
                    <a:pt x="8890" y="84827"/>
                    <a:pt x="7620" y="79543"/>
                    <a:pt x="8890" y="74636"/>
                  </a:cubicBezTo>
                  <a:cubicBezTo>
                    <a:pt x="10160" y="66711"/>
                    <a:pt x="12700" y="5803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7591" y="30480"/>
                    <a:pt x="132531" y="29210"/>
                  </a:cubicBezTo>
                  <a:cubicBezTo>
                    <a:pt x="225241" y="25400"/>
                    <a:pt x="317951" y="22860"/>
                    <a:pt x="414094" y="20320"/>
                  </a:cubicBezTo>
                  <a:cubicBezTo>
                    <a:pt x="479335" y="17780"/>
                    <a:pt x="544575" y="16510"/>
                    <a:pt x="606382" y="13970"/>
                  </a:cubicBezTo>
                  <a:cubicBezTo>
                    <a:pt x="668188" y="11430"/>
                    <a:pt x="733429" y="8890"/>
                    <a:pt x="795235" y="8890"/>
                  </a:cubicBezTo>
                  <a:cubicBezTo>
                    <a:pt x="863909" y="7620"/>
                    <a:pt x="932584" y="10160"/>
                    <a:pt x="1001258" y="8890"/>
                  </a:cubicBezTo>
                  <a:cubicBezTo>
                    <a:pt x="1087100" y="8890"/>
                    <a:pt x="2642568" y="6350"/>
                    <a:pt x="2728411" y="5080"/>
                  </a:cubicBezTo>
                  <a:cubicBezTo>
                    <a:pt x="2810819" y="3810"/>
                    <a:pt x="2893228" y="2540"/>
                    <a:pt x="2979071" y="2540"/>
                  </a:cubicBezTo>
                  <a:cubicBezTo>
                    <a:pt x="3119853" y="1270"/>
                    <a:pt x="3257201" y="0"/>
                    <a:pt x="3397983" y="0"/>
                  </a:cubicBezTo>
                  <a:cubicBezTo>
                    <a:pt x="3456355" y="0"/>
                    <a:pt x="3518162" y="2540"/>
                    <a:pt x="3576535" y="2540"/>
                  </a:cubicBezTo>
                  <a:cubicBezTo>
                    <a:pt x="3737919" y="3810"/>
                    <a:pt x="3902737" y="5080"/>
                    <a:pt x="4064121" y="7620"/>
                  </a:cubicBezTo>
                  <a:cubicBezTo>
                    <a:pt x="4149964" y="8890"/>
                    <a:pt x="4235806" y="12700"/>
                    <a:pt x="4321649" y="16510"/>
                  </a:cubicBezTo>
                  <a:lnTo>
                    <a:pt x="4375200" y="16510"/>
                  </a:lnTo>
                  <a:cubicBezTo>
                    <a:pt x="4386630" y="17780"/>
                    <a:pt x="4395520" y="20320"/>
                    <a:pt x="4405680" y="21590"/>
                  </a:cubicBezTo>
                  <a:close/>
                  <a:moveTo>
                    <a:pt x="4415840" y="571124"/>
                  </a:moveTo>
                  <a:cubicBezTo>
                    <a:pt x="4417110" y="554614"/>
                    <a:pt x="4418380" y="541914"/>
                    <a:pt x="4418380" y="529214"/>
                  </a:cubicBezTo>
                  <a:cubicBezTo>
                    <a:pt x="4417110" y="506402"/>
                    <a:pt x="4415840" y="486399"/>
                    <a:pt x="4415840" y="464886"/>
                  </a:cubicBezTo>
                  <a:cubicBezTo>
                    <a:pt x="4415840" y="455073"/>
                    <a:pt x="4418380" y="445260"/>
                    <a:pt x="4417110" y="435447"/>
                  </a:cubicBezTo>
                  <a:cubicBezTo>
                    <a:pt x="4417110" y="426389"/>
                    <a:pt x="4415840" y="416954"/>
                    <a:pt x="4414570" y="407896"/>
                  </a:cubicBezTo>
                  <a:cubicBezTo>
                    <a:pt x="4409490" y="393931"/>
                    <a:pt x="4398060" y="104830"/>
                    <a:pt x="4398060" y="90865"/>
                  </a:cubicBezTo>
                  <a:cubicBezTo>
                    <a:pt x="4395520" y="79165"/>
                    <a:pt x="4392980" y="67088"/>
                    <a:pt x="4390440" y="55388"/>
                  </a:cubicBezTo>
                  <a:cubicBezTo>
                    <a:pt x="4389170" y="44450"/>
                    <a:pt x="4387900" y="43180"/>
                    <a:pt x="4369721" y="41910"/>
                  </a:cubicBezTo>
                  <a:cubicBezTo>
                    <a:pt x="4359420" y="41910"/>
                    <a:pt x="4352552" y="41910"/>
                    <a:pt x="4342251" y="40640"/>
                  </a:cubicBezTo>
                  <a:cubicBezTo>
                    <a:pt x="4256409" y="36830"/>
                    <a:pt x="4167132" y="31750"/>
                    <a:pt x="4081290" y="30480"/>
                  </a:cubicBezTo>
                  <a:cubicBezTo>
                    <a:pt x="3871834" y="26670"/>
                    <a:pt x="3658944" y="25400"/>
                    <a:pt x="3449488" y="22860"/>
                  </a:cubicBezTo>
                  <a:lnTo>
                    <a:pt x="3202262" y="22860"/>
                  </a:lnTo>
                  <a:cubicBezTo>
                    <a:pt x="3092383" y="22860"/>
                    <a:pt x="2982505" y="22860"/>
                    <a:pt x="2876060" y="24130"/>
                  </a:cubicBezTo>
                  <a:cubicBezTo>
                    <a:pt x="2783350" y="25400"/>
                    <a:pt x="1221015" y="29210"/>
                    <a:pt x="1128305" y="29210"/>
                  </a:cubicBezTo>
                  <a:cubicBezTo>
                    <a:pt x="977222" y="29210"/>
                    <a:pt x="826139" y="26670"/>
                    <a:pt x="675056" y="33020"/>
                  </a:cubicBezTo>
                  <a:cubicBezTo>
                    <a:pt x="596081" y="36830"/>
                    <a:pt x="520539" y="36830"/>
                    <a:pt x="444998" y="38100"/>
                  </a:cubicBezTo>
                  <a:cubicBezTo>
                    <a:pt x="314517" y="41910"/>
                    <a:pt x="184036" y="45720"/>
                    <a:pt x="53555" y="50800"/>
                  </a:cubicBezTo>
                  <a:cubicBezTo>
                    <a:pt x="36830" y="50800"/>
                    <a:pt x="34290" y="52369"/>
                    <a:pt x="33020" y="56898"/>
                  </a:cubicBezTo>
                  <a:cubicBezTo>
                    <a:pt x="31750" y="63691"/>
                    <a:pt x="31750" y="70485"/>
                    <a:pt x="30480" y="77278"/>
                  </a:cubicBezTo>
                  <a:cubicBezTo>
                    <a:pt x="29210" y="88601"/>
                    <a:pt x="26670" y="99546"/>
                    <a:pt x="25400" y="110868"/>
                  </a:cubicBezTo>
                  <a:cubicBezTo>
                    <a:pt x="20320" y="122946"/>
                    <a:pt x="26670" y="418086"/>
                    <a:pt x="29210" y="430163"/>
                  </a:cubicBezTo>
                  <a:cubicBezTo>
                    <a:pt x="29210" y="442996"/>
                    <a:pt x="29210" y="456205"/>
                    <a:pt x="30480" y="469037"/>
                  </a:cubicBezTo>
                  <a:cubicBezTo>
                    <a:pt x="30480" y="478473"/>
                    <a:pt x="33020" y="487908"/>
                    <a:pt x="33020" y="497344"/>
                  </a:cubicBezTo>
                  <a:cubicBezTo>
                    <a:pt x="33020" y="507534"/>
                    <a:pt x="33020" y="517724"/>
                    <a:pt x="31750" y="529214"/>
                  </a:cubicBezTo>
                  <a:lnTo>
                    <a:pt x="31750" y="539374"/>
                  </a:lnTo>
                  <a:cubicBezTo>
                    <a:pt x="31750" y="549534"/>
                    <a:pt x="35560" y="553344"/>
                    <a:pt x="44450" y="553344"/>
                  </a:cubicBezTo>
                  <a:cubicBezTo>
                    <a:pt x="84459" y="553344"/>
                    <a:pt x="132531" y="554614"/>
                    <a:pt x="177169" y="554614"/>
                  </a:cubicBezTo>
                  <a:cubicBezTo>
                    <a:pt x="242409" y="554614"/>
                    <a:pt x="311083" y="552074"/>
                    <a:pt x="376324" y="554614"/>
                  </a:cubicBezTo>
                  <a:cubicBezTo>
                    <a:pt x="482768" y="558424"/>
                    <a:pt x="589213" y="560964"/>
                    <a:pt x="695658" y="559694"/>
                  </a:cubicBezTo>
                  <a:cubicBezTo>
                    <a:pt x="764332" y="558424"/>
                    <a:pt x="829572" y="560964"/>
                    <a:pt x="898246" y="560964"/>
                  </a:cubicBezTo>
                  <a:cubicBezTo>
                    <a:pt x="997824" y="560964"/>
                    <a:pt x="1097401" y="559694"/>
                    <a:pt x="1196979" y="560964"/>
                  </a:cubicBezTo>
                  <a:cubicBezTo>
                    <a:pt x="1344628" y="562234"/>
                    <a:pt x="2965336" y="552074"/>
                    <a:pt x="3116419" y="554614"/>
                  </a:cubicBezTo>
                  <a:cubicBezTo>
                    <a:pt x="3181659" y="555884"/>
                    <a:pt x="3246900" y="557154"/>
                    <a:pt x="3308706" y="557154"/>
                  </a:cubicBezTo>
                  <a:cubicBezTo>
                    <a:pt x="3422019" y="559694"/>
                    <a:pt x="3531897" y="555884"/>
                    <a:pt x="3645209" y="559694"/>
                  </a:cubicBezTo>
                  <a:cubicBezTo>
                    <a:pt x="3737919" y="562234"/>
                    <a:pt x="3830630" y="562234"/>
                    <a:pt x="3923339" y="564774"/>
                  </a:cubicBezTo>
                  <a:cubicBezTo>
                    <a:pt x="4060688" y="568584"/>
                    <a:pt x="4198036" y="571124"/>
                    <a:pt x="4335384" y="572394"/>
                  </a:cubicBezTo>
                  <a:cubicBezTo>
                    <a:pt x="4377740" y="572394"/>
                    <a:pt x="4395520" y="571124"/>
                    <a:pt x="4415840" y="571124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144006" y="3017539"/>
            <a:ext cx="16230600" cy="6404410"/>
            <a:chOff x="0" y="0"/>
            <a:chExt cx="5541791" cy="2532481"/>
          </a:xfrm>
        </p:grpSpPr>
        <p:sp>
          <p:nvSpPr>
            <p:cNvPr id="10" name="Freeform 10"/>
            <p:cNvSpPr/>
            <p:nvPr/>
          </p:nvSpPr>
          <p:spPr>
            <a:xfrm>
              <a:off x="38100" y="44450"/>
              <a:ext cx="5504962" cy="2488031"/>
            </a:xfrm>
            <a:custGeom>
              <a:avLst/>
              <a:gdLst/>
              <a:ahLst/>
              <a:cxnLst/>
              <a:rect l="l" t="t" r="r" b="b"/>
              <a:pathLst>
                <a:path w="5504962" h="2488031">
                  <a:moveTo>
                    <a:pt x="2540" y="2457552"/>
                  </a:moveTo>
                  <a:cubicBezTo>
                    <a:pt x="0" y="2466442"/>
                    <a:pt x="5080" y="2472792"/>
                    <a:pt x="34642" y="2474061"/>
                  </a:cubicBezTo>
                  <a:cubicBezTo>
                    <a:pt x="68908" y="2475331"/>
                    <a:pt x="98890" y="2475331"/>
                    <a:pt x="133156" y="2475331"/>
                  </a:cubicBezTo>
                  <a:cubicBezTo>
                    <a:pt x="270219" y="2476602"/>
                    <a:pt x="407282" y="2476602"/>
                    <a:pt x="548628" y="2477871"/>
                  </a:cubicBezTo>
                  <a:cubicBezTo>
                    <a:pt x="625726" y="2479142"/>
                    <a:pt x="702824" y="2480411"/>
                    <a:pt x="775638" y="2481681"/>
                  </a:cubicBezTo>
                  <a:cubicBezTo>
                    <a:pt x="904135" y="2482952"/>
                    <a:pt x="1028348" y="2482952"/>
                    <a:pt x="1156844" y="2484221"/>
                  </a:cubicBezTo>
                  <a:cubicBezTo>
                    <a:pt x="1208243" y="2484221"/>
                    <a:pt x="1255358" y="2484221"/>
                    <a:pt x="1306757" y="2482952"/>
                  </a:cubicBezTo>
                  <a:cubicBezTo>
                    <a:pt x="1328173" y="2482952"/>
                    <a:pt x="1353872" y="2481681"/>
                    <a:pt x="1375288" y="2481681"/>
                  </a:cubicBezTo>
                  <a:cubicBezTo>
                    <a:pt x="1460952" y="2482952"/>
                    <a:pt x="3174238" y="2474061"/>
                    <a:pt x="3259903" y="2475331"/>
                  </a:cubicBezTo>
                  <a:cubicBezTo>
                    <a:pt x="3379833" y="2476602"/>
                    <a:pt x="3709640" y="2476602"/>
                    <a:pt x="3829571" y="2476602"/>
                  </a:cubicBezTo>
                  <a:cubicBezTo>
                    <a:pt x="3876686" y="2476602"/>
                    <a:pt x="3919518" y="2475331"/>
                    <a:pt x="3966633" y="2475331"/>
                  </a:cubicBezTo>
                  <a:lnTo>
                    <a:pt x="4197927" y="2479142"/>
                  </a:lnTo>
                  <a:cubicBezTo>
                    <a:pt x="4364972" y="2481681"/>
                    <a:pt x="4527734" y="2479142"/>
                    <a:pt x="4694780" y="2482952"/>
                  </a:cubicBezTo>
                  <a:cubicBezTo>
                    <a:pt x="4973189" y="2488031"/>
                    <a:pt x="5255881" y="2481681"/>
                    <a:pt x="5440192" y="2486761"/>
                  </a:cubicBezTo>
                  <a:cubicBezTo>
                    <a:pt x="5460512" y="2488031"/>
                    <a:pt x="5480831" y="2486761"/>
                    <a:pt x="5503692" y="2486761"/>
                  </a:cubicBezTo>
                  <a:lnTo>
                    <a:pt x="5503692" y="2427071"/>
                  </a:lnTo>
                  <a:cubicBezTo>
                    <a:pt x="5502422" y="2344370"/>
                    <a:pt x="5501151" y="2253256"/>
                    <a:pt x="5501151" y="2156447"/>
                  </a:cubicBezTo>
                  <a:cubicBezTo>
                    <a:pt x="5501151" y="2044453"/>
                    <a:pt x="5504962" y="1930561"/>
                    <a:pt x="5498612" y="1818566"/>
                  </a:cubicBezTo>
                  <a:cubicBezTo>
                    <a:pt x="5490992" y="1744536"/>
                    <a:pt x="5479562" y="284814"/>
                    <a:pt x="5479562" y="210784"/>
                  </a:cubicBezTo>
                  <a:cubicBezTo>
                    <a:pt x="5477022" y="159532"/>
                    <a:pt x="5475751" y="106382"/>
                    <a:pt x="5473212" y="55131"/>
                  </a:cubicBezTo>
                  <a:cubicBezTo>
                    <a:pt x="5473212" y="39945"/>
                    <a:pt x="5471942" y="24759"/>
                    <a:pt x="5470672" y="6350"/>
                  </a:cubicBezTo>
                  <a:cubicBezTo>
                    <a:pt x="5460512" y="3810"/>
                    <a:pt x="5451622" y="2540"/>
                    <a:pt x="5441462" y="1270"/>
                  </a:cubicBezTo>
                  <a:cubicBezTo>
                    <a:pt x="5433842" y="0"/>
                    <a:pt x="5426222" y="1270"/>
                    <a:pt x="5419872" y="1270"/>
                  </a:cubicBezTo>
                  <a:lnTo>
                    <a:pt x="13226" y="6350"/>
                  </a:lnTo>
                  <a:lnTo>
                    <a:pt x="2540" y="2457552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1430" y="16510"/>
              <a:ext cx="5480832" cy="2477872"/>
            </a:xfrm>
            <a:custGeom>
              <a:avLst/>
              <a:gdLst/>
              <a:ahLst/>
              <a:cxnLst/>
              <a:rect l="l" t="t" r="r" b="b"/>
              <a:pathLst>
                <a:path w="5480832" h="2477872">
                  <a:moveTo>
                    <a:pt x="5480832" y="2477872"/>
                  </a:moveTo>
                  <a:lnTo>
                    <a:pt x="0" y="2470252"/>
                  </a:lnTo>
                  <a:lnTo>
                    <a:pt x="0" y="876522"/>
                  </a:lnTo>
                  <a:lnTo>
                    <a:pt x="7620" y="20320"/>
                  </a:lnTo>
                  <a:lnTo>
                    <a:pt x="2751171" y="0"/>
                  </a:lnTo>
                  <a:lnTo>
                    <a:pt x="5459242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-3810" y="0"/>
              <a:ext cx="5510041" cy="2504542"/>
            </a:xfrm>
            <a:custGeom>
              <a:avLst/>
              <a:gdLst/>
              <a:ahLst/>
              <a:cxnLst/>
              <a:rect l="l" t="t" r="r" b="b"/>
              <a:pathLst>
                <a:path w="5510041" h="2504542">
                  <a:moveTo>
                    <a:pt x="5475752" y="21590"/>
                  </a:moveTo>
                  <a:cubicBezTo>
                    <a:pt x="5477021" y="34290"/>
                    <a:pt x="5477021" y="44450"/>
                    <a:pt x="5478291" y="55922"/>
                  </a:cubicBezTo>
                  <a:cubicBezTo>
                    <a:pt x="5480832" y="107173"/>
                    <a:pt x="5482102" y="160323"/>
                    <a:pt x="5484641" y="211575"/>
                  </a:cubicBezTo>
                  <a:cubicBezTo>
                    <a:pt x="5484641" y="285605"/>
                    <a:pt x="5497341" y="1745328"/>
                    <a:pt x="5503691" y="1819358"/>
                  </a:cubicBezTo>
                  <a:cubicBezTo>
                    <a:pt x="5510041" y="1931352"/>
                    <a:pt x="5506232" y="2045244"/>
                    <a:pt x="5506232" y="2157239"/>
                  </a:cubicBezTo>
                  <a:cubicBezTo>
                    <a:pt x="5506232" y="2255945"/>
                    <a:pt x="5507502" y="2347059"/>
                    <a:pt x="5508771" y="2443581"/>
                  </a:cubicBezTo>
                  <a:lnTo>
                    <a:pt x="5508771" y="2503271"/>
                  </a:lnTo>
                  <a:cubicBezTo>
                    <a:pt x="5485911" y="2503271"/>
                    <a:pt x="5465591" y="2504542"/>
                    <a:pt x="5445271" y="2503271"/>
                  </a:cubicBezTo>
                  <a:cubicBezTo>
                    <a:pt x="5173578" y="2498192"/>
                    <a:pt x="4890885" y="2504542"/>
                    <a:pt x="4612477" y="2499461"/>
                  </a:cubicBezTo>
                  <a:cubicBezTo>
                    <a:pt x="4445431" y="2495652"/>
                    <a:pt x="4282669" y="2498192"/>
                    <a:pt x="4115624" y="2495652"/>
                  </a:cubicBezTo>
                  <a:lnTo>
                    <a:pt x="3884330" y="2491842"/>
                  </a:lnTo>
                  <a:cubicBezTo>
                    <a:pt x="3837215" y="2491842"/>
                    <a:pt x="3794383" y="2493111"/>
                    <a:pt x="3747267" y="2493111"/>
                  </a:cubicBezTo>
                  <a:cubicBezTo>
                    <a:pt x="3627337" y="2491842"/>
                    <a:pt x="3297529" y="2493111"/>
                    <a:pt x="3177600" y="2491842"/>
                  </a:cubicBezTo>
                  <a:cubicBezTo>
                    <a:pt x="3091935" y="2490571"/>
                    <a:pt x="1378649" y="2499461"/>
                    <a:pt x="1292985" y="2498192"/>
                  </a:cubicBezTo>
                  <a:cubicBezTo>
                    <a:pt x="1271569" y="2498192"/>
                    <a:pt x="1245870" y="2499461"/>
                    <a:pt x="1224454" y="2499461"/>
                  </a:cubicBezTo>
                  <a:cubicBezTo>
                    <a:pt x="1173055" y="2499461"/>
                    <a:pt x="1125940" y="2500731"/>
                    <a:pt x="1074541" y="2500731"/>
                  </a:cubicBezTo>
                  <a:cubicBezTo>
                    <a:pt x="946045" y="2500731"/>
                    <a:pt x="821831" y="2499461"/>
                    <a:pt x="693335" y="2498192"/>
                  </a:cubicBezTo>
                  <a:cubicBezTo>
                    <a:pt x="616237" y="2496921"/>
                    <a:pt x="539139" y="2495652"/>
                    <a:pt x="466325" y="2494381"/>
                  </a:cubicBezTo>
                  <a:cubicBezTo>
                    <a:pt x="329262" y="2493111"/>
                    <a:pt x="192199" y="2491842"/>
                    <a:pt x="50853" y="2491842"/>
                  </a:cubicBezTo>
                  <a:cubicBezTo>
                    <a:pt x="38100" y="2491842"/>
                    <a:pt x="29210" y="2491842"/>
                    <a:pt x="19050" y="2490571"/>
                  </a:cubicBezTo>
                  <a:cubicBezTo>
                    <a:pt x="10160" y="2489302"/>
                    <a:pt x="5080" y="2482952"/>
                    <a:pt x="7620" y="2474061"/>
                  </a:cubicBezTo>
                  <a:cubicBezTo>
                    <a:pt x="16510" y="2441970"/>
                    <a:pt x="12700" y="2394515"/>
                    <a:pt x="11430" y="2345161"/>
                  </a:cubicBezTo>
                  <a:cubicBezTo>
                    <a:pt x="10160" y="2244556"/>
                    <a:pt x="6350" y="2145849"/>
                    <a:pt x="7620" y="2045244"/>
                  </a:cubicBezTo>
                  <a:cubicBezTo>
                    <a:pt x="5080" y="1919962"/>
                    <a:pt x="0" y="369126"/>
                    <a:pt x="7620" y="241946"/>
                  </a:cubicBezTo>
                  <a:cubicBezTo>
                    <a:pt x="8890" y="217269"/>
                    <a:pt x="7620" y="190695"/>
                    <a:pt x="8890" y="166018"/>
                  </a:cubicBezTo>
                  <a:cubicBezTo>
                    <a:pt x="10160" y="126156"/>
                    <a:pt x="12700" y="8249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118" y="30480"/>
                    <a:pt x="153650" y="29210"/>
                  </a:cubicBezTo>
                  <a:cubicBezTo>
                    <a:pt x="269297" y="25400"/>
                    <a:pt x="384943" y="22860"/>
                    <a:pt x="504874" y="20320"/>
                  </a:cubicBezTo>
                  <a:cubicBezTo>
                    <a:pt x="586255" y="17780"/>
                    <a:pt x="667636" y="16510"/>
                    <a:pt x="744734" y="13970"/>
                  </a:cubicBezTo>
                  <a:cubicBezTo>
                    <a:pt x="821831" y="11430"/>
                    <a:pt x="903212" y="8890"/>
                    <a:pt x="980310" y="8890"/>
                  </a:cubicBezTo>
                  <a:cubicBezTo>
                    <a:pt x="1065975" y="7620"/>
                    <a:pt x="1151639" y="10160"/>
                    <a:pt x="1237303" y="8890"/>
                  </a:cubicBezTo>
                  <a:cubicBezTo>
                    <a:pt x="1344384" y="8890"/>
                    <a:pt x="3284680" y="6350"/>
                    <a:pt x="3391760" y="5080"/>
                  </a:cubicBezTo>
                  <a:cubicBezTo>
                    <a:pt x="3494557" y="3810"/>
                    <a:pt x="3597355" y="2540"/>
                    <a:pt x="3704435" y="2540"/>
                  </a:cubicBezTo>
                  <a:cubicBezTo>
                    <a:pt x="3880047" y="1270"/>
                    <a:pt x="4051375" y="0"/>
                    <a:pt x="4226987" y="0"/>
                  </a:cubicBezTo>
                  <a:cubicBezTo>
                    <a:pt x="4299802" y="0"/>
                    <a:pt x="4376900" y="2540"/>
                    <a:pt x="4449715" y="2540"/>
                  </a:cubicBezTo>
                  <a:cubicBezTo>
                    <a:pt x="4651026" y="3810"/>
                    <a:pt x="4856620" y="5080"/>
                    <a:pt x="5057931" y="7620"/>
                  </a:cubicBezTo>
                  <a:cubicBezTo>
                    <a:pt x="5165011" y="8890"/>
                    <a:pt x="5272092" y="12700"/>
                    <a:pt x="5379172" y="16510"/>
                  </a:cubicBezTo>
                  <a:lnTo>
                    <a:pt x="5445271" y="16510"/>
                  </a:lnTo>
                  <a:cubicBezTo>
                    <a:pt x="5456702" y="17780"/>
                    <a:pt x="5465591" y="20320"/>
                    <a:pt x="5475752" y="21590"/>
                  </a:cubicBezTo>
                  <a:close/>
                  <a:moveTo>
                    <a:pt x="5485911" y="2486762"/>
                  </a:moveTo>
                  <a:cubicBezTo>
                    <a:pt x="5487182" y="2470252"/>
                    <a:pt x="5488452" y="2457552"/>
                    <a:pt x="5488452" y="2444852"/>
                  </a:cubicBezTo>
                  <a:cubicBezTo>
                    <a:pt x="5487182" y="2337569"/>
                    <a:pt x="5485911" y="2236963"/>
                    <a:pt x="5485911" y="2128766"/>
                  </a:cubicBezTo>
                  <a:cubicBezTo>
                    <a:pt x="5485911" y="2079412"/>
                    <a:pt x="5488452" y="2030059"/>
                    <a:pt x="5487182" y="1980705"/>
                  </a:cubicBezTo>
                  <a:cubicBezTo>
                    <a:pt x="5487182" y="1935148"/>
                    <a:pt x="5485911" y="1887693"/>
                    <a:pt x="5484641" y="1842136"/>
                  </a:cubicBezTo>
                  <a:cubicBezTo>
                    <a:pt x="5479561" y="1771902"/>
                    <a:pt x="5468132" y="317875"/>
                    <a:pt x="5468132" y="247641"/>
                  </a:cubicBezTo>
                  <a:cubicBezTo>
                    <a:pt x="5465591" y="188796"/>
                    <a:pt x="5463052" y="128054"/>
                    <a:pt x="5460511" y="69209"/>
                  </a:cubicBezTo>
                  <a:cubicBezTo>
                    <a:pt x="5459241" y="44450"/>
                    <a:pt x="5457971" y="43180"/>
                    <a:pt x="5439137" y="41910"/>
                  </a:cubicBezTo>
                  <a:cubicBezTo>
                    <a:pt x="5426288" y="41910"/>
                    <a:pt x="5417721" y="41910"/>
                    <a:pt x="5404871" y="40640"/>
                  </a:cubicBezTo>
                  <a:cubicBezTo>
                    <a:pt x="5297791" y="36830"/>
                    <a:pt x="5186427" y="31750"/>
                    <a:pt x="5079347" y="30480"/>
                  </a:cubicBezTo>
                  <a:cubicBezTo>
                    <a:pt x="4818071" y="26670"/>
                    <a:pt x="4552511" y="25400"/>
                    <a:pt x="4291236" y="22860"/>
                  </a:cubicBezTo>
                  <a:lnTo>
                    <a:pt x="3982844" y="22860"/>
                  </a:lnTo>
                  <a:cubicBezTo>
                    <a:pt x="3845781" y="22860"/>
                    <a:pt x="3708718" y="22860"/>
                    <a:pt x="3575938" y="24130"/>
                  </a:cubicBezTo>
                  <a:cubicBezTo>
                    <a:pt x="3460292" y="25400"/>
                    <a:pt x="1511429" y="29210"/>
                    <a:pt x="1395782" y="29210"/>
                  </a:cubicBezTo>
                  <a:cubicBezTo>
                    <a:pt x="1207321" y="29210"/>
                    <a:pt x="1018859" y="26670"/>
                    <a:pt x="830398" y="33020"/>
                  </a:cubicBezTo>
                  <a:cubicBezTo>
                    <a:pt x="731884" y="36830"/>
                    <a:pt x="637653" y="36830"/>
                    <a:pt x="543422" y="38100"/>
                  </a:cubicBezTo>
                  <a:cubicBezTo>
                    <a:pt x="380660" y="41910"/>
                    <a:pt x="217898" y="45720"/>
                    <a:pt x="55136" y="50800"/>
                  </a:cubicBezTo>
                  <a:cubicBezTo>
                    <a:pt x="36830" y="50800"/>
                    <a:pt x="34290" y="54024"/>
                    <a:pt x="33020" y="76802"/>
                  </a:cubicBezTo>
                  <a:cubicBezTo>
                    <a:pt x="31750" y="110970"/>
                    <a:pt x="31750" y="145138"/>
                    <a:pt x="30480" y="179305"/>
                  </a:cubicBezTo>
                  <a:cubicBezTo>
                    <a:pt x="29210" y="236252"/>
                    <a:pt x="26670" y="291300"/>
                    <a:pt x="25400" y="348246"/>
                  </a:cubicBezTo>
                  <a:cubicBezTo>
                    <a:pt x="20320" y="408989"/>
                    <a:pt x="26670" y="1893388"/>
                    <a:pt x="29210" y="1954130"/>
                  </a:cubicBezTo>
                  <a:cubicBezTo>
                    <a:pt x="29210" y="2018669"/>
                    <a:pt x="29210" y="2085107"/>
                    <a:pt x="30480" y="2149646"/>
                  </a:cubicBezTo>
                  <a:cubicBezTo>
                    <a:pt x="30480" y="2197101"/>
                    <a:pt x="33020" y="2244556"/>
                    <a:pt x="33020" y="2292011"/>
                  </a:cubicBezTo>
                  <a:cubicBezTo>
                    <a:pt x="33020" y="2343263"/>
                    <a:pt x="33020" y="2394515"/>
                    <a:pt x="31750" y="2444852"/>
                  </a:cubicBezTo>
                  <a:lnTo>
                    <a:pt x="31750" y="2455012"/>
                  </a:lnTo>
                  <a:cubicBezTo>
                    <a:pt x="31750" y="2465171"/>
                    <a:pt x="35560" y="2468981"/>
                    <a:pt x="44450" y="2468981"/>
                  </a:cubicBezTo>
                  <a:cubicBezTo>
                    <a:pt x="93685" y="2468981"/>
                    <a:pt x="153650" y="2470252"/>
                    <a:pt x="209332" y="2470252"/>
                  </a:cubicBezTo>
                  <a:cubicBezTo>
                    <a:pt x="290713" y="2470252"/>
                    <a:pt x="376377" y="2467712"/>
                    <a:pt x="457758" y="2470252"/>
                  </a:cubicBezTo>
                  <a:cubicBezTo>
                    <a:pt x="590538" y="2474062"/>
                    <a:pt x="723317" y="2476602"/>
                    <a:pt x="856097" y="2475331"/>
                  </a:cubicBezTo>
                  <a:cubicBezTo>
                    <a:pt x="941761" y="2474062"/>
                    <a:pt x="1023143" y="2476602"/>
                    <a:pt x="1108807" y="2476602"/>
                  </a:cubicBezTo>
                  <a:cubicBezTo>
                    <a:pt x="1233020" y="2476602"/>
                    <a:pt x="1357233" y="2475331"/>
                    <a:pt x="1481447" y="2476602"/>
                  </a:cubicBezTo>
                  <a:cubicBezTo>
                    <a:pt x="1665625" y="2477871"/>
                    <a:pt x="3687302" y="2467712"/>
                    <a:pt x="3875764" y="2470252"/>
                  </a:cubicBezTo>
                  <a:cubicBezTo>
                    <a:pt x="3957145" y="2471521"/>
                    <a:pt x="4038526" y="2472792"/>
                    <a:pt x="4115624" y="2472792"/>
                  </a:cubicBezTo>
                  <a:cubicBezTo>
                    <a:pt x="4256970" y="2475331"/>
                    <a:pt x="4394033" y="2471521"/>
                    <a:pt x="4535379" y="2475331"/>
                  </a:cubicBezTo>
                  <a:cubicBezTo>
                    <a:pt x="4651026" y="2477871"/>
                    <a:pt x="4766672" y="2477871"/>
                    <a:pt x="4882319" y="2480412"/>
                  </a:cubicBezTo>
                  <a:cubicBezTo>
                    <a:pt x="5053648" y="2484221"/>
                    <a:pt x="5224977" y="2486762"/>
                    <a:pt x="5396305" y="2488031"/>
                  </a:cubicBezTo>
                  <a:cubicBezTo>
                    <a:pt x="5447811" y="2488031"/>
                    <a:pt x="5465591" y="2486762"/>
                    <a:pt x="5485911" y="2486762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57987">
            <a:off x="859034" y="780572"/>
            <a:ext cx="2167263" cy="224481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03520">
            <a:off x="15131067" y="578765"/>
            <a:ext cx="1875913" cy="2572948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07B87088-B15B-76AC-58E1-FFB32628A1C0}"/>
              </a:ext>
            </a:extLst>
          </p:cNvPr>
          <p:cNvSpPr txBox="1"/>
          <p:nvPr/>
        </p:nvSpPr>
        <p:spPr>
          <a:xfrm>
            <a:off x="6190747" y="898388"/>
            <a:ext cx="5791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7A5CC54A-00D8-EC30-5B6E-F7C025F4264C}"/>
                  </a:ext>
                </a:extLst>
              </p:cNvPr>
              <p:cNvSpPr txBox="1"/>
              <p:nvPr/>
            </p:nvSpPr>
            <p:spPr>
              <a:xfrm>
                <a:off x="1771147" y="4302727"/>
                <a:ext cx="14630400" cy="40293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tr.48)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40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−3&gt;0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ctrlP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−∞;−1</m:t>
                        </m:r>
                      </m:e>
                    </m:d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ctrlP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3;+∞</m:t>
                        </m:r>
                      </m:e>
                    </m:d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40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−3&gt;0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−1;3</m:t>
                        </m:r>
                      </m:e>
                    </m:d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7A5CC54A-00D8-EC30-5B6E-F7C025F426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1147" y="4302727"/>
                <a:ext cx="14630400" cy="4029308"/>
              </a:xfrm>
              <a:prstGeom prst="rect">
                <a:avLst/>
              </a:prstGeom>
              <a:blipFill>
                <a:blip r:embed="rId8"/>
                <a:stretch>
                  <a:fillRect l="-1708" r="-1667" b="-62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595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1353963" y="1548708"/>
            <a:ext cx="15580073" cy="7763576"/>
            <a:chOff x="0" y="0"/>
            <a:chExt cx="2497147" cy="2543719"/>
          </a:xfrm>
        </p:grpSpPr>
        <p:sp>
          <p:nvSpPr>
            <p:cNvPr id="13" name="Freeform 13"/>
            <p:cNvSpPr/>
            <p:nvPr/>
          </p:nvSpPr>
          <p:spPr>
            <a:xfrm>
              <a:off x="38100" y="44450"/>
              <a:ext cx="2460317" cy="2499269"/>
            </a:xfrm>
            <a:custGeom>
              <a:avLst/>
              <a:gdLst/>
              <a:ahLst/>
              <a:cxnLst/>
              <a:rect l="l" t="t" r="r" b="b"/>
              <a:pathLst>
                <a:path w="2460317" h="2499269">
                  <a:moveTo>
                    <a:pt x="2540" y="2468789"/>
                  </a:moveTo>
                  <a:cubicBezTo>
                    <a:pt x="0" y="2477679"/>
                    <a:pt x="5080" y="2484029"/>
                    <a:pt x="18060" y="2485299"/>
                  </a:cubicBezTo>
                  <a:cubicBezTo>
                    <a:pt x="32989" y="2486569"/>
                    <a:pt x="46052" y="2486569"/>
                    <a:pt x="60981" y="2486569"/>
                  </a:cubicBezTo>
                  <a:cubicBezTo>
                    <a:pt x="120697" y="2487839"/>
                    <a:pt x="180412" y="2487839"/>
                    <a:pt x="241995" y="2489109"/>
                  </a:cubicBezTo>
                  <a:cubicBezTo>
                    <a:pt x="275585" y="2490379"/>
                    <a:pt x="309175" y="2491649"/>
                    <a:pt x="340899" y="2492919"/>
                  </a:cubicBezTo>
                  <a:cubicBezTo>
                    <a:pt x="396883" y="2494189"/>
                    <a:pt x="451001" y="2494189"/>
                    <a:pt x="506984" y="2495459"/>
                  </a:cubicBezTo>
                  <a:cubicBezTo>
                    <a:pt x="529378" y="2495459"/>
                    <a:pt x="549905" y="2495459"/>
                    <a:pt x="572299" y="2494189"/>
                  </a:cubicBezTo>
                  <a:cubicBezTo>
                    <a:pt x="581629" y="2494189"/>
                    <a:pt x="592826" y="2492919"/>
                    <a:pt x="602157" y="2492919"/>
                  </a:cubicBezTo>
                  <a:cubicBezTo>
                    <a:pt x="639479" y="2494189"/>
                    <a:pt x="1385929" y="2485299"/>
                    <a:pt x="1423251" y="2486569"/>
                  </a:cubicBezTo>
                  <a:cubicBezTo>
                    <a:pt x="1475503" y="2487839"/>
                    <a:pt x="1619194" y="2487839"/>
                    <a:pt x="1671446" y="2487839"/>
                  </a:cubicBezTo>
                  <a:cubicBezTo>
                    <a:pt x="1691973" y="2487839"/>
                    <a:pt x="1710634" y="2486569"/>
                    <a:pt x="1731162" y="2486569"/>
                  </a:cubicBezTo>
                  <a:lnTo>
                    <a:pt x="1831933" y="2490379"/>
                  </a:lnTo>
                  <a:cubicBezTo>
                    <a:pt x="1904711" y="2492919"/>
                    <a:pt x="1975624" y="2490379"/>
                    <a:pt x="2048403" y="2494189"/>
                  </a:cubicBezTo>
                  <a:cubicBezTo>
                    <a:pt x="2169701" y="2499269"/>
                    <a:pt x="2292865" y="2492919"/>
                    <a:pt x="2395547" y="2497999"/>
                  </a:cubicBezTo>
                  <a:cubicBezTo>
                    <a:pt x="2415867" y="2499269"/>
                    <a:pt x="2436187" y="2497999"/>
                    <a:pt x="2459047" y="2497999"/>
                  </a:cubicBezTo>
                  <a:lnTo>
                    <a:pt x="2459047" y="2438309"/>
                  </a:lnTo>
                  <a:cubicBezTo>
                    <a:pt x="2457777" y="2355353"/>
                    <a:pt x="2456507" y="2263810"/>
                    <a:pt x="2456507" y="2166547"/>
                  </a:cubicBezTo>
                  <a:cubicBezTo>
                    <a:pt x="2456507" y="2054026"/>
                    <a:pt x="2460317" y="1939598"/>
                    <a:pt x="2453967" y="1827078"/>
                  </a:cubicBezTo>
                  <a:cubicBezTo>
                    <a:pt x="2446347" y="1752700"/>
                    <a:pt x="2434917" y="286117"/>
                    <a:pt x="2434917" y="211739"/>
                  </a:cubicBezTo>
                  <a:cubicBezTo>
                    <a:pt x="2432377" y="160247"/>
                    <a:pt x="2431107" y="106847"/>
                    <a:pt x="2428567" y="55354"/>
                  </a:cubicBezTo>
                  <a:cubicBezTo>
                    <a:pt x="2428567" y="40097"/>
                    <a:pt x="2427297" y="24840"/>
                    <a:pt x="2426027" y="6350"/>
                  </a:cubicBezTo>
                  <a:cubicBezTo>
                    <a:pt x="2415867" y="3810"/>
                    <a:pt x="2406977" y="2540"/>
                    <a:pt x="2396817" y="1270"/>
                  </a:cubicBezTo>
                  <a:cubicBezTo>
                    <a:pt x="2389197" y="0"/>
                    <a:pt x="2381577" y="1270"/>
                    <a:pt x="2375227" y="1270"/>
                  </a:cubicBezTo>
                  <a:lnTo>
                    <a:pt x="8729" y="6350"/>
                  </a:lnTo>
                  <a:lnTo>
                    <a:pt x="2540" y="2468789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1430" y="16510"/>
              <a:ext cx="2436187" cy="2489109"/>
            </a:xfrm>
            <a:custGeom>
              <a:avLst/>
              <a:gdLst/>
              <a:ahLst/>
              <a:cxnLst/>
              <a:rect l="l" t="t" r="r" b="b"/>
              <a:pathLst>
                <a:path w="2436187" h="2489109">
                  <a:moveTo>
                    <a:pt x="2436187" y="2489109"/>
                  </a:moveTo>
                  <a:lnTo>
                    <a:pt x="0" y="2481489"/>
                  </a:lnTo>
                  <a:lnTo>
                    <a:pt x="0" y="880475"/>
                  </a:lnTo>
                  <a:lnTo>
                    <a:pt x="7620" y="20320"/>
                  </a:lnTo>
                  <a:lnTo>
                    <a:pt x="1216656" y="0"/>
                  </a:lnTo>
                  <a:lnTo>
                    <a:pt x="2414597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-3810" y="0"/>
              <a:ext cx="2465397" cy="2515779"/>
            </a:xfrm>
            <a:custGeom>
              <a:avLst/>
              <a:gdLst/>
              <a:ahLst/>
              <a:cxnLst/>
              <a:rect l="l" t="t" r="r" b="b"/>
              <a:pathLst>
                <a:path w="2465397" h="2515779">
                  <a:moveTo>
                    <a:pt x="2431107" y="21590"/>
                  </a:moveTo>
                  <a:cubicBezTo>
                    <a:pt x="2432377" y="34290"/>
                    <a:pt x="2432377" y="44450"/>
                    <a:pt x="2433647" y="55940"/>
                  </a:cubicBezTo>
                  <a:cubicBezTo>
                    <a:pt x="2436187" y="107433"/>
                    <a:pt x="2437457" y="160833"/>
                    <a:pt x="2439997" y="212325"/>
                  </a:cubicBezTo>
                  <a:cubicBezTo>
                    <a:pt x="2439997" y="286703"/>
                    <a:pt x="2452697" y="1753286"/>
                    <a:pt x="2459047" y="1827664"/>
                  </a:cubicBezTo>
                  <a:cubicBezTo>
                    <a:pt x="2465397" y="1940184"/>
                    <a:pt x="2461587" y="2054612"/>
                    <a:pt x="2461587" y="2167133"/>
                  </a:cubicBezTo>
                  <a:cubicBezTo>
                    <a:pt x="2461587" y="2266304"/>
                    <a:pt x="2462857" y="2357846"/>
                    <a:pt x="2464127" y="2454819"/>
                  </a:cubicBezTo>
                  <a:lnTo>
                    <a:pt x="2464127" y="2514509"/>
                  </a:lnTo>
                  <a:cubicBezTo>
                    <a:pt x="2441267" y="2514509"/>
                    <a:pt x="2420947" y="2515779"/>
                    <a:pt x="2400627" y="2514509"/>
                  </a:cubicBezTo>
                  <a:cubicBezTo>
                    <a:pt x="2280658" y="2509429"/>
                    <a:pt x="2157493" y="2515779"/>
                    <a:pt x="2036195" y="2510699"/>
                  </a:cubicBezTo>
                  <a:cubicBezTo>
                    <a:pt x="1963417" y="2506889"/>
                    <a:pt x="1892504" y="2509429"/>
                    <a:pt x="1819725" y="2506889"/>
                  </a:cubicBezTo>
                  <a:lnTo>
                    <a:pt x="1718954" y="2503079"/>
                  </a:lnTo>
                  <a:cubicBezTo>
                    <a:pt x="1698427" y="2503079"/>
                    <a:pt x="1679766" y="2504349"/>
                    <a:pt x="1659238" y="2504349"/>
                  </a:cubicBezTo>
                  <a:cubicBezTo>
                    <a:pt x="1606987" y="2503079"/>
                    <a:pt x="1463295" y="2504349"/>
                    <a:pt x="1411044" y="2503079"/>
                  </a:cubicBezTo>
                  <a:cubicBezTo>
                    <a:pt x="1373721" y="2501809"/>
                    <a:pt x="627271" y="2510699"/>
                    <a:pt x="589949" y="2509429"/>
                  </a:cubicBezTo>
                  <a:cubicBezTo>
                    <a:pt x="580618" y="2509429"/>
                    <a:pt x="569422" y="2510699"/>
                    <a:pt x="560091" y="2510699"/>
                  </a:cubicBezTo>
                  <a:cubicBezTo>
                    <a:pt x="537697" y="2510699"/>
                    <a:pt x="517170" y="2511969"/>
                    <a:pt x="494777" y="2511969"/>
                  </a:cubicBezTo>
                  <a:cubicBezTo>
                    <a:pt x="438793" y="2511969"/>
                    <a:pt x="384675" y="2510699"/>
                    <a:pt x="328692" y="2509429"/>
                  </a:cubicBezTo>
                  <a:cubicBezTo>
                    <a:pt x="295101" y="2508159"/>
                    <a:pt x="261511" y="2506889"/>
                    <a:pt x="229787" y="2505619"/>
                  </a:cubicBezTo>
                  <a:cubicBezTo>
                    <a:pt x="170071" y="2504349"/>
                    <a:pt x="110355" y="2503079"/>
                    <a:pt x="48773" y="2503079"/>
                  </a:cubicBezTo>
                  <a:cubicBezTo>
                    <a:pt x="38100" y="2503079"/>
                    <a:pt x="29210" y="2503079"/>
                    <a:pt x="19050" y="2501809"/>
                  </a:cubicBezTo>
                  <a:cubicBezTo>
                    <a:pt x="10160" y="2500539"/>
                    <a:pt x="5080" y="2494189"/>
                    <a:pt x="7620" y="2485299"/>
                  </a:cubicBezTo>
                  <a:cubicBezTo>
                    <a:pt x="16510" y="2453202"/>
                    <a:pt x="12700" y="2405524"/>
                    <a:pt x="11430" y="2355939"/>
                  </a:cubicBezTo>
                  <a:cubicBezTo>
                    <a:pt x="10160" y="2254861"/>
                    <a:pt x="6350" y="2155690"/>
                    <a:pt x="7620" y="2054612"/>
                  </a:cubicBezTo>
                  <a:cubicBezTo>
                    <a:pt x="5080" y="1928742"/>
                    <a:pt x="0" y="370617"/>
                    <a:pt x="7620" y="242839"/>
                  </a:cubicBezTo>
                  <a:cubicBezTo>
                    <a:pt x="8890" y="218046"/>
                    <a:pt x="7620" y="191347"/>
                    <a:pt x="8890" y="166554"/>
                  </a:cubicBezTo>
                  <a:cubicBezTo>
                    <a:pt x="10160" y="126504"/>
                    <a:pt x="12700" y="8264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3702" y="30480"/>
                    <a:pt x="93560" y="29210"/>
                  </a:cubicBezTo>
                  <a:cubicBezTo>
                    <a:pt x="143945" y="25400"/>
                    <a:pt x="194331" y="22860"/>
                    <a:pt x="246582" y="20320"/>
                  </a:cubicBezTo>
                  <a:cubicBezTo>
                    <a:pt x="282038" y="17780"/>
                    <a:pt x="317495" y="16510"/>
                    <a:pt x="351085" y="13970"/>
                  </a:cubicBezTo>
                  <a:cubicBezTo>
                    <a:pt x="384675" y="11430"/>
                    <a:pt x="420132" y="8890"/>
                    <a:pt x="453722" y="8890"/>
                  </a:cubicBezTo>
                  <a:cubicBezTo>
                    <a:pt x="491044" y="7620"/>
                    <a:pt x="528367" y="10160"/>
                    <a:pt x="565689" y="8890"/>
                  </a:cubicBezTo>
                  <a:cubicBezTo>
                    <a:pt x="612342" y="8890"/>
                    <a:pt x="1457697" y="6350"/>
                    <a:pt x="1504350" y="5080"/>
                  </a:cubicBezTo>
                  <a:cubicBezTo>
                    <a:pt x="1549137" y="3810"/>
                    <a:pt x="1593924" y="2540"/>
                    <a:pt x="1640577" y="2540"/>
                  </a:cubicBezTo>
                  <a:cubicBezTo>
                    <a:pt x="1717088" y="1270"/>
                    <a:pt x="1791733" y="0"/>
                    <a:pt x="1868244" y="0"/>
                  </a:cubicBezTo>
                  <a:cubicBezTo>
                    <a:pt x="1899968" y="0"/>
                    <a:pt x="1933558" y="2540"/>
                    <a:pt x="1965283" y="2540"/>
                  </a:cubicBezTo>
                  <a:cubicBezTo>
                    <a:pt x="2052991" y="3810"/>
                    <a:pt x="2142564" y="5080"/>
                    <a:pt x="2230272" y="7620"/>
                  </a:cubicBezTo>
                  <a:cubicBezTo>
                    <a:pt x="2276925" y="8890"/>
                    <a:pt x="2323578" y="12700"/>
                    <a:pt x="2370232" y="16510"/>
                  </a:cubicBezTo>
                  <a:lnTo>
                    <a:pt x="2400627" y="16510"/>
                  </a:lnTo>
                  <a:cubicBezTo>
                    <a:pt x="2412057" y="17780"/>
                    <a:pt x="2420947" y="20320"/>
                    <a:pt x="2431107" y="21590"/>
                  </a:cubicBezTo>
                  <a:close/>
                  <a:moveTo>
                    <a:pt x="2441267" y="2497999"/>
                  </a:moveTo>
                  <a:cubicBezTo>
                    <a:pt x="2442537" y="2481489"/>
                    <a:pt x="2443807" y="2468789"/>
                    <a:pt x="2443807" y="2456089"/>
                  </a:cubicBezTo>
                  <a:cubicBezTo>
                    <a:pt x="2442537" y="2348310"/>
                    <a:pt x="2441267" y="2247232"/>
                    <a:pt x="2441267" y="2138526"/>
                  </a:cubicBezTo>
                  <a:cubicBezTo>
                    <a:pt x="2441267" y="2088941"/>
                    <a:pt x="2443807" y="2039355"/>
                    <a:pt x="2442537" y="1989770"/>
                  </a:cubicBezTo>
                  <a:cubicBezTo>
                    <a:pt x="2442537" y="1943999"/>
                    <a:pt x="2441267" y="1896320"/>
                    <a:pt x="2439997" y="1850549"/>
                  </a:cubicBezTo>
                  <a:cubicBezTo>
                    <a:pt x="2434917" y="1779986"/>
                    <a:pt x="2423487" y="319124"/>
                    <a:pt x="2423487" y="248561"/>
                  </a:cubicBezTo>
                  <a:cubicBezTo>
                    <a:pt x="2420947" y="189440"/>
                    <a:pt x="2418407" y="128411"/>
                    <a:pt x="2415867" y="69290"/>
                  </a:cubicBezTo>
                  <a:cubicBezTo>
                    <a:pt x="2414597" y="44450"/>
                    <a:pt x="2413327" y="43180"/>
                    <a:pt x="2396357" y="41910"/>
                  </a:cubicBezTo>
                  <a:cubicBezTo>
                    <a:pt x="2390759" y="41910"/>
                    <a:pt x="2387027" y="41910"/>
                    <a:pt x="2381428" y="40640"/>
                  </a:cubicBezTo>
                  <a:cubicBezTo>
                    <a:pt x="2334775" y="36830"/>
                    <a:pt x="2286256" y="31750"/>
                    <a:pt x="2239603" y="30480"/>
                  </a:cubicBezTo>
                  <a:cubicBezTo>
                    <a:pt x="2125769" y="26670"/>
                    <a:pt x="2010070" y="25400"/>
                    <a:pt x="1896236" y="22860"/>
                  </a:cubicBezTo>
                  <a:lnTo>
                    <a:pt x="1761875" y="22860"/>
                  </a:lnTo>
                  <a:cubicBezTo>
                    <a:pt x="1702159" y="22860"/>
                    <a:pt x="1642443" y="22860"/>
                    <a:pt x="1584593" y="24130"/>
                  </a:cubicBezTo>
                  <a:cubicBezTo>
                    <a:pt x="1534208" y="25400"/>
                    <a:pt x="685121" y="29210"/>
                    <a:pt x="634736" y="29210"/>
                  </a:cubicBezTo>
                  <a:cubicBezTo>
                    <a:pt x="552627" y="29210"/>
                    <a:pt x="470517" y="26670"/>
                    <a:pt x="388408" y="33020"/>
                  </a:cubicBezTo>
                  <a:cubicBezTo>
                    <a:pt x="345487" y="36830"/>
                    <a:pt x="304432" y="36830"/>
                    <a:pt x="263377" y="38100"/>
                  </a:cubicBezTo>
                  <a:cubicBezTo>
                    <a:pt x="192464" y="41910"/>
                    <a:pt x="121552" y="45720"/>
                    <a:pt x="50639" y="50800"/>
                  </a:cubicBezTo>
                  <a:cubicBezTo>
                    <a:pt x="36830" y="50800"/>
                    <a:pt x="34290" y="54033"/>
                    <a:pt x="33020" y="76919"/>
                  </a:cubicBezTo>
                  <a:cubicBezTo>
                    <a:pt x="31750" y="111247"/>
                    <a:pt x="31750" y="145576"/>
                    <a:pt x="30480" y="179904"/>
                  </a:cubicBezTo>
                  <a:cubicBezTo>
                    <a:pt x="29210" y="237118"/>
                    <a:pt x="26670" y="292425"/>
                    <a:pt x="25400" y="349638"/>
                  </a:cubicBezTo>
                  <a:cubicBezTo>
                    <a:pt x="20320" y="410667"/>
                    <a:pt x="26670" y="1902042"/>
                    <a:pt x="29210" y="1963070"/>
                  </a:cubicBezTo>
                  <a:cubicBezTo>
                    <a:pt x="29210" y="2027912"/>
                    <a:pt x="29210" y="2094662"/>
                    <a:pt x="30480" y="2159504"/>
                  </a:cubicBezTo>
                  <a:cubicBezTo>
                    <a:pt x="30480" y="2207183"/>
                    <a:pt x="33020" y="2254861"/>
                    <a:pt x="33020" y="2302539"/>
                  </a:cubicBezTo>
                  <a:cubicBezTo>
                    <a:pt x="33020" y="2354032"/>
                    <a:pt x="33020" y="2405524"/>
                    <a:pt x="31750" y="2456089"/>
                  </a:cubicBezTo>
                  <a:lnTo>
                    <a:pt x="31750" y="2466249"/>
                  </a:lnTo>
                  <a:cubicBezTo>
                    <a:pt x="31750" y="2476409"/>
                    <a:pt x="35560" y="2480219"/>
                    <a:pt x="44450" y="2480219"/>
                  </a:cubicBezTo>
                  <a:cubicBezTo>
                    <a:pt x="67434" y="2480219"/>
                    <a:pt x="93560" y="2481489"/>
                    <a:pt x="117820" y="2481489"/>
                  </a:cubicBezTo>
                  <a:cubicBezTo>
                    <a:pt x="153276" y="2481489"/>
                    <a:pt x="190598" y="2478949"/>
                    <a:pt x="226055" y="2481489"/>
                  </a:cubicBezTo>
                  <a:cubicBezTo>
                    <a:pt x="283905" y="2485299"/>
                    <a:pt x="341754" y="2487839"/>
                    <a:pt x="399604" y="2486569"/>
                  </a:cubicBezTo>
                  <a:cubicBezTo>
                    <a:pt x="436927" y="2485299"/>
                    <a:pt x="472383" y="2487839"/>
                    <a:pt x="509706" y="2487839"/>
                  </a:cubicBezTo>
                  <a:cubicBezTo>
                    <a:pt x="563823" y="2487839"/>
                    <a:pt x="617941" y="2486569"/>
                    <a:pt x="672058" y="2487839"/>
                  </a:cubicBezTo>
                  <a:cubicBezTo>
                    <a:pt x="752302" y="2489109"/>
                    <a:pt x="1633112" y="2478949"/>
                    <a:pt x="1715222" y="2481489"/>
                  </a:cubicBezTo>
                  <a:cubicBezTo>
                    <a:pt x="1750678" y="2482759"/>
                    <a:pt x="1786135" y="2484029"/>
                    <a:pt x="1819725" y="2484029"/>
                  </a:cubicBezTo>
                  <a:cubicBezTo>
                    <a:pt x="1881307" y="2486569"/>
                    <a:pt x="1941023" y="2482759"/>
                    <a:pt x="2002605" y="2486569"/>
                  </a:cubicBezTo>
                  <a:cubicBezTo>
                    <a:pt x="2052991" y="2489109"/>
                    <a:pt x="2103376" y="2489109"/>
                    <a:pt x="2153761" y="2491649"/>
                  </a:cubicBezTo>
                  <a:cubicBezTo>
                    <a:pt x="2228406" y="2495459"/>
                    <a:pt x="2303051" y="2497999"/>
                    <a:pt x="2377696" y="2499269"/>
                  </a:cubicBezTo>
                  <a:cubicBezTo>
                    <a:pt x="2403167" y="2499269"/>
                    <a:pt x="2420947" y="2497999"/>
                    <a:pt x="2441267" y="2497999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68926">
            <a:off x="16311274" y="7685435"/>
            <a:ext cx="1533727" cy="240327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8483">
            <a:off x="230025" y="120068"/>
            <a:ext cx="2420896" cy="28572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7704A4C-28CB-1FD1-1E14-3EEF84841ACD}"/>
                  </a:ext>
                </a:extLst>
              </p:cNvPr>
              <p:cNvSpPr txBox="1"/>
              <p:nvPr/>
            </p:nvSpPr>
            <p:spPr>
              <a:xfrm>
                <a:off x="2668299" y="2541840"/>
                <a:ext cx="12705766" cy="62107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 tam thức bậc hai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3=0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 hai nghiệm phân biệt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=−1, 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sSub>
                      <m:sSub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=3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hệ số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=1&gt;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Tx/>
                  <a:buChar char="+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</m:t>
                    </m:r>
                    <m:sSup>
                      <m:sSupPr>
                        <m:ctrlPr>
                          <a:rPr lang="nl-NL" sz="4000" i="1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4000" i="1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4000" i="1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nl-NL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nl-NL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nl-NL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3&gt;0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⟺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∈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(−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∞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;−1)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∪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(3;+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∞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lvl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Tx/>
                  <a:buChar char="+"/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nl-NL" sz="4000" i="1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4000" i="1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4000" i="1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nl-NL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nl-NL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nl-NL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3&lt;0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⟺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∈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(−1;3)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Phát biểu đúng.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Phát biểu sai.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7704A4C-28CB-1FD1-1E14-3EEF84841A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299" y="2541840"/>
                <a:ext cx="12705766" cy="6210739"/>
              </a:xfrm>
              <a:prstGeom prst="rect">
                <a:avLst/>
              </a:prstGeom>
              <a:blipFill>
                <a:blip r:embed="rId8"/>
                <a:stretch>
                  <a:fillRect l="-1727" r="-1679" b="-32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Bong bóng Lời nói: Hình bầu dục 15">
            <a:extLst>
              <a:ext uri="{FF2B5EF4-FFF2-40B4-BE49-F238E27FC236}">
                <a16:creationId xmlns:a16="http://schemas.microsoft.com/office/drawing/2014/main" id="{A76B08E2-3E34-0A3D-5658-9AD2A9F14FF3}"/>
              </a:ext>
            </a:extLst>
          </p:cNvPr>
          <p:cNvSpPr/>
          <p:nvPr/>
        </p:nvSpPr>
        <p:spPr>
          <a:xfrm>
            <a:off x="7961983" y="914615"/>
            <a:ext cx="2364033" cy="140385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95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866900" y="803516"/>
            <a:ext cx="14554200" cy="8686800"/>
            <a:chOff x="0" y="0"/>
            <a:chExt cx="3477610" cy="616844"/>
          </a:xfrm>
          <a:solidFill>
            <a:schemeClr val="bg1"/>
          </a:solidFill>
        </p:grpSpPr>
        <p:sp>
          <p:nvSpPr>
            <p:cNvPr id="7" name="Freeform 7"/>
            <p:cNvSpPr/>
            <p:nvPr/>
          </p:nvSpPr>
          <p:spPr>
            <a:xfrm>
              <a:off x="38100" y="44450"/>
              <a:ext cx="3440780" cy="572394"/>
            </a:xfrm>
            <a:custGeom>
              <a:avLst/>
              <a:gdLst/>
              <a:ahLst/>
              <a:cxnLst/>
              <a:rect l="l" t="t" r="r" b="b"/>
              <a:pathLst>
                <a:path w="3440780" h="572394">
                  <a:moveTo>
                    <a:pt x="2540" y="541914"/>
                  </a:moveTo>
                  <a:cubicBezTo>
                    <a:pt x="0" y="550804"/>
                    <a:pt x="5080" y="557154"/>
                    <a:pt x="23400" y="558424"/>
                  </a:cubicBezTo>
                  <a:cubicBezTo>
                    <a:pt x="44556" y="559694"/>
                    <a:pt x="63067" y="559694"/>
                    <a:pt x="84223" y="559694"/>
                  </a:cubicBezTo>
                  <a:cubicBezTo>
                    <a:pt x="168847" y="560964"/>
                    <a:pt x="253471" y="560964"/>
                    <a:pt x="340739" y="562234"/>
                  </a:cubicBezTo>
                  <a:cubicBezTo>
                    <a:pt x="388340" y="563504"/>
                    <a:pt x="435941" y="564774"/>
                    <a:pt x="480898" y="566044"/>
                  </a:cubicBezTo>
                  <a:cubicBezTo>
                    <a:pt x="560232" y="567314"/>
                    <a:pt x="636923" y="567314"/>
                    <a:pt x="716258" y="568584"/>
                  </a:cubicBezTo>
                  <a:cubicBezTo>
                    <a:pt x="747992" y="568584"/>
                    <a:pt x="777081" y="568584"/>
                    <a:pt x="808815" y="567314"/>
                  </a:cubicBezTo>
                  <a:cubicBezTo>
                    <a:pt x="822038" y="567314"/>
                    <a:pt x="837905" y="566044"/>
                    <a:pt x="851127" y="566044"/>
                  </a:cubicBezTo>
                  <a:cubicBezTo>
                    <a:pt x="904017" y="567314"/>
                    <a:pt x="1961816" y="558424"/>
                    <a:pt x="2014706" y="559694"/>
                  </a:cubicBezTo>
                  <a:cubicBezTo>
                    <a:pt x="2088752" y="560964"/>
                    <a:pt x="2292378" y="560964"/>
                    <a:pt x="2366424" y="560964"/>
                  </a:cubicBezTo>
                  <a:cubicBezTo>
                    <a:pt x="2395513" y="560964"/>
                    <a:pt x="2421958" y="559694"/>
                    <a:pt x="2451047" y="559694"/>
                  </a:cubicBezTo>
                  <a:lnTo>
                    <a:pt x="2593850" y="563504"/>
                  </a:lnTo>
                  <a:cubicBezTo>
                    <a:pt x="2696986" y="566044"/>
                    <a:pt x="2797477" y="563504"/>
                    <a:pt x="2900612" y="567314"/>
                  </a:cubicBezTo>
                  <a:cubicBezTo>
                    <a:pt x="3072504" y="572394"/>
                    <a:pt x="3247041" y="566044"/>
                    <a:pt x="3376010" y="571124"/>
                  </a:cubicBezTo>
                  <a:cubicBezTo>
                    <a:pt x="3396330" y="572394"/>
                    <a:pt x="3416650" y="571124"/>
                    <a:pt x="3439510" y="571124"/>
                  </a:cubicBezTo>
                  <a:lnTo>
                    <a:pt x="3439510" y="511434"/>
                  </a:lnTo>
                  <a:cubicBezTo>
                    <a:pt x="3438240" y="472142"/>
                    <a:pt x="3436970" y="454026"/>
                    <a:pt x="3436970" y="434778"/>
                  </a:cubicBezTo>
                  <a:cubicBezTo>
                    <a:pt x="3436970" y="412510"/>
                    <a:pt x="3440780" y="389865"/>
                    <a:pt x="3434430" y="367597"/>
                  </a:cubicBezTo>
                  <a:cubicBezTo>
                    <a:pt x="3426810" y="352878"/>
                    <a:pt x="3415380" y="62644"/>
                    <a:pt x="3415380" y="47925"/>
                  </a:cubicBezTo>
                  <a:cubicBezTo>
                    <a:pt x="3412840" y="37735"/>
                    <a:pt x="3411570" y="27167"/>
                    <a:pt x="3409030" y="16977"/>
                  </a:cubicBezTo>
                  <a:cubicBezTo>
                    <a:pt x="3409030" y="13957"/>
                    <a:pt x="3407760" y="10938"/>
                    <a:pt x="3406490" y="6350"/>
                  </a:cubicBezTo>
                  <a:cubicBezTo>
                    <a:pt x="3396330" y="3810"/>
                    <a:pt x="3387440" y="2540"/>
                    <a:pt x="3377280" y="1270"/>
                  </a:cubicBezTo>
                  <a:cubicBezTo>
                    <a:pt x="3369660" y="0"/>
                    <a:pt x="3362040" y="1270"/>
                    <a:pt x="3355690" y="1270"/>
                  </a:cubicBezTo>
                  <a:lnTo>
                    <a:pt x="10177" y="6350"/>
                  </a:lnTo>
                  <a:lnTo>
                    <a:pt x="2540" y="541914"/>
                  </a:lnTo>
                  <a:close/>
                </a:path>
              </a:pathLst>
            </a:custGeom>
            <a:grpFill/>
          </p:spPr>
        </p:sp>
        <p:sp>
          <p:nvSpPr>
            <p:cNvPr id="8" name="Freeform 8"/>
            <p:cNvSpPr/>
            <p:nvPr/>
          </p:nvSpPr>
          <p:spPr>
            <a:xfrm>
              <a:off x="11430" y="16510"/>
              <a:ext cx="3416650" cy="562234"/>
            </a:xfrm>
            <a:custGeom>
              <a:avLst/>
              <a:gdLst/>
              <a:ahLst/>
              <a:cxnLst/>
              <a:rect l="l" t="t" r="r" b="b"/>
              <a:pathLst>
                <a:path w="3416650" h="562234">
                  <a:moveTo>
                    <a:pt x="3416650" y="562234"/>
                  </a:moveTo>
                  <a:lnTo>
                    <a:pt x="0" y="554614"/>
                  </a:lnTo>
                  <a:lnTo>
                    <a:pt x="0" y="202677"/>
                  </a:lnTo>
                  <a:lnTo>
                    <a:pt x="7620" y="20320"/>
                  </a:lnTo>
                  <a:lnTo>
                    <a:pt x="1710814" y="0"/>
                  </a:lnTo>
                  <a:lnTo>
                    <a:pt x="3395060" y="8890"/>
                  </a:lnTo>
                  <a:close/>
                </a:path>
              </a:pathLst>
            </a:custGeom>
            <a:grpFill/>
          </p:spPr>
        </p:sp>
        <p:sp>
          <p:nvSpPr>
            <p:cNvPr id="9" name="Freeform 9"/>
            <p:cNvSpPr/>
            <p:nvPr/>
          </p:nvSpPr>
          <p:spPr>
            <a:xfrm>
              <a:off x="-3810" y="0"/>
              <a:ext cx="3445860" cy="588904"/>
            </a:xfrm>
            <a:custGeom>
              <a:avLst/>
              <a:gdLst/>
              <a:ahLst/>
              <a:cxnLst/>
              <a:rect l="l" t="t" r="r" b="b"/>
              <a:pathLst>
                <a:path w="3445860" h="588904">
                  <a:moveTo>
                    <a:pt x="3411570" y="21590"/>
                  </a:moveTo>
                  <a:cubicBezTo>
                    <a:pt x="3412840" y="34290"/>
                    <a:pt x="3412840" y="44450"/>
                    <a:pt x="3414110" y="52746"/>
                  </a:cubicBezTo>
                  <a:cubicBezTo>
                    <a:pt x="3416650" y="62936"/>
                    <a:pt x="3417920" y="73504"/>
                    <a:pt x="3420460" y="83694"/>
                  </a:cubicBezTo>
                  <a:cubicBezTo>
                    <a:pt x="3420460" y="98414"/>
                    <a:pt x="3433160" y="388648"/>
                    <a:pt x="3439510" y="403367"/>
                  </a:cubicBezTo>
                  <a:cubicBezTo>
                    <a:pt x="3445860" y="425634"/>
                    <a:pt x="3442050" y="448279"/>
                    <a:pt x="3442050" y="470547"/>
                  </a:cubicBezTo>
                  <a:cubicBezTo>
                    <a:pt x="3442050" y="490173"/>
                    <a:pt x="3443320" y="508289"/>
                    <a:pt x="3444590" y="527944"/>
                  </a:cubicBezTo>
                  <a:lnTo>
                    <a:pt x="3444590" y="587634"/>
                  </a:lnTo>
                  <a:cubicBezTo>
                    <a:pt x="3421730" y="587634"/>
                    <a:pt x="3401410" y="588904"/>
                    <a:pt x="3381090" y="587634"/>
                  </a:cubicBezTo>
                  <a:cubicBezTo>
                    <a:pt x="3212261" y="582554"/>
                    <a:pt x="3037724" y="588904"/>
                    <a:pt x="2865832" y="583824"/>
                  </a:cubicBezTo>
                  <a:cubicBezTo>
                    <a:pt x="2762696" y="580014"/>
                    <a:pt x="2662205" y="582554"/>
                    <a:pt x="2559070" y="580014"/>
                  </a:cubicBezTo>
                  <a:lnTo>
                    <a:pt x="2416267" y="576204"/>
                  </a:lnTo>
                  <a:cubicBezTo>
                    <a:pt x="2387178" y="576204"/>
                    <a:pt x="2360733" y="577474"/>
                    <a:pt x="2331643" y="577474"/>
                  </a:cubicBezTo>
                  <a:cubicBezTo>
                    <a:pt x="2257597" y="576204"/>
                    <a:pt x="2053971" y="577474"/>
                    <a:pt x="1979925" y="576204"/>
                  </a:cubicBezTo>
                  <a:cubicBezTo>
                    <a:pt x="1927035" y="574934"/>
                    <a:pt x="869237" y="583824"/>
                    <a:pt x="816347" y="582554"/>
                  </a:cubicBezTo>
                  <a:cubicBezTo>
                    <a:pt x="803124" y="582554"/>
                    <a:pt x="787257" y="583824"/>
                    <a:pt x="774035" y="583824"/>
                  </a:cubicBezTo>
                  <a:cubicBezTo>
                    <a:pt x="742301" y="583824"/>
                    <a:pt x="713211" y="585094"/>
                    <a:pt x="681477" y="585094"/>
                  </a:cubicBezTo>
                  <a:cubicBezTo>
                    <a:pt x="602142" y="585094"/>
                    <a:pt x="525452" y="583824"/>
                    <a:pt x="446117" y="582554"/>
                  </a:cubicBezTo>
                  <a:cubicBezTo>
                    <a:pt x="398516" y="581284"/>
                    <a:pt x="350915" y="580014"/>
                    <a:pt x="305959" y="578744"/>
                  </a:cubicBezTo>
                  <a:cubicBezTo>
                    <a:pt x="221335" y="577474"/>
                    <a:pt x="136711" y="576204"/>
                    <a:pt x="49443" y="576204"/>
                  </a:cubicBezTo>
                  <a:cubicBezTo>
                    <a:pt x="38100" y="576204"/>
                    <a:pt x="29210" y="576204"/>
                    <a:pt x="19050" y="574934"/>
                  </a:cubicBezTo>
                  <a:cubicBezTo>
                    <a:pt x="10160" y="573664"/>
                    <a:pt x="5080" y="567314"/>
                    <a:pt x="7620" y="558424"/>
                  </a:cubicBezTo>
                  <a:cubicBezTo>
                    <a:pt x="16510" y="527160"/>
                    <a:pt x="12700" y="517724"/>
                    <a:pt x="11430" y="507911"/>
                  </a:cubicBezTo>
                  <a:cubicBezTo>
                    <a:pt x="10160" y="487908"/>
                    <a:pt x="6350" y="468283"/>
                    <a:pt x="7620" y="448279"/>
                  </a:cubicBezTo>
                  <a:cubicBezTo>
                    <a:pt x="5080" y="423370"/>
                    <a:pt x="0" y="115020"/>
                    <a:pt x="7620" y="89733"/>
                  </a:cubicBezTo>
                  <a:cubicBezTo>
                    <a:pt x="8890" y="84827"/>
                    <a:pt x="7620" y="79543"/>
                    <a:pt x="8890" y="74636"/>
                  </a:cubicBezTo>
                  <a:cubicBezTo>
                    <a:pt x="10160" y="66711"/>
                    <a:pt x="12700" y="5803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599" y="30480"/>
                    <a:pt x="112911" y="29210"/>
                  </a:cubicBezTo>
                  <a:cubicBezTo>
                    <a:pt x="184312" y="25400"/>
                    <a:pt x="255713" y="22860"/>
                    <a:pt x="329759" y="20320"/>
                  </a:cubicBezTo>
                  <a:cubicBezTo>
                    <a:pt x="380005" y="17780"/>
                    <a:pt x="430250" y="16510"/>
                    <a:pt x="477851" y="13970"/>
                  </a:cubicBezTo>
                  <a:cubicBezTo>
                    <a:pt x="525452" y="11430"/>
                    <a:pt x="575698" y="8890"/>
                    <a:pt x="623298" y="8890"/>
                  </a:cubicBezTo>
                  <a:cubicBezTo>
                    <a:pt x="676188" y="7620"/>
                    <a:pt x="729078" y="10160"/>
                    <a:pt x="781968" y="8890"/>
                  </a:cubicBezTo>
                  <a:cubicBezTo>
                    <a:pt x="848081" y="8890"/>
                    <a:pt x="2046038" y="6350"/>
                    <a:pt x="2112150" y="5080"/>
                  </a:cubicBezTo>
                  <a:cubicBezTo>
                    <a:pt x="2175618" y="3810"/>
                    <a:pt x="2239086" y="2540"/>
                    <a:pt x="2305198" y="2540"/>
                  </a:cubicBezTo>
                  <a:cubicBezTo>
                    <a:pt x="2413623" y="1270"/>
                    <a:pt x="2519403" y="0"/>
                    <a:pt x="2627827" y="0"/>
                  </a:cubicBezTo>
                  <a:cubicBezTo>
                    <a:pt x="2672783" y="0"/>
                    <a:pt x="2720384" y="2540"/>
                    <a:pt x="2765341" y="2540"/>
                  </a:cubicBezTo>
                  <a:cubicBezTo>
                    <a:pt x="2889632" y="3810"/>
                    <a:pt x="3016568" y="5080"/>
                    <a:pt x="3140859" y="7620"/>
                  </a:cubicBezTo>
                  <a:cubicBezTo>
                    <a:pt x="3206972" y="8890"/>
                    <a:pt x="3273084" y="12700"/>
                    <a:pt x="3339196" y="16510"/>
                  </a:cubicBezTo>
                  <a:lnTo>
                    <a:pt x="3381090" y="16510"/>
                  </a:lnTo>
                  <a:cubicBezTo>
                    <a:pt x="3392520" y="17780"/>
                    <a:pt x="3401410" y="20320"/>
                    <a:pt x="3411570" y="21590"/>
                  </a:cubicBezTo>
                  <a:close/>
                  <a:moveTo>
                    <a:pt x="3421730" y="571124"/>
                  </a:moveTo>
                  <a:cubicBezTo>
                    <a:pt x="3423000" y="554614"/>
                    <a:pt x="3424270" y="541914"/>
                    <a:pt x="3424270" y="529214"/>
                  </a:cubicBezTo>
                  <a:cubicBezTo>
                    <a:pt x="3423000" y="506402"/>
                    <a:pt x="3421730" y="486399"/>
                    <a:pt x="3421730" y="464886"/>
                  </a:cubicBezTo>
                  <a:cubicBezTo>
                    <a:pt x="3421730" y="455073"/>
                    <a:pt x="3424270" y="445260"/>
                    <a:pt x="3423000" y="435447"/>
                  </a:cubicBezTo>
                  <a:cubicBezTo>
                    <a:pt x="3423000" y="426389"/>
                    <a:pt x="3421730" y="416954"/>
                    <a:pt x="3420460" y="407896"/>
                  </a:cubicBezTo>
                  <a:cubicBezTo>
                    <a:pt x="3415380" y="393931"/>
                    <a:pt x="3403950" y="104830"/>
                    <a:pt x="3403950" y="90865"/>
                  </a:cubicBezTo>
                  <a:cubicBezTo>
                    <a:pt x="3401410" y="79165"/>
                    <a:pt x="3398870" y="67088"/>
                    <a:pt x="3396330" y="55388"/>
                  </a:cubicBezTo>
                  <a:cubicBezTo>
                    <a:pt x="3395060" y="44450"/>
                    <a:pt x="3393790" y="43180"/>
                    <a:pt x="3376219" y="41910"/>
                  </a:cubicBezTo>
                  <a:cubicBezTo>
                    <a:pt x="3368286" y="41910"/>
                    <a:pt x="3362997" y="41910"/>
                    <a:pt x="3355064" y="40640"/>
                  </a:cubicBezTo>
                  <a:cubicBezTo>
                    <a:pt x="3288951" y="36830"/>
                    <a:pt x="3220194" y="31750"/>
                    <a:pt x="3154082" y="30480"/>
                  </a:cubicBezTo>
                  <a:cubicBezTo>
                    <a:pt x="2992767" y="26670"/>
                    <a:pt x="2828809" y="25400"/>
                    <a:pt x="2667494" y="22860"/>
                  </a:cubicBezTo>
                  <a:lnTo>
                    <a:pt x="2477091" y="22860"/>
                  </a:lnTo>
                  <a:cubicBezTo>
                    <a:pt x="2392467" y="22860"/>
                    <a:pt x="2307843" y="22860"/>
                    <a:pt x="2225863" y="24130"/>
                  </a:cubicBezTo>
                  <a:cubicBezTo>
                    <a:pt x="2154462" y="25400"/>
                    <a:pt x="951216" y="29210"/>
                    <a:pt x="879815" y="29210"/>
                  </a:cubicBezTo>
                  <a:cubicBezTo>
                    <a:pt x="763457" y="29210"/>
                    <a:pt x="647099" y="26670"/>
                    <a:pt x="530741" y="33020"/>
                  </a:cubicBezTo>
                  <a:cubicBezTo>
                    <a:pt x="469918" y="36830"/>
                    <a:pt x="411739" y="36830"/>
                    <a:pt x="353560" y="38100"/>
                  </a:cubicBezTo>
                  <a:cubicBezTo>
                    <a:pt x="253069" y="41910"/>
                    <a:pt x="152578" y="45720"/>
                    <a:pt x="52087" y="50800"/>
                  </a:cubicBezTo>
                  <a:cubicBezTo>
                    <a:pt x="36830" y="50800"/>
                    <a:pt x="34290" y="52369"/>
                    <a:pt x="33020" y="56898"/>
                  </a:cubicBezTo>
                  <a:cubicBezTo>
                    <a:pt x="31750" y="63691"/>
                    <a:pt x="31750" y="70485"/>
                    <a:pt x="30480" y="77278"/>
                  </a:cubicBezTo>
                  <a:cubicBezTo>
                    <a:pt x="29210" y="88601"/>
                    <a:pt x="26670" y="99546"/>
                    <a:pt x="25400" y="110868"/>
                  </a:cubicBezTo>
                  <a:cubicBezTo>
                    <a:pt x="20320" y="122946"/>
                    <a:pt x="26670" y="418086"/>
                    <a:pt x="29210" y="430163"/>
                  </a:cubicBezTo>
                  <a:cubicBezTo>
                    <a:pt x="29210" y="442996"/>
                    <a:pt x="29210" y="456205"/>
                    <a:pt x="30480" y="469037"/>
                  </a:cubicBezTo>
                  <a:cubicBezTo>
                    <a:pt x="30480" y="478473"/>
                    <a:pt x="33020" y="487908"/>
                    <a:pt x="33020" y="497344"/>
                  </a:cubicBezTo>
                  <a:cubicBezTo>
                    <a:pt x="33020" y="507534"/>
                    <a:pt x="33020" y="517724"/>
                    <a:pt x="31750" y="529214"/>
                  </a:cubicBezTo>
                  <a:lnTo>
                    <a:pt x="31750" y="539374"/>
                  </a:lnTo>
                  <a:cubicBezTo>
                    <a:pt x="31750" y="549534"/>
                    <a:pt x="35560" y="553344"/>
                    <a:pt x="44450" y="553344"/>
                  </a:cubicBezTo>
                  <a:cubicBezTo>
                    <a:pt x="75888" y="553344"/>
                    <a:pt x="112911" y="554614"/>
                    <a:pt x="147289" y="554614"/>
                  </a:cubicBezTo>
                  <a:cubicBezTo>
                    <a:pt x="197534" y="554614"/>
                    <a:pt x="250424" y="552074"/>
                    <a:pt x="300670" y="554614"/>
                  </a:cubicBezTo>
                  <a:cubicBezTo>
                    <a:pt x="382649" y="558424"/>
                    <a:pt x="464629" y="560964"/>
                    <a:pt x="546608" y="559694"/>
                  </a:cubicBezTo>
                  <a:cubicBezTo>
                    <a:pt x="599498" y="558424"/>
                    <a:pt x="649743" y="560964"/>
                    <a:pt x="702633" y="560964"/>
                  </a:cubicBezTo>
                  <a:cubicBezTo>
                    <a:pt x="779324" y="560964"/>
                    <a:pt x="856014" y="559694"/>
                    <a:pt x="932705" y="560964"/>
                  </a:cubicBezTo>
                  <a:cubicBezTo>
                    <a:pt x="1046418" y="562234"/>
                    <a:pt x="2294620" y="552074"/>
                    <a:pt x="2410978" y="554614"/>
                  </a:cubicBezTo>
                  <a:cubicBezTo>
                    <a:pt x="2461224" y="555884"/>
                    <a:pt x="2511469" y="557154"/>
                    <a:pt x="2559070" y="557154"/>
                  </a:cubicBezTo>
                  <a:cubicBezTo>
                    <a:pt x="2646338" y="559694"/>
                    <a:pt x="2730962" y="555884"/>
                    <a:pt x="2818231" y="559694"/>
                  </a:cubicBezTo>
                  <a:cubicBezTo>
                    <a:pt x="2889632" y="562234"/>
                    <a:pt x="2961034" y="562234"/>
                    <a:pt x="3032435" y="564774"/>
                  </a:cubicBezTo>
                  <a:cubicBezTo>
                    <a:pt x="3138215" y="568584"/>
                    <a:pt x="3243995" y="571124"/>
                    <a:pt x="3349774" y="572394"/>
                  </a:cubicBezTo>
                  <a:cubicBezTo>
                    <a:pt x="3383630" y="572394"/>
                    <a:pt x="3401410" y="571124"/>
                    <a:pt x="3421730" y="571124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435518">
            <a:off x="15558087" y="629393"/>
            <a:ext cx="1633992" cy="281722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55454">
            <a:off x="125174" y="6629884"/>
            <a:ext cx="2640437" cy="35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05450">
            <a:off x="880492" y="368255"/>
            <a:ext cx="1889380" cy="279343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10416">
            <a:off x="15815102" y="7365975"/>
            <a:ext cx="2188263" cy="30013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23A10FB3-CB7E-7789-D759-C435BC478B26}"/>
                  </a:ext>
                </a:extLst>
              </p:cNvPr>
              <p:cNvSpPr txBox="1"/>
              <p:nvPr/>
            </p:nvSpPr>
            <p:spPr>
              <a:xfrm>
                <a:off x="2561094" y="1190153"/>
                <a:ext cx="13165811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2 (SGK – tr.48)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24a, 24b, 24c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23A10FB3-CB7E-7789-D759-C435BC478B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1094" y="1190153"/>
                <a:ext cx="13165811" cy="2748253"/>
              </a:xfrm>
              <a:prstGeom prst="rect">
                <a:avLst/>
              </a:prstGeom>
              <a:blipFill>
                <a:blip r:embed="rId12"/>
                <a:stretch>
                  <a:fillRect l="-1620" r="-1667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Hình ảnh 10">
            <a:extLst>
              <a:ext uri="{FF2B5EF4-FFF2-40B4-BE49-F238E27FC236}">
                <a16:creationId xmlns:a16="http://schemas.microsoft.com/office/drawing/2014/main" id="{3A235330-5705-3188-8709-B370277FAE4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2" t="19637" r="5814" b="2633"/>
          <a:stretch/>
        </p:blipFill>
        <p:spPr>
          <a:xfrm>
            <a:off x="2547762" y="4014385"/>
            <a:ext cx="13357244" cy="521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10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460055" y="784027"/>
            <a:ext cx="15367890" cy="8718946"/>
            <a:chOff x="0" y="0"/>
            <a:chExt cx="2501882" cy="561683"/>
          </a:xfrm>
          <a:solidFill>
            <a:schemeClr val="bg1"/>
          </a:solidFill>
        </p:grpSpPr>
        <p:sp>
          <p:nvSpPr>
            <p:cNvPr id="7" name="Freeform 7"/>
            <p:cNvSpPr/>
            <p:nvPr/>
          </p:nvSpPr>
          <p:spPr>
            <a:xfrm>
              <a:off x="38100" y="44450"/>
              <a:ext cx="2465052" cy="517233"/>
            </a:xfrm>
            <a:custGeom>
              <a:avLst/>
              <a:gdLst/>
              <a:ahLst/>
              <a:cxnLst/>
              <a:rect l="l" t="t" r="r" b="b"/>
              <a:pathLst>
                <a:path w="2465052" h="517233">
                  <a:moveTo>
                    <a:pt x="2540" y="486753"/>
                  </a:moveTo>
                  <a:cubicBezTo>
                    <a:pt x="0" y="495643"/>
                    <a:pt x="5080" y="501993"/>
                    <a:pt x="18085" y="503263"/>
                  </a:cubicBezTo>
                  <a:cubicBezTo>
                    <a:pt x="33045" y="504533"/>
                    <a:pt x="46134" y="504533"/>
                    <a:pt x="61093" y="504533"/>
                  </a:cubicBezTo>
                  <a:cubicBezTo>
                    <a:pt x="120929" y="505803"/>
                    <a:pt x="180765" y="505803"/>
                    <a:pt x="242471" y="507073"/>
                  </a:cubicBezTo>
                  <a:cubicBezTo>
                    <a:pt x="276129" y="508343"/>
                    <a:pt x="309787" y="509613"/>
                    <a:pt x="341575" y="510883"/>
                  </a:cubicBezTo>
                  <a:cubicBezTo>
                    <a:pt x="397672" y="512153"/>
                    <a:pt x="451898" y="512153"/>
                    <a:pt x="507995" y="513423"/>
                  </a:cubicBezTo>
                  <a:cubicBezTo>
                    <a:pt x="530433" y="513423"/>
                    <a:pt x="551002" y="513423"/>
                    <a:pt x="573441" y="512153"/>
                  </a:cubicBezTo>
                  <a:cubicBezTo>
                    <a:pt x="582790" y="512153"/>
                    <a:pt x="594009" y="510883"/>
                    <a:pt x="603359" y="510883"/>
                  </a:cubicBezTo>
                  <a:cubicBezTo>
                    <a:pt x="640756" y="512153"/>
                    <a:pt x="1388710" y="503263"/>
                    <a:pt x="1426107" y="504533"/>
                  </a:cubicBezTo>
                  <a:cubicBezTo>
                    <a:pt x="1478464" y="505803"/>
                    <a:pt x="1622445" y="505803"/>
                    <a:pt x="1674802" y="505803"/>
                  </a:cubicBezTo>
                  <a:cubicBezTo>
                    <a:pt x="1695370" y="505803"/>
                    <a:pt x="1714069" y="504533"/>
                    <a:pt x="1734638" y="504533"/>
                  </a:cubicBezTo>
                  <a:lnTo>
                    <a:pt x="1835612" y="508343"/>
                  </a:lnTo>
                  <a:cubicBezTo>
                    <a:pt x="1908537" y="510883"/>
                    <a:pt x="1979593" y="508343"/>
                    <a:pt x="2052518" y="512153"/>
                  </a:cubicBezTo>
                  <a:cubicBezTo>
                    <a:pt x="2174061" y="517233"/>
                    <a:pt x="2297473" y="510883"/>
                    <a:pt x="2400282" y="515963"/>
                  </a:cubicBezTo>
                  <a:cubicBezTo>
                    <a:pt x="2420602" y="517233"/>
                    <a:pt x="2440922" y="515963"/>
                    <a:pt x="2463782" y="515963"/>
                  </a:cubicBezTo>
                  <a:lnTo>
                    <a:pt x="2463782" y="456273"/>
                  </a:lnTo>
                  <a:cubicBezTo>
                    <a:pt x="2462512" y="418230"/>
                    <a:pt x="2461242" y="402216"/>
                    <a:pt x="2461242" y="385201"/>
                  </a:cubicBezTo>
                  <a:cubicBezTo>
                    <a:pt x="2461242" y="365518"/>
                    <a:pt x="2465052" y="345500"/>
                    <a:pt x="2458702" y="325816"/>
                  </a:cubicBezTo>
                  <a:cubicBezTo>
                    <a:pt x="2451082" y="312805"/>
                    <a:pt x="2439652" y="56247"/>
                    <a:pt x="2439652" y="43235"/>
                  </a:cubicBezTo>
                  <a:cubicBezTo>
                    <a:pt x="2437112" y="34227"/>
                    <a:pt x="2435842" y="24886"/>
                    <a:pt x="2433302" y="15878"/>
                  </a:cubicBezTo>
                  <a:cubicBezTo>
                    <a:pt x="2433302" y="13209"/>
                    <a:pt x="2432032" y="10540"/>
                    <a:pt x="2430762" y="6350"/>
                  </a:cubicBezTo>
                  <a:cubicBezTo>
                    <a:pt x="2420602" y="3810"/>
                    <a:pt x="2411712" y="2540"/>
                    <a:pt x="2401552" y="1270"/>
                  </a:cubicBezTo>
                  <a:cubicBezTo>
                    <a:pt x="2393932" y="0"/>
                    <a:pt x="2386312" y="1270"/>
                    <a:pt x="2379962" y="1270"/>
                  </a:cubicBezTo>
                  <a:lnTo>
                    <a:pt x="8736" y="6350"/>
                  </a:lnTo>
                  <a:lnTo>
                    <a:pt x="2540" y="486753"/>
                  </a:lnTo>
                  <a:close/>
                </a:path>
              </a:pathLst>
            </a:custGeom>
            <a:grpFill/>
          </p:spPr>
        </p:sp>
        <p:sp>
          <p:nvSpPr>
            <p:cNvPr id="8" name="Freeform 8"/>
            <p:cNvSpPr/>
            <p:nvPr/>
          </p:nvSpPr>
          <p:spPr>
            <a:xfrm>
              <a:off x="11430" y="16510"/>
              <a:ext cx="2440922" cy="507073"/>
            </a:xfrm>
            <a:custGeom>
              <a:avLst/>
              <a:gdLst/>
              <a:ahLst/>
              <a:cxnLst/>
              <a:rect l="l" t="t" r="r" b="b"/>
              <a:pathLst>
                <a:path w="2440922" h="507073">
                  <a:moveTo>
                    <a:pt x="2440922" y="507073"/>
                  </a:moveTo>
                  <a:lnTo>
                    <a:pt x="0" y="499453"/>
                  </a:lnTo>
                  <a:lnTo>
                    <a:pt x="0" y="183273"/>
                  </a:lnTo>
                  <a:lnTo>
                    <a:pt x="7620" y="20320"/>
                  </a:lnTo>
                  <a:lnTo>
                    <a:pt x="1219042" y="0"/>
                  </a:lnTo>
                  <a:lnTo>
                    <a:pt x="2419332" y="8890"/>
                  </a:lnTo>
                  <a:close/>
                </a:path>
              </a:pathLst>
            </a:custGeom>
            <a:grpFill/>
          </p:spPr>
        </p:sp>
        <p:sp>
          <p:nvSpPr>
            <p:cNvPr id="9" name="Freeform 9"/>
            <p:cNvSpPr/>
            <p:nvPr/>
          </p:nvSpPr>
          <p:spPr>
            <a:xfrm>
              <a:off x="-3810" y="0"/>
              <a:ext cx="2470132" cy="533743"/>
            </a:xfrm>
            <a:custGeom>
              <a:avLst/>
              <a:gdLst/>
              <a:ahLst/>
              <a:cxnLst/>
              <a:rect l="l" t="t" r="r" b="b"/>
              <a:pathLst>
                <a:path w="2470132" h="533743">
                  <a:moveTo>
                    <a:pt x="2435842" y="21590"/>
                  </a:moveTo>
                  <a:cubicBezTo>
                    <a:pt x="2437112" y="34290"/>
                    <a:pt x="2437112" y="44450"/>
                    <a:pt x="2438382" y="52655"/>
                  </a:cubicBezTo>
                  <a:cubicBezTo>
                    <a:pt x="2440922" y="61663"/>
                    <a:pt x="2442192" y="71004"/>
                    <a:pt x="2444732" y="80012"/>
                  </a:cubicBezTo>
                  <a:cubicBezTo>
                    <a:pt x="2444732" y="93023"/>
                    <a:pt x="2457432" y="349581"/>
                    <a:pt x="2463782" y="362593"/>
                  </a:cubicBezTo>
                  <a:cubicBezTo>
                    <a:pt x="2470132" y="382277"/>
                    <a:pt x="2466322" y="402294"/>
                    <a:pt x="2466322" y="421978"/>
                  </a:cubicBezTo>
                  <a:cubicBezTo>
                    <a:pt x="2466322" y="439327"/>
                    <a:pt x="2467592" y="455341"/>
                    <a:pt x="2468862" y="472783"/>
                  </a:cubicBezTo>
                  <a:lnTo>
                    <a:pt x="2468862" y="532473"/>
                  </a:lnTo>
                  <a:cubicBezTo>
                    <a:pt x="2446002" y="532473"/>
                    <a:pt x="2425682" y="533743"/>
                    <a:pt x="2405362" y="532473"/>
                  </a:cubicBezTo>
                  <a:cubicBezTo>
                    <a:pt x="2285156" y="527393"/>
                    <a:pt x="2161744" y="533743"/>
                    <a:pt x="2040201" y="528663"/>
                  </a:cubicBezTo>
                  <a:cubicBezTo>
                    <a:pt x="1967276" y="524853"/>
                    <a:pt x="1896220" y="527393"/>
                    <a:pt x="1823295" y="524853"/>
                  </a:cubicBezTo>
                  <a:lnTo>
                    <a:pt x="1722321" y="521043"/>
                  </a:lnTo>
                  <a:cubicBezTo>
                    <a:pt x="1701753" y="521043"/>
                    <a:pt x="1683054" y="522313"/>
                    <a:pt x="1662485" y="522313"/>
                  </a:cubicBezTo>
                  <a:cubicBezTo>
                    <a:pt x="1610128" y="521043"/>
                    <a:pt x="1466147" y="522313"/>
                    <a:pt x="1413791" y="521043"/>
                  </a:cubicBezTo>
                  <a:cubicBezTo>
                    <a:pt x="1376393" y="519773"/>
                    <a:pt x="628440" y="528663"/>
                    <a:pt x="591042" y="527393"/>
                  </a:cubicBezTo>
                  <a:cubicBezTo>
                    <a:pt x="581693" y="527393"/>
                    <a:pt x="570473" y="528663"/>
                    <a:pt x="561124" y="528663"/>
                  </a:cubicBezTo>
                  <a:cubicBezTo>
                    <a:pt x="538685" y="528663"/>
                    <a:pt x="518117" y="529933"/>
                    <a:pt x="495678" y="529933"/>
                  </a:cubicBezTo>
                  <a:cubicBezTo>
                    <a:pt x="439582" y="529933"/>
                    <a:pt x="385355" y="528663"/>
                    <a:pt x="329259" y="527393"/>
                  </a:cubicBezTo>
                  <a:cubicBezTo>
                    <a:pt x="295601" y="526123"/>
                    <a:pt x="261943" y="524853"/>
                    <a:pt x="230155" y="523583"/>
                  </a:cubicBezTo>
                  <a:cubicBezTo>
                    <a:pt x="170319" y="522313"/>
                    <a:pt x="110482" y="521043"/>
                    <a:pt x="48776" y="521043"/>
                  </a:cubicBezTo>
                  <a:cubicBezTo>
                    <a:pt x="38100" y="521043"/>
                    <a:pt x="29210" y="521043"/>
                    <a:pt x="19050" y="519773"/>
                  </a:cubicBezTo>
                  <a:cubicBezTo>
                    <a:pt x="10160" y="518503"/>
                    <a:pt x="5080" y="512153"/>
                    <a:pt x="7620" y="503263"/>
                  </a:cubicBezTo>
                  <a:cubicBezTo>
                    <a:pt x="16510" y="472022"/>
                    <a:pt x="12700" y="463681"/>
                    <a:pt x="11430" y="455007"/>
                  </a:cubicBezTo>
                  <a:cubicBezTo>
                    <a:pt x="10160" y="437325"/>
                    <a:pt x="6350" y="419976"/>
                    <a:pt x="7620" y="402294"/>
                  </a:cubicBezTo>
                  <a:cubicBezTo>
                    <a:pt x="5080" y="380275"/>
                    <a:pt x="0" y="107703"/>
                    <a:pt x="7620" y="85350"/>
                  </a:cubicBezTo>
                  <a:cubicBezTo>
                    <a:pt x="8890" y="81013"/>
                    <a:pt x="7620" y="76342"/>
                    <a:pt x="8890" y="72005"/>
                  </a:cubicBezTo>
                  <a:cubicBezTo>
                    <a:pt x="10160" y="64999"/>
                    <a:pt x="12700" y="5732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3735" y="30480"/>
                    <a:pt x="93653" y="29210"/>
                  </a:cubicBezTo>
                  <a:cubicBezTo>
                    <a:pt x="144140" y="25400"/>
                    <a:pt x="194627" y="22860"/>
                    <a:pt x="246984" y="20320"/>
                  </a:cubicBezTo>
                  <a:cubicBezTo>
                    <a:pt x="282512" y="17780"/>
                    <a:pt x="318039" y="16510"/>
                    <a:pt x="351697" y="13970"/>
                  </a:cubicBezTo>
                  <a:cubicBezTo>
                    <a:pt x="385355" y="11430"/>
                    <a:pt x="420883" y="8890"/>
                    <a:pt x="454541" y="8890"/>
                  </a:cubicBezTo>
                  <a:cubicBezTo>
                    <a:pt x="491938" y="7620"/>
                    <a:pt x="529336" y="10160"/>
                    <a:pt x="566734" y="8890"/>
                  </a:cubicBezTo>
                  <a:cubicBezTo>
                    <a:pt x="613481" y="8890"/>
                    <a:pt x="1460538" y="6350"/>
                    <a:pt x="1507285" y="5080"/>
                  </a:cubicBezTo>
                  <a:cubicBezTo>
                    <a:pt x="1552162" y="3810"/>
                    <a:pt x="1597039" y="2540"/>
                    <a:pt x="1643786" y="2540"/>
                  </a:cubicBezTo>
                  <a:cubicBezTo>
                    <a:pt x="1720452" y="1270"/>
                    <a:pt x="1795247" y="0"/>
                    <a:pt x="1871912" y="0"/>
                  </a:cubicBezTo>
                  <a:cubicBezTo>
                    <a:pt x="1903700" y="0"/>
                    <a:pt x="1937358" y="2540"/>
                    <a:pt x="1969146" y="2540"/>
                  </a:cubicBezTo>
                  <a:cubicBezTo>
                    <a:pt x="2057030" y="3810"/>
                    <a:pt x="2146785" y="5080"/>
                    <a:pt x="2234669" y="7620"/>
                  </a:cubicBezTo>
                  <a:cubicBezTo>
                    <a:pt x="2281416" y="8890"/>
                    <a:pt x="2328163" y="12700"/>
                    <a:pt x="2374910" y="16510"/>
                  </a:cubicBezTo>
                  <a:lnTo>
                    <a:pt x="2405362" y="16510"/>
                  </a:lnTo>
                  <a:cubicBezTo>
                    <a:pt x="2416792" y="17780"/>
                    <a:pt x="2425682" y="20320"/>
                    <a:pt x="2435842" y="21590"/>
                  </a:cubicBezTo>
                  <a:close/>
                  <a:moveTo>
                    <a:pt x="2446002" y="515963"/>
                  </a:moveTo>
                  <a:cubicBezTo>
                    <a:pt x="2447272" y="499453"/>
                    <a:pt x="2448542" y="486753"/>
                    <a:pt x="2448542" y="474053"/>
                  </a:cubicBezTo>
                  <a:cubicBezTo>
                    <a:pt x="2447272" y="453672"/>
                    <a:pt x="2446002" y="435990"/>
                    <a:pt x="2446002" y="416974"/>
                  </a:cubicBezTo>
                  <a:cubicBezTo>
                    <a:pt x="2446002" y="408299"/>
                    <a:pt x="2448542" y="399625"/>
                    <a:pt x="2447272" y="390951"/>
                  </a:cubicBezTo>
                  <a:cubicBezTo>
                    <a:pt x="2447272" y="382944"/>
                    <a:pt x="2446002" y="374603"/>
                    <a:pt x="2444732" y="366596"/>
                  </a:cubicBezTo>
                  <a:cubicBezTo>
                    <a:pt x="2439652" y="354252"/>
                    <a:pt x="2428222" y="98695"/>
                    <a:pt x="2428222" y="86351"/>
                  </a:cubicBezTo>
                  <a:cubicBezTo>
                    <a:pt x="2425682" y="76008"/>
                    <a:pt x="2423142" y="65332"/>
                    <a:pt x="2420602" y="54990"/>
                  </a:cubicBezTo>
                  <a:cubicBezTo>
                    <a:pt x="2419332" y="44450"/>
                    <a:pt x="2418062" y="43180"/>
                    <a:pt x="2401089" y="41910"/>
                  </a:cubicBezTo>
                  <a:cubicBezTo>
                    <a:pt x="2395479" y="41910"/>
                    <a:pt x="2391739" y="41910"/>
                    <a:pt x="2386130" y="40640"/>
                  </a:cubicBezTo>
                  <a:cubicBezTo>
                    <a:pt x="2339383" y="36830"/>
                    <a:pt x="2290766" y="31750"/>
                    <a:pt x="2244019" y="30480"/>
                  </a:cubicBezTo>
                  <a:cubicBezTo>
                    <a:pt x="2129956" y="26670"/>
                    <a:pt x="2014023" y="25400"/>
                    <a:pt x="1899960" y="22860"/>
                  </a:cubicBezTo>
                  <a:lnTo>
                    <a:pt x="1765329" y="22860"/>
                  </a:lnTo>
                  <a:cubicBezTo>
                    <a:pt x="1705492" y="22860"/>
                    <a:pt x="1645656" y="22860"/>
                    <a:pt x="1587690" y="24130"/>
                  </a:cubicBezTo>
                  <a:cubicBezTo>
                    <a:pt x="1537203" y="25400"/>
                    <a:pt x="686406" y="29210"/>
                    <a:pt x="635919" y="29210"/>
                  </a:cubicBezTo>
                  <a:cubicBezTo>
                    <a:pt x="553645" y="29210"/>
                    <a:pt x="471370" y="26670"/>
                    <a:pt x="389095" y="33020"/>
                  </a:cubicBezTo>
                  <a:cubicBezTo>
                    <a:pt x="346088" y="36830"/>
                    <a:pt x="304950" y="36830"/>
                    <a:pt x="263813" y="38100"/>
                  </a:cubicBezTo>
                  <a:cubicBezTo>
                    <a:pt x="192757" y="41910"/>
                    <a:pt x="121702" y="45720"/>
                    <a:pt x="50646" y="50800"/>
                  </a:cubicBezTo>
                  <a:cubicBezTo>
                    <a:pt x="36830" y="50800"/>
                    <a:pt x="34290" y="52321"/>
                    <a:pt x="33020" y="56325"/>
                  </a:cubicBezTo>
                  <a:cubicBezTo>
                    <a:pt x="31750" y="62330"/>
                    <a:pt x="31750" y="68335"/>
                    <a:pt x="30480" y="74340"/>
                  </a:cubicBezTo>
                  <a:cubicBezTo>
                    <a:pt x="29210" y="84349"/>
                    <a:pt x="26670" y="94024"/>
                    <a:pt x="25400" y="104033"/>
                  </a:cubicBezTo>
                  <a:cubicBezTo>
                    <a:pt x="20320" y="114709"/>
                    <a:pt x="26670" y="375604"/>
                    <a:pt x="29210" y="386280"/>
                  </a:cubicBezTo>
                  <a:cubicBezTo>
                    <a:pt x="29210" y="397623"/>
                    <a:pt x="29210" y="409300"/>
                    <a:pt x="30480" y="420644"/>
                  </a:cubicBezTo>
                  <a:cubicBezTo>
                    <a:pt x="30480" y="428984"/>
                    <a:pt x="33020" y="437325"/>
                    <a:pt x="33020" y="445665"/>
                  </a:cubicBezTo>
                  <a:cubicBezTo>
                    <a:pt x="33020" y="454673"/>
                    <a:pt x="33020" y="463681"/>
                    <a:pt x="31750" y="474053"/>
                  </a:cubicBezTo>
                  <a:lnTo>
                    <a:pt x="31750" y="484213"/>
                  </a:lnTo>
                  <a:cubicBezTo>
                    <a:pt x="31750" y="494373"/>
                    <a:pt x="35560" y="498183"/>
                    <a:pt x="44450" y="498183"/>
                  </a:cubicBezTo>
                  <a:cubicBezTo>
                    <a:pt x="67475" y="498183"/>
                    <a:pt x="93653" y="499453"/>
                    <a:pt x="117962" y="499453"/>
                  </a:cubicBezTo>
                  <a:cubicBezTo>
                    <a:pt x="153490" y="499453"/>
                    <a:pt x="190887" y="496913"/>
                    <a:pt x="226415" y="499453"/>
                  </a:cubicBezTo>
                  <a:cubicBezTo>
                    <a:pt x="284381" y="503263"/>
                    <a:pt x="342348" y="505803"/>
                    <a:pt x="400314" y="504533"/>
                  </a:cubicBezTo>
                  <a:cubicBezTo>
                    <a:pt x="437712" y="503263"/>
                    <a:pt x="473240" y="505803"/>
                    <a:pt x="510637" y="505803"/>
                  </a:cubicBezTo>
                  <a:cubicBezTo>
                    <a:pt x="564864" y="505803"/>
                    <a:pt x="619090" y="504533"/>
                    <a:pt x="673317" y="505803"/>
                  </a:cubicBezTo>
                  <a:cubicBezTo>
                    <a:pt x="753722" y="507073"/>
                    <a:pt x="1636307" y="496913"/>
                    <a:pt x="1718582" y="499453"/>
                  </a:cubicBezTo>
                  <a:cubicBezTo>
                    <a:pt x="1754109" y="500723"/>
                    <a:pt x="1789637" y="501993"/>
                    <a:pt x="1823295" y="501993"/>
                  </a:cubicBezTo>
                  <a:cubicBezTo>
                    <a:pt x="1885001" y="504533"/>
                    <a:pt x="1944837" y="500723"/>
                    <a:pt x="2006544" y="504533"/>
                  </a:cubicBezTo>
                  <a:cubicBezTo>
                    <a:pt x="2057030" y="507073"/>
                    <a:pt x="2107517" y="507073"/>
                    <a:pt x="2158004" y="509613"/>
                  </a:cubicBezTo>
                  <a:cubicBezTo>
                    <a:pt x="2232800" y="513423"/>
                    <a:pt x="2307595" y="515963"/>
                    <a:pt x="2382390" y="517233"/>
                  </a:cubicBezTo>
                  <a:cubicBezTo>
                    <a:pt x="2407902" y="517233"/>
                    <a:pt x="2425682" y="515963"/>
                    <a:pt x="2446002" y="515963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24662">
            <a:off x="-286584" y="7640562"/>
            <a:ext cx="3292173" cy="244817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63850">
            <a:off x="15800599" y="445006"/>
            <a:ext cx="2132700" cy="21327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44462">
            <a:off x="605917" y="381648"/>
            <a:ext cx="1363494" cy="2136529"/>
          </a:xfrm>
          <a:prstGeom prst="rect">
            <a:avLst/>
          </a:prstGeom>
        </p:spPr>
      </p:pic>
      <p:sp>
        <p:nvSpPr>
          <p:cNvPr id="5" name="Bong bóng Lời nói: Hình bầu dục 4">
            <a:extLst>
              <a:ext uri="{FF2B5EF4-FFF2-40B4-BE49-F238E27FC236}">
                <a16:creationId xmlns:a16="http://schemas.microsoft.com/office/drawing/2014/main" id="{5F057B8D-4473-7DE6-1AA5-5111EFC38905}"/>
              </a:ext>
            </a:extLst>
          </p:cNvPr>
          <p:cNvSpPr/>
          <p:nvPr/>
        </p:nvSpPr>
        <p:spPr>
          <a:xfrm>
            <a:off x="7925234" y="338385"/>
            <a:ext cx="2364033" cy="140385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DD11B8C-1AE2-CF85-BC94-0820C440F342}"/>
                  </a:ext>
                </a:extLst>
              </p:cNvPr>
              <p:cNvSpPr txBox="1"/>
              <p:nvPr/>
            </p:nvSpPr>
            <p:spPr>
              <a:xfrm>
                <a:off x="2215794" y="1950178"/>
                <a:ext cx="7992953" cy="49539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Ta thấy đồ thị cắt trục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tại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(2;0)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Phương trình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)=0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có nghiệm duy nhất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= 2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Bảng xét dấu: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DD11B8C-1AE2-CF85-BC94-0820C440F3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5794" y="1950178"/>
                <a:ext cx="7992953" cy="4953985"/>
              </a:xfrm>
              <a:prstGeom prst="rect">
                <a:avLst/>
              </a:prstGeom>
              <a:blipFill>
                <a:blip r:embed="rId10"/>
                <a:stretch>
                  <a:fillRect l="-2668" r="-2668" b="-4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Hình ảnh 16">
            <a:extLst>
              <a:ext uri="{FF2B5EF4-FFF2-40B4-BE49-F238E27FC236}">
                <a16:creationId xmlns:a16="http://schemas.microsoft.com/office/drawing/2014/main" id="{7C097DA9-FF2F-9E6E-A6DD-6FF1236E7EA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3" t="19637" r="62831" b="21550"/>
          <a:stretch/>
        </p:blipFill>
        <p:spPr>
          <a:xfrm>
            <a:off x="10871626" y="1779549"/>
            <a:ext cx="4914738" cy="42755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Bảng 10">
                <a:extLst>
                  <a:ext uri="{FF2B5EF4-FFF2-40B4-BE49-F238E27FC236}">
                    <a16:creationId xmlns:a16="http://schemas.microsoft.com/office/drawing/2014/main" id="{A55F460B-55C6-41DB-A116-201E49F21DE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37868438"/>
                  </p:ext>
                </p:extLst>
              </p:nvPr>
            </p:nvGraphicFramePr>
            <p:xfrm>
              <a:off x="4778817" y="7078752"/>
              <a:ext cx="8951872" cy="201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302769">
                      <a:extLst>
                        <a:ext uri="{9D8B030D-6E8A-4147-A177-3AD203B41FA5}">
                          <a16:colId xmlns:a16="http://schemas.microsoft.com/office/drawing/2014/main" val="3418365180"/>
                        </a:ext>
                      </a:extLst>
                    </a:gridCol>
                    <a:gridCol w="7649103">
                      <a:extLst>
                        <a:ext uri="{9D8B030D-6E8A-4147-A177-3AD203B41FA5}">
                          <a16:colId xmlns:a16="http://schemas.microsoft.com/office/drawing/2014/main" val="2668476754"/>
                        </a:ext>
                      </a:extLst>
                    </a:gridCol>
                  </a:tblGrid>
                  <a:tr h="1005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</a:t>
                          </a:r>
                          <a:r>
                            <a:rPr lang="en-US" sz="4000" baseline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3214326"/>
                      </a:ext>
                    </a:extLst>
                  </a:tr>
                  <a:tr h="1005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4000" b="0" dirty="0"/>
                            <a:t>           </a:t>
                          </a:r>
                          <a:r>
                            <a:rPr lang="en-US" sz="4000" b="0" baseline="0" dirty="0"/>
                            <a:t> </a:t>
                          </a:r>
                          <a:r>
                            <a:rPr lang="en-US" sz="4000" b="0" dirty="0"/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oMath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1588811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Bảng 10">
                <a:extLst>
                  <a:ext uri="{FF2B5EF4-FFF2-40B4-BE49-F238E27FC236}">
                    <a16:creationId xmlns:a16="http://schemas.microsoft.com/office/drawing/2014/main" id="{A55F460B-55C6-41DB-A116-201E49F21DE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37868438"/>
                  </p:ext>
                </p:extLst>
              </p:nvPr>
            </p:nvGraphicFramePr>
            <p:xfrm>
              <a:off x="4778817" y="7078752"/>
              <a:ext cx="8951872" cy="201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302769">
                      <a:extLst>
                        <a:ext uri="{9D8B030D-6E8A-4147-A177-3AD203B41FA5}">
                          <a16:colId xmlns:a16="http://schemas.microsoft.com/office/drawing/2014/main" val="3418365180"/>
                        </a:ext>
                      </a:extLst>
                    </a:gridCol>
                    <a:gridCol w="7649103">
                      <a:extLst>
                        <a:ext uri="{9D8B030D-6E8A-4147-A177-3AD203B41FA5}">
                          <a16:colId xmlns:a16="http://schemas.microsoft.com/office/drawing/2014/main" val="2668476754"/>
                        </a:ext>
                      </a:extLst>
                    </a:gridCol>
                  </a:tblGrid>
                  <a:tr h="1005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467" t="-602" r="-587850" b="-1006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17118" t="-602" r="-159" b="-1006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3214326"/>
                      </a:ext>
                    </a:extLst>
                  </a:tr>
                  <a:tr h="1005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467" t="-101212" r="-587850" b="-12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17118" t="-101212" r="-159" b="-12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588811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42913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49" name="Group 49"/>
          <p:cNvGrpSpPr/>
          <p:nvPr/>
        </p:nvGrpSpPr>
        <p:grpSpPr>
          <a:xfrm>
            <a:off x="1295400" y="685800"/>
            <a:ext cx="15697200" cy="8915399"/>
            <a:chOff x="0" y="0"/>
            <a:chExt cx="1617550" cy="460938"/>
          </a:xfrm>
          <a:solidFill>
            <a:schemeClr val="bg1"/>
          </a:solidFill>
        </p:grpSpPr>
        <p:sp>
          <p:nvSpPr>
            <p:cNvPr id="50" name="Freeform 50"/>
            <p:cNvSpPr/>
            <p:nvPr/>
          </p:nvSpPr>
          <p:spPr>
            <a:xfrm>
              <a:off x="38100" y="44450"/>
              <a:ext cx="1580720" cy="416488"/>
            </a:xfrm>
            <a:custGeom>
              <a:avLst/>
              <a:gdLst/>
              <a:ahLst/>
              <a:cxnLst/>
              <a:rect l="l" t="t" r="r" b="b"/>
              <a:pathLst>
                <a:path w="1580720" h="416488">
                  <a:moveTo>
                    <a:pt x="2540" y="386008"/>
                  </a:moveTo>
                  <a:cubicBezTo>
                    <a:pt x="0" y="394898"/>
                    <a:pt x="5080" y="401248"/>
                    <a:pt x="13269" y="402518"/>
                  </a:cubicBezTo>
                  <a:cubicBezTo>
                    <a:pt x="22612" y="403788"/>
                    <a:pt x="30786" y="403788"/>
                    <a:pt x="40129" y="403788"/>
                  </a:cubicBezTo>
                  <a:cubicBezTo>
                    <a:pt x="77500" y="405058"/>
                    <a:pt x="114870" y="405058"/>
                    <a:pt x="153408" y="406328"/>
                  </a:cubicBezTo>
                  <a:cubicBezTo>
                    <a:pt x="174429" y="407598"/>
                    <a:pt x="195450" y="408868"/>
                    <a:pt x="215303" y="410138"/>
                  </a:cubicBezTo>
                  <a:cubicBezTo>
                    <a:pt x="250338" y="411408"/>
                    <a:pt x="284205" y="411408"/>
                    <a:pt x="319240" y="412678"/>
                  </a:cubicBezTo>
                  <a:cubicBezTo>
                    <a:pt x="333254" y="412678"/>
                    <a:pt x="346100" y="412678"/>
                    <a:pt x="360114" y="411408"/>
                  </a:cubicBezTo>
                  <a:cubicBezTo>
                    <a:pt x="365953" y="411408"/>
                    <a:pt x="372960" y="410138"/>
                    <a:pt x="378799" y="410138"/>
                  </a:cubicBezTo>
                  <a:cubicBezTo>
                    <a:pt x="402156" y="411408"/>
                    <a:pt x="869286" y="402518"/>
                    <a:pt x="892643" y="403788"/>
                  </a:cubicBezTo>
                  <a:cubicBezTo>
                    <a:pt x="925342" y="405058"/>
                    <a:pt x="1015265" y="405058"/>
                    <a:pt x="1047964" y="405058"/>
                  </a:cubicBezTo>
                  <a:cubicBezTo>
                    <a:pt x="1060810" y="405058"/>
                    <a:pt x="1072488" y="403788"/>
                    <a:pt x="1085335" y="403788"/>
                  </a:cubicBezTo>
                  <a:lnTo>
                    <a:pt x="1148397" y="407598"/>
                  </a:lnTo>
                  <a:cubicBezTo>
                    <a:pt x="1193943" y="410138"/>
                    <a:pt x="1238320" y="407598"/>
                    <a:pt x="1283865" y="411408"/>
                  </a:cubicBezTo>
                  <a:cubicBezTo>
                    <a:pt x="1359774" y="416488"/>
                    <a:pt x="1436851" y="410138"/>
                    <a:pt x="1515950" y="415218"/>
                  </a:cubicBezTo>
                  <a:cubicBezTo>
                    <a:pt x="1536270" y="416488"/>
                    <a:pt x="1556590" y="415218"/>
                    <a:pt x="1579450" y="415218"/>
                  </a:cubicBezTo>
                  <a:lnTo>
                    <a:pt x="1579450" y="355528"/>
                  </a:lnTo>
                  <a:cubicBezTo>
                    <a:pt x="1578180" y="319768"/>
                    <a:pt x="1576910" y="307593"/>
                    <a:pt x="1576910" y="294657"/>
                  </a:cubicBezTo>
                  <a:cubicBezTo>
                    <a:pt x="1576910" y="279692"/>
                    <a:pt x="1580720" y="264474"/>
                    <a:pt x="1574370" y="249509"/>
                  </a:cubicBezTo>
                  <a:cubicBezTo>
                    <a:pt x="1566750" y="239616"/>
                    <a:pt x="1555320" y="44563"/>
                    <a:pt x="1555320" y="34670"/>
                  </a:cubicBezTo>
                  <a:cubicBezTo>
                    <a:pt x="1552780" y="27822"/>
                    <a:pt x="1551510" y="20720"/>
                    <a:pt x="1548970" y="13872"/>
                  </a:cubicBezTo>
                  <a:cubicBezTo>
                    <a:pt x="1548970" y="11842"/>
                    <a:pt x="1547700" y="9813"/>
                    <a:pt x="1546430" y="6350"/>
                  </a:cubicBezTo>
                  <a:cubicBezTo>
                    <a:pt x="1536270" y="3810"/>
                    <a:pt x="1527380" y="2540"/>
                    <a:pt x="1517220" y="1270"/>
                  </a:cubicBezTo>
                  <a:cubicBezTo>
                    <a:pt x="1509600" y="0"/>
                    <a:pt x="1501980" y="1270"/>
                    <a:pt x="1495630" y="1270"/>
                  </a:cubicBezTo>
                  <a:lnTo>
                    <a:pt x="7430" y="6350"/>
                  </a:lnTo>
                  <a:lnTo>
                    <a:pt x="2540" y="386008"/>
                  </a:lnTo>
                  <a:close/>
                </a:path>
              </a:pathLst>
            </a:custGeom>
            <a:grpFill/>
          </p:spPr>
        </p:sp>
        <p:sp>
          <p:nvSpPr>
            <p:cNvPr id="51" name="Freeform 51"/>
            <p:cNvSpPr/>
            <p:nvPr/>
          </p:nvSpPr>
          <p:spPr>
            <a:xfrm>
              <a:off x="11430" y="16510"/>
              <a:ext cx="1556590" cy="406328"/>
            </a:xfrm>
            <a:custGeom>
              <a:avLst/>
              <a:gdLst/>
              <a:ahLst/>
              <a:cxnLst/>
              <a:rect l="l" t="t" r="r" b="b"/>
              <a:pathLst>
                <a:path w="1556590" h="406328">
                  <a:moveTo>
                    <a:pt x="1556590" y="406328"/>
                  </a:moveTo>
                  <a:lnTo>
                    <a:pt x="0" y="398708"/>
                  </a:lnTo>
                  <a:lnTo>
                    <a:pt x="0" y="147836"/>
                  </a:lnTo>
                  <a:lnTo>
                    <a:pt x="7620" y="20320"/>
                  </a:lnTo>
                  <a:lnTo>
                    <a:pt x="773335" y="0"/>
                  </a:lnTo>
                  <a:lnTo>
                    <a:pt x="1535000" y="8890"/>
                  </a:lnTo>
                  <a:close/>
                </a:path>
              </a:pathLst>
            </a:custGeom>
            <a:grpFill/>
          </p:spPr>
        </p:sp>
        <p:sp>
          <p:nvSpPr>
            <p:cNvPr id="52" name="Freeform 52"/>
            <p:cNvSpPr/>
            <p:nvPr/>
          </p:nvSpPr>
          <p:spPr>
            <a:xfrm>
              <a:off x="-3810" y="0"/>
              <a:ext cx="1585800" cy="432998"/>
            </a:xfrm>
            <a:custGeom>
              <a:avLst/>
              <a:gdLst/>
              <a:ahLst/>
              <a:cxnLst/>
              <a:rect l="l" t="t" r="r" b="b"/>
              <a:pathLst>
                <a:path w="1585800" h="432998">
                  <a:moveTo>
                    <a:pt x="1551510" y="21590"/>
                  </a:moveTo>
                  <a:cubicBezTo>
                    <a:pt x="1552780" y="34290"/>
                    <a:pt x="1552780" y="44450"/>
                    <a:pt x="1554050" y="52488"/>
                  </a:cubicBezTo>
                  <a:cubicBezTo>
                    <a:pt x="1556590" y="59336"/>
                    <a:pt x="1557860" y="66438"/>
                    <a:pt x="1560400" y="73287"/>
                  </a:cubicBezTo>
                  <a:cubicBezTo>
                    <a:pt x="1560400" y="83179"/>
                    <a:pt x="1573100" y="278233"/>
                    <a:pt x="1579450" y="288125"/>
                  </a:cubicBezTo>
                  <a:cubicBezTo>
                    <a:pt x="1585800" y="303090"/>
                    <a:pt x="1581990" y="318309"/>
                    <a:pt x="1581990" y="333274"/>
                  </a:cubicBezTo>
                  <a:cubicBezTo>
                    <a:pt x="1581990" y="346463"/>
                    <a:pt x="1583260" y="358638"/>
                    <a:pt x="1584530" y="372038"/>
                  </a:cubicBezTo>
                  <a:lnTo>
                    <a:pt x="1584530" y="431728"/>
                  </a:lnTo>
                  <a:cubicBezTo>
                    <a:pt x="1561670" y="431728"/>
                    <a:pt x="1541350" y="432998"/>
                    <a:pt x="1521030" y="431728"/>
                  </a:cubicBezTo>
                  <a:cubicBezTo>
                    <a:pt x="1444894" y="426648"/>
                    <a:pt x="1367817" y="432998"/>
                    <a:pt x="1291908" y="427918"/>
                  </a:cubicBezTo>
                  <a:cubicBezTo>
                    <a:pt x="1246363" y="424108"/>
                    <a:pt x="1201986" y="426648"/>
                    <a:pt x="1156440" y="424108"/>
                  </a:cubicBezTo>
                  <a:lnTo>
                    <a:pt x="1093378" y="420298"/>
                  </a:lnTo>
                  <a:cubicBezTo>
                    <a:pt x="1080531" y="420298"/>
                    <a:pt x="1068853" y="421568"/>
                    <a:pt x="1056007" y="421568"/>
                  </a:cubicBezTo>
                  <a:cubicBezTo>
                    <a:pt x="1023308" y="420298"/>
                    <a:pt x="933385" y="421568"/>
                    <a:pt x="900686" y="420298"/>
                  </a:cubicBezTo>
                  <a:cubicBezTo>
                    <a:pt x="877329" y="419028"/>
                    <a:pt x="410199" y="427918"/>
                    <a:pt x="386842" y="426648"/>
                  </a:cubicBezTo>
                  <a:cubicBezTo>
                    <a:pt x="381003" y="426648"/>
                    <a:pt x="373996" y="427918"/>
                    <a:pt x="368157" y="427918"/>
                  </a:cubicBezTo>
                  <a:cubicBezTo>
                    <a:pt x="354143" y="427918"/>
                    <a:pt x="341297" y="429188"/>
                    <a:pt x="327283" y="429188"/>
                  </a:cubicBezTo>
                  <a:cubicBezTo>
                    <a:pt x="292248" y="429188"/>
                    <a:pt x="258381" y="427918"/>
                    <a:pt x="223346" y="426648"/>
                  </a:cubicBezTo>
                  <a:cubicBezTo>
                    <a:pt x="202325" y="425378"/>
                    <a:pt x="181304" y="424108"/>
                    <a:pt x="161451" y="422838"/>
                  </a:cubicBezTo>
                  <a:cubicBezTo>
                    <a:pt x="124081" y="421568"/>
                    <a:pt x="86710" y="420298"/>
                    <a:pt x="48172" y="420298"/>
                  </a:cubicBezTo>
                  <a:cubicBezTo>
                    <a:pt x="38100" y="420298"/>
                    <a:pt x="29210" y="420298"/>
                    <a:pt x="19050" y="419028"/>
                  </a:cubicBezTo>
                  <a:cubicBezTo>
                    <a:pt x="10160" y="417758"/>
                    <a:pt x="5080" y="411408"/>
                    <a:pt x="7620" y="402518"/>
                  </a:cubicBezTo>
                  <a:cubicBezTo>
                    <a:pt x="16510" y="371321"/>
                    <a:pt x="12700" y="364979"/>
                    <a:pt x="11430" y="358385"/>
                  </a:cubicBezTo>
                  <a:cubicBezTo>
                    <a:pt x="10160" y="344941"/>
                    <a:pt x="6350" y="331752"/>
                    <a:pt x="7620" y="318309"/>
                  </a:cubicBezTo>
                  <a:cubicBezTo>
                    <a:pt x="5080" y="301568"/>
                    <a:pt x="0" y="94339"/>
                    <a:pt x="7620" y="77345"/>
                  </a:cubicBezTo>
                  <a:cubicBezTo>
                    <a:pt x="8890" y="74048"/>
                    <a:pt x="7620" y="70497"/>
                    <a:pt x="8890" y="67199"/>
                  </a:cubicBezTo>
                  <a:cubicBezTo>
                    <a:pt x="10160" y="61873"/>
                    <a:pt x="12700" y="5603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7515" y="30480"/>
                    <a:pt x="76200" y="29210"/>
                  </a:cubicBezTo>
                  <a:cubicBezTo>
                    <a:pt x="107731" y="25400"/>
                    <a:pt x="139263" y="22860"/>
                    <a:pt x="171962" y="20320"/>
                  </a:cubicBezTo>
                  <a:cubicBezTo>
                    <a:pt x="194151" y="17780"/>
                    <a:pt x="216339" y="16510"/>
                    <a:pt x="237360" y="13970"/>
                  </a:cubicBezTo>
                  <a:cubicBezTo>
                    <a:pt x="258381" y="11430"/>
                    <a:pt x="280570" y="8890"/>
                    <a:pt x="301591" y="8890"/>
                  </a:cubicBezTo>
                  <a:cubicBezTo>
                    <a:pt x="324947" y="7620"/>
                    <a:pt x="348304" y="10160"/>
                    <a:pt x="371660" y="8890"/>
                  </a:cubicBezTo>
                  <a:cubicBezTo>
                    <a:pt x="400856" y="8890"/>
                    <a:pt x="929882" y="6350"/>
                    <a:pt x="959077" y="5080"/>
                  </a:cubicBezTo>
                  <a:cubicBezTo>
                    <a:pt x="987105" y="3810"/>
                    <a:pt x="1015133" y="2540"/>
                    <a:pt x="1044329" y="2540"/>
                  </a:cubicBezTo>
                  <a:cubicBezTo>
                    <a:pt x="1092210" y="1270"/>
                    <a:pt x="1138923" y="0"/>
                    <a:pt x="1186804" y="0"/>
                  </a:cubicBezTo>
                  <a:cubicBezTo>
                    <a:pt x="1206657" y="0"/>
                    <a:pt x="1227678" y="2540"/>
                    <a:pt x="1247531" y="2540"/>
                  </a:cubicBezTo>
                  <a:cubicBezTo>
                    <a:pt x="1302419" y="3810"/>
                    <a:pt x="1358474" y="5080"/>
                    <a:pt x="1413362" y="7620"/>
                  </a:cubicBezTo>
                  <a:cubicBezTo>
                    <a:pt x="1442558" y="8890"/>
                    <a:pt x="1471754" y="12700"/>
                    <a:pt x="1500949" y="16510"/>
                  </a:cubicBezTo>
                  <a:lnTo>
                    <a:pt x="1521030" y="16510"/>
                  </a:lnTo>
                  <a:cubicBezTo>
                    <a:pt x="1532460" y="17780"/>
                    <a:pt x="1541350" y="20320"/>
                    <a:pt x="1551510" y="21590"/>
                  </a:cubicBezTo>
                  <a:close/>
                  <a:moveTo>
                    <a:pt x="1561670" y="415218"/>
                  </a:moveTo>
                  <a:cubicBezTo>
                    <a:pt x="1562940" y="398708"/>
                    <a:pt x="1564210" y="386008"/>
                    <a:pt x="1564210" y="373308"/>
                  </a:cubicBezTo>
                  <a:cubicBezTo>
                    <a:pt x="1562940" y="357370"/>
                    <a:pt x="1561670" y="343927"/>
                    <a:pt x="1561670" y="329469"/>
                  </a:cubicBezTo>
                  <a:cubicBezTo>
                    <a:pt x="1561670" y="322874"/>
                    <a:pt x="1564210" y="316279"/>
                    <a:pt x="1562940" y="309685"/>
                  </a:cubicBezTo>
                  <a:cubicBezTo>
                    <a:pt x="1562940" y="303597"/>
                    <a:pt x="1561670" y="297256"/>
                    <a:pt x="1560400" y="291168"/>
                  </a:cubicBezTo>
                  <a:cubicBezTo>
                    <a:pt x="1555320" y="281784"/>
                    <a:pt x="1543890" y="87491"/>
                    <a:pt x="1543890" y="78106"/>
                  </a:cubicBezTo>
                  <a:cubicBezTo>
                    <a:pt x="1541350" y="70243"/>
                    <a:pt x="1538810" y="62126"/>
                    <a:pt x="1536270" y="54263"/>
                  </a:cubicBezTo>
                  <a:cubicBezTo>
                    <a:pt x="1535000" y="44450"/>
                    <a:pt x="1533730" y="43180"/>
                    <a:pt x="1517299" y="41910"/>
                  </a:cubicBezTo>
                  <a:cubicBezTo>
                    <a:pt x="1513795" y="41910"/>
                    <a:pt x="1511460" y="41910"/>
                    <a:pt x="1507956" y="40640"/>
                  </a:cubicBezTo>
                  <a:cubicBezTo>
                    <a:pt x="1478761" y="36830"/>
                    <a:pt x="1448397" y="31750"/>
                    <a:pt x="1419201" y="30480"/>
                  </a:cubicBezTo>
                  <a:cubicBezTo>
                    <a:pt x="1347964" y="26670"/>
                    <a:pt x="1275559" y="25400"/>
                    <a:pt x="1204321" y="22860"/>
                  </a:cubicBezTo>
                  <a:lnTo>
                    <a:pt x="1120238" y="22860"/>
                  </a:lnTo>
                  <a:cubicBezTo>
                    <a:pt x="1082867" y="22860"/>
                    <a:pt x="1045497" y="22860"/>
                    <a:pt x="1009294" y="24130"/>
                  </a:cubicBezTo>
                  <a:cubicBezTo>
                    <a:pt x="977763" y="25400"/>
                    <a:pt x="446401" y="29210"/>
                    <a:pt x="414870" y="29210"/>
                  </a:cubicBezTo>
                  <a:cubicBezTo>
                    <a:pt x="363485" y="29210"/>
                    <a:pt x="312101" y="26670"/>
                    <a:pt x="260717" y="33020"/>
                  </a:cubicBezTo>
                  <a:cubicBezTo>
                    <a:pt x="233857" y="36830"/>
                    <a:pt x="208164" y="36830"/>
                    <a:pt x="182472" y="38100"/>
                  </a:cubicBezTo>
                  <a:cubicBezTo>
                    <a:pt x="138095" y="41910"/>
                    <a:pt x="93717" y="45720"/>
                    <a:pt x="49340" y="50800"/>
                  </a:cubicBezTo>
                  <a:cubicBezTo>
                    <a:pt x="36830" y="50800"/>
                    <a:pt x="34290" y="52234"/>
                    <a:pt x="33020" y="55278"/>
                  </a:cubicBezTo>
                  <a:cubicBezTo>
                    <a:pt x="31750" y="59843"/>
                    <a:pt x="31750" y="64409"/>
                    <a:pt x="30480" y="68975"/>
                  </a:cubicBezTo>
                  <a:cubicBezTo>
                    <a:pt x="29210" y="76584"/>
                    <a:pt x="26670" y="83940"/>
                    <a:pt x="25400" y="91549"/>
                  </a:cubicBezTo>
                  <a:cubicBezTo>
                    <a:pt x="20320" y="99666"/>
                    <a:pt x="26670" y="298017"/>
                    <a:pt x="29210" y="306134"/>
                  </a:cubicBezTo>
                  <a:cubicBezTo>
                    <a:pt x="29210" y="314758"/>
                    <a:pt x="29210" y="323635"/>
                    <a:pt x="30480" y="332259"/>
                  </a:cubicBezTo>
                  <a:cubicBezTo>
                    <a:pt x="30480" y="338600"/>
                    <a:pt x="33020" y="344941"/>
                    <a:pt x="33020" y="351283"/>
                  </a:cubicBezTo>
                  <a:cubicBezTo>
                    <a:pt x="33020" y="358131"/>
                    <a:pt x="33020" y="364979"/>
                    <a:pt x="31750" y="373308"/>
                  </a:cubicBezTo>
                  <a:lnTo>
                    <a:pt x="31750" y="383468"/>
                  </a:lnTo>
                  <a:cubicBezTo>
                    <a:pt x="31750" y="393628"/>
                    <a:pt x="35560" y="397438"/>
                    <a:pt x="44450" y="397438"/>
                  </a:cubicBezTo>
                  <a:cubicBezTo>
                    <a:pt x="59850" y="397438"/>
                    <a:pt x="76200" y="398708"/>
                    <a:pt x="91382" y="398708"/>
                  </a:cubicBezTo>
                  <a:cubicBezTo>
                    <a:pt x="113570" y="398708"/>
                    <a:pt x="136927" y="396168"/>
                    <a:pt x="159116" y="398708"/>
                  </a:cubicBezTo>
                  <a:cubicBezTo>
                    <a:pt x="195318" y="402518"/>
                    <a:pt x="231521" y="405058"/>
                    <a:pt x="267724" y="403788"/>
                  </a:cubicBezTo>
                  <a:cubicBezTo>
                    <a:pt x="291080" y="402518"/>
                    <a:pt x="313269" y="405058"/>
                    <a:pt x="336625" y="405058"/>
                  </a:cubicBezTo>
                  <a:cubicBezTo>
                    <a:pt x="370492" y="405058"/>
                    <a:pt x="404359" y="403788"/>
                    <a:pt x="438226" y="405058"/>
                  </a:cubicBezTo>
                  <a:cubicBezTo>
                    <a:pt x="488443" y="406328"/>
                    <a:pt x="1039658" y="396168"/>
                    <a:pt x="1091042" y="398708"/>
                  </a:cubicBezTo>
                  <a:cubicBezTo>
                    <a:pt x="1113231" y="399978"/>
                    <a:pt x="1135419" y="401248"/>
                    <a:pt x="1156440" y="401248"/>
                  </a:cubicBezTo>
                  <a:cubicBezTo>
                    <a:pt x="1194979" y="403788"/>
                    <a:pt x="1232349" y="399978"/>
                    <a:pt x="1270887" y="403788"/>
                  </a:cubicBezTo>
                  <a:cubicBezTo>
                    <a:pt x="1302419" y="406328"/>
                    <a:pt x="1333950" y="406328"/>
                    <a:pt x="1365481" y="408868"/>
                  </a:cubicBezTo>
                  <a:cubicBezTo>
                    <a:pt x="1412194" y="412678"/>
                    <a:pt x="1458908" y="415218"/>
                    <a:pt x="1505621" y="416488"/>
                  </a:cubicBezTo>
                  <a:cubicBezTo>
                    <a:pt x="1523570" y="416488"/>
                    <a:pt x="1541350" y="415218"/>
                    <a:pt x="1561670" y="415218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54" name="Picture 25">
            <a:extLst>
              <a:ext uri="{FF2B5EF4-FFF2-40B4-BE49-F238E27FC236}">
                <a16:creationId xmlns:a16="http://schemas.microsoft.com/office/drawing/2014/main" id="{D386B174-25D0-9DA8-5B4C-5E546FA40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0094" y="93374"/>
            <a:ext cx="2298228" cy="2206299"/>
          </a:xfrm>
          <a:prstGeom prst="rect">
            <a:avLst/>
          </a:prstGeom>
        </p:spPr>
      </p:pic>
      <p:pic>
        <p:nvPicPr>
          <p:cNvPr id="55" name="Picture 26">
            <a:extLst>
              <a:ext uri="{FF2B5EF4-FFF2-40B4-BE49-F238E27FC236}">
                <a16:creationId xmlns:a16="http://schemas.microsoft.com/office/drawing/2014/main" id="{D7F0AC9D-CF7F-0DC4-C14D-D7EAFE9F28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560180" y="715182"/>
            <a:ext cx="1407116" cy="2814229"/>
          </a:xfrm>
          <a:prstGeom prst="rect">
            <a:avLst/>
          </a:prstGeom>
        </p:spPr>
      </p:pic>
      <p:pic>
        <p:nvPicPr>
          <p:cNvPr id="56" name="Picture 29">
            <a:extLst>
              <a:ext uri="{FF2B5EF4-FFF2-40B4-BE49-F238E27FC236}">
                <a16:creationId xmlns:a16="http://schemas.microsoft.com/office/drawing/2014/main" id="{EAAF3B9B-9461-28A3-75A7-02A08582E8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37258" y="7845287"/>
            <a:ext cx="1250247" cy="1848483"/>
          </a:xfrm>
          <a:prstGeom prst="rect">
            <a:avLst/>
          </a:prstGeom>
        </p:spPr>
      </p:pic>
      <p:pic>
        <p:nvPicPr>
          <p:cNvPr id="57" name="Picture 32">
            <a:extLst>
              <a:ext uri="{FF2B5EF4-FFF2-40B4-BE49-F238E27FC236}">
                <a16:creationId xmlns:a16="http://schemas.microsoft.com/office/drawing/2014/main" id="{1BAA8066-635B-9817-2390-FB8AFAA795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604119" y="7546396"/>
            <a:ext cx="1067513" cy="1513228"/>
          </a:xfrm>
          <a:prstGeom prst="rect">
            <a:avLst/>
          </a:prstGeom>
        </p:spPr>
      </p:pic>
      <p:pic>
        <p:nvPicPr>
          <p:cNvPr id="58" name="Picture 40">
            <a:extLst>
              <a:ext uri="{FF2B5EF4-FFF2-40B4-BE49-F238E27FC236}">
                <a16:creationId xmlns:a16="http://schemas.microsoft.com/office/drawing/2014/main" id="{DB47F7EE-BEBF-C923-982F-1622A9D3D8B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587082" y="290707"/>
            <a:ext cx="1071727" cy="10717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F4A4C3AB-F3D5-3E6A-1A17-84ED6B4D54E6}"/>
                  </a:ext>
                </a:extLst>
              </p:cNvPr>
              <p:cNvSpPr txBox="1"/>
              <p:nvPr/>
            </p:nvSpPr>
            <p:spPr>
              <a:xfrm>
                <a:off x="1757615" y="1657955"/>
                <a:ext cx="8348313" cy="49539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Ta thấy đồ thị cắt trục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tại 2 điểm phân biệt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(−4;0)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(−1;0)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Phương trình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)=0 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 2 nghiệm phân biệt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=−4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=−1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Bảng xét dấu: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F4A4C3AB-F3D5-3E6A-1A17-84ED6B4D54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7615" y="1657955"/>
                <a:ext cx="8348313" cy="4953985"/>
              </a:xfrm>
              <a:prstGeom prst="rect">
                <a:avLst/>
              </a:prstGeom>
              <a:blipFill>
                <a:blip r:embed="rId14"/>
                <a:stretch>
                  <a:fillRect l="-2555" r="-2555" b="-4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Hình ảnh 6">
            <a:extLst>
              <a:ext uri="{FF2B5EF4-FFF2-40B4-BE49-F238E27FC236}">
                <a16:creationId xmlns:a16="http://schemas.microsoft.com/office/drawing/2014/main" id="{1D12B01C-9012-25F8-C0F9-6269D68721E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25" t="21932" r="33829" b="19255"/>
          <a:stretch/>
        </p:blipFill>
        <p:spPr>
          <a:xfrm>
            <a:off x="10716542" y="1657955"/>
            <a:ext cx="5268356" cy="45831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Bảng 7">
                <a:extLst>
                  <a:ext uri="{FF2B5EF4-FFF2-40B4-BE49-F238E27FC236}">
                    <a16:creationId xmlns:a16="http://schemas.microsoft.com/office/drawing/2014/main" id="{BAC7669C-A726-82F9-B371-B726A8140DC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39467926"/>
                  </p:ext>
                </p:extLst>
              </p:nvPr>
            </p:nvGraphicFramePr>
            <p:xfrm>
              <a:off x="3048000" y="6757848"/>
              <a:ext cx="12192000" cy="201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74306">
                      <a:extLst>
                        <a:ext uri="{9D8B030D-6E8A-4147-A177-3AD203B41FA5}">
                          <a16:colId xmlns:a16="http://schemas.microsoft.com/office/drawing/2014/main" val="3418365180"/>
                        </a:ext>
                      </a:extLst>
                    </a:gridCol>
                    <a:gridCol w="10417694">
                      <a:extLst>
                        <a:ext uri="{9D8B030D-6E8A-4147-A177-3AD203B41FA5}">
                          <a16:colId xmlns:a16="http://schemas.microsoft.com/office/drawing/2014/main" val="2668476754"/>
                        </a:ext>
                      </a:extLst>
                    </a:gridCol>
                  </a:tblGrid>
                  <a:tr h="1005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0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3214326"/>
                      </a:ext>
                    </a:extLst>
                  </a:tr>
                  <a:tr h="1005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4000" b="0" dirty="0"/>
                            <a:t>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oMath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1588811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Bảng 7">
                <a:extLst>
                  <a:ext uri="{FF2B5EF4-FFF2-40B4-BE49-F238E27FC236}">
                    <a16:creationId xmlns:a16="http://schemas.microsoft.com/office/drawing/2014/main" id="{BAC7669C-A726-82F9-B371-B726A8140DC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39467926"/>
                  </p:ext>
                </p:extLst>
              </p:nvPr>
            </p:nvGraphicFramePr>
            <p:xfrm>
              <a:off x="3048000" y="6757848"/>
              <a:ext cx="12192000" cy="201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74306">
                      <a:extLst>
                        <a:ext uri="{9D8B030D-6E8A-4147-A177-3AD203B41FA5}">
                          <a16:colId xmlns:a16="http://schemas.microsoft.com/office/drawing/2014/main" val="3418365180"/>
                        </a:ext>
                      </a:extLst>
                    </a:gridCol>
                    <a:gridCol w="10417694">
                      <a:extLst>
                        <a:ext uri="{9D8B030D-6E8A-4147-A177-3AD203B41FA5}">
                          <a16:colId xmlns:a16="http://schemas.microsoft.com/office/drawing/2014/main" val="2668476754"/>
                        </a:ext>
                      </a:extLst>
                    </a:gridCol>
                  </a:tblGrid>
                  <a:tr h="1005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687" t="-602" r="-588316" b="-1006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17145" t="-602" r="-176" b="-1006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3214326"/>
                      </a:ext>
                    </a:extLst>
                  </a:tr>
                  <a:tr h="1005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687" t="-101212" r="-588316" b="-12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17145" t="-101212" r="-176" b="-12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588811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21745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028700" y="1104900"/>
            <a:ext cx="16230600" cy="8313455"/>
            <a:chOff x="0" y="0"/>
            <a:chExt cx="5541791" cy="2342153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5504962" cy="2297703"/>
            </a:xfrm>
            <a:custGeom>
              <a:avLst/>
              <a:gdLst/>
              <a:ahLst/>
              <a:cxnLst/>
              <a:rect l="l" t="t" r="r" b="b"/>
              <a:pathLst>
                <a:path w="5504962" h="2297703">
                  <a:moveTo>
                    <a:pt x="2540" y="2267222"/>
                  </a:moveTo>
                  <a:cubicBezTo>
                    <a:pt x="0" y="2276112"/>
                    <a:pt x="5080" y="2282462"/>
                    <a:pt x="34642" y="2283733"/>
                  </a:cubicBezTo>
                  <a:cubicBezTo>
                    <a:pt x="68908" y="2285003"/>
                    <a:pt x="98890" y="2285003"/>
                    <a:pt x="133156" y="2285003"/>
                  </a:cubicBezTo>
                  <a:cubicBezTo>
                    <a:pt x="270219" y="2286272"/>
                    <a:pt x="407282" y="2286272"/>
                    <a:pt x="548628" y="2287543"/>
                  </a:cubicBezTo>
                  <a:cubicBezTo>
                    <a:pt x="625726" y="2288812"/>
                    <a:pt x="702824" y="2290083"/>
                    <a:pt x="775638" y="2291353"/>
                  </a:cubicBezTo>
                  <a:cubicBezTo>
                    <a:pt x="904135" y="2292622"/>
                    <a:pt x="1028348" y="2292622"/>
                    <a:pt x="1156844" y="2293893"/>
                  </a:cubicBezTo>
                  <a:cubicBezTo>
                    <a:pt x="1208243" y="2293893"/>
                    <a:pt x="1255358" y="2293893"/>
                    <a:pt x="1306757" y="2292622"/>
                  </a:cubicBezTo>
                  <a:cubicBezTo>
                    <a:pt x="1328173" y="2292622"/>
                    <a:pt x="1353872" y="2291353"/>
                    <a:pt x="1375288" y="2291353"/>
                  </a:cubicBezTo>
                  <a:cubicBezTo>
                    <a:pt x="1460952" y="2292622"/>
                    <a:pt x="3174238" y="2283733"/>
                    <a:pt x="3259903" y="2285003"/>
                  </a:cubicBezTo>
                  <a:cubicBezTo>
                    <a:pt x="3379833" y="2286272"/>
                    <a:pt x="3709640" y="2286272"/>
                    <a:pt x="3829571" y="2286272"/>
                  </a:cubicBezTo>
                  <a:cubicBezTo>
                    <a:pt x="3876686" y="2286272"/>
                    <a:pt x="3919518" y="2285003"/>
                    <a:pt x="3966633" y="2285003"/>
                  </a:cubicBezTo>
                  <a:lnTo>
                    <a:pt x="4197927" y="2288812"/>
                  </a:lnTo>
                  <a:cubicBezTo>
                    <a:pt x="4364972" y="2291353"/>
                    <a:pt x="4527734" y="2288812"/>
                    <a:pt x="4694780" y="2292622"/>
                  </a:cubicBezTo>
                  <a:cubicBezTo>
                    <a:pt x="4973189" y="2297703"/>
                    <a:pt x="5255881" y="2291353"/>
                    <a:pt x="5440192" y="2296433"/>
                  </a:cubicBezTo>
                  <a:cubicBezTo>
                    <a:pt x="5460512" y="2297703"/>
                    <a:pt x="5480831" y="2296433"/>
                    <a:pt x="5503692" y="2296433"/>
                  </a:cubicBezTo>
                  <a:lnTo>
                    <a:pt x="5503692" y="2236743"/>
                  </a:lnTo>
                  <a:cubicBezTo>
                    <a:pt x="5502422" y="2158354"/>
                    <a:pt x="5501151" y="2074493"/>
                    <a:pt x="5501151" y="1985390"/>
                  </a:cubicBezTo>
                  <a:cubicBezTo>
                    <a:pt x="5501151" y="1882311"/>
                    <a:pt x="5504962" y="1777484"/>
                    <a:pt x="5498612" y="1674405"/>
                  </a:cubicBezTo>
                  <a:cubicBezTo>
                    <a:pt x="5490992" y="1606267"/>
                    <a:pt x="5479562" y="262740"/>
                    <a:pt x="5479562" y="194603"/>
                  </a:cubicBezTo>
                  <a:cubicBezTo>
                    <a:pt x="5477022" y="147431"/>
                    <a:pt x="5475751" y="98512"/>
                    <a:pt x="5473212" y="51340"/>
                  </a:cubicBezTo>
                  <a:cubicBezTo>
                    <a:pt x="5473212" y="37363"/>
                    <a:pt x="5471942" y="23386"/>
                    <a:pt x="5470672" y="6350"/>
                  </a:cubicBezTo>
                  <a:cubicBezTo>
                    <a:pt x="5460512" y="3810"/>
                    <a:pt x="5451622" y="2540"/>
                    <a:pt x="5441462" y="1270"/>
                  </a:cubicBezTo>
                  <a:cubicBezTo>
                    <a:pt x="5433842" y="0"/>
                    <a:pt x="5426222" y="1270"/>
                    <a:pt x="5419872" y="1270"/>
                  </a:cubicBezTo>
                  <a:lnTo>
                    <a:pt x="13226" y="6350"/>
                  </a:lnTo>
                  <a:lnTo>
                    <a:pt x="2540" y="2267222"/>
                  </a:lnTo>
                  <a:close/>
                </a:path>
              </a:pathLst>
            </a:custGeom>
            <a:grpFill/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5480832" cy="2287543"/>
            </a:xfrm>
            <a:custGeom>
              <a:avLst/>
              <a:gdLst/>
              <a:ahLst/>
              <a:cxnLst/>
              <a:rect l="l" t="t" r="r" b="b"/>
              <a:pathLst>
                <a:path w="5480832" h="2287543">
                  <a:moveTo>
                    <a:pt x="5480832" y="2287543"/>
                  </a:moveTo>
                  <a:lnTo>
                    <a:pt x="0" y="2279923"/>
                  </a:lnTo>
                  <a:lnTo>
                    <a:pt x="0" y="809572"/>
                  </a:lnTo>
                  <a:lnTo>
                    <a:pt x="7620" y="20320"/>
                  </a:lnTo>
                  <a:lnTo>
                    <a:pt x="2751171" y="0"/>
                  </a:lnTo>
                  <a:lnTo>
                    <a:pt x="5459242" y="8890"/>
                  </a:lnTo>
                  <a:close/>
                </a:path>
              </a:pathLst>
            </a:custGeom>
            <a:grpFill/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5510041" cy="2314212"/>
            </a:xfrm>
            <a:custGeom>
              <a:avLst/>
              <a:gdLst/>
              <a:ahLst/>
              <a:cxnLst/>
              <a:rect l="l" t="t" r="r" b="b"/>
              <a:pathLst>
                <a:path w="5510041" h="2314212">
                  <a:moveTo>
                    <a:pt x="5475752" y="21590"/>
                  </a:moveTo>
                  <a:cubicBezTo>
                    <a:pt x="5477021" y="34290"/>
                    <a:pt x="5477021" y="44450"/>
                    <a:pt x="5478291" y="55606"/>
                  </a:cubicBezTo>
                  <a:cubicBezTo>
                    <a:pt x="5480832" y="102778"/>
                    <a:pt x="5482102" y="151697"/>
                    <a:pt x="5484641" y="198869"/>
                  </a:cubicBezTo>
                  <a:cubicBezTo>
                    <a:pt x="5484641" y="267007"/>
                    <a:pt x="5497341" y="1610534"/>
                    <a:pt x="5503691" y="1678671"/>
                  </a:cubicBezTo>
                  <a:cubicBezTo>
                    <a:pt x="5510041" y="1781751"/>
                    <a:pt x="5506232" y="1886577"/>
                    <a:pt x="5506232" y="1989657"/>
                  </a:cubicBezTo>
                  <a:cubicBezTo>
                    <a:pt x="5506232" y="2080506"/>
                    <a:pt x="5507502" y="2164368"/>
                    <a:pt x="5508771" y="2253253"/>
                  </a:cubicBezTo>
                  <a:lnTo>
                    <a:pt x="5508771" y="2312943"/>
                  </a:lnTo>
                  <a:cubicBezTo>
                    <a:pt x="5485911" y="2312943"/>
                    <a:pt x="5465591" y="2314212"/>
                    <a:pt x="5445271" y="2312943"/>
                  </a:cubicBezTo>
                  <a:cubicBezTo>
                    <a:pt x="5173578" y="2307862"/>
                    <a:pt x="4890885" y="2314212"/>
                    <a:pt x="4612477" y="2309133"/>
                  </a:cubicBezTo>
                  <a:cubicBezTo>
                    <a:pt x="4445431" y="2305322"/>
                    <a:pt x="4282669" y="2307862"/>
                    <a:pt x="4115624" y="2305322"/>
                  </a:cubicBezTo>
                  <a:lnTo>
                    <a:pt x="3884330" y="2301512"/>
                  </a:lnTo>
                  <a:cubicBezTo>
                    <a:pt x="3837215" y="2301512"/>
                    <a:pt x="3794383" y="2302783"/>
                    <a:pt x="3747267" y="2302783"/>
                  </a:cubicBezTo>
                  <a:cubicBezTo>
                    <a:pt x="3627337" y="2301512"/>
                    <a:pt x="3297529" y="2302783"/>
                    <a:pt x="3177600" y="2301512"/>
                  </a:cubicBezTo>
                  <a:cubicBezTo>
                    <a:pt x="3091935" y="2300243"/>
                    <a:pt x="1378649" y="2309133"/>
                    <a:pt x="1292985" y="2307862"/>
                  </a:cubicBezTo>
                  <a:cubicBezTo>
                    <a:pt x="1271569" y="2307862"/>
                    <a:pt x="1245870" y="2309133"/>
                    <a:pt x="1224454" y="2309133"/>
                  </a:cubicBezTo>
                  <a:cubicBezTo>
                    <a:pt x="1173055" y="2309133"/>
                    <a:pt x="1125940" y="2310402"/>
                    <a:pt x="1074541" y="2310402"/>
                  </a:cubicBezTo>
                  <a:cubicBezTo>
                    <a:pt x="946045" y="2310402"/>
                    <a:pt x="821831" y="2309133"/>
                    <a:pt x="693335" y="2307862"/>
                  </a:cubicBezTo>
                  <a:cubicBezTo>
                    <a:pt x="616237" y="2306593"/>
                    <a:pt x="539139" y="2305322"/>
                    <a:pt x="466325" y="2304052"/>
                  </a:cubicBezTo>
                  <a:cubicBezTo>
                    <a:pt x="329262" y="2302783"/>
                    <a:pt x="192199" y="2301512"/>
                    <a:pt x="50853" y="2301512"/>
                  </a:cubicBezTo>
                  <a:cubicBezTo>
                    <a:pt x="38100" y="2301512"/>
                    <a:pt x="29210" y="2301512"/>
                    <a:pt x="19050" y="2300243"/>
                  </a:cubicBezTo>
                  <a:cubicBezTo>
                    <a:pt x="10160" y="2298972"/>
                    <a:pt x="5080" y="2292622"/>
                    <a:pt x="7620" y="2283733"/>
                  </a:cubicBezTo>
                  <a:cubicBezTo>
                    <a:pt x="16510" y="2251723"/>
                    <a:pt x="12700" y="2208045"/>
                    <a:pt x="11430" y="2162621"/>
                  </a:cubicBezTo>
                  <a:cubicBezTo>
                    <a:pt x="10160" y="2070024"/>
                    <a:pt x="6350" y="1979174"/>
                    <a:pt x="7620" y="1886577"/>
                  </a:cubicBezTo>
                  <a:cubicBezTo>
                    <a:pt x="5080" y="1771268"/>
                    <a:pt x="0" y="343879"/>
                    <a:pt x="7620" y="226823"/>
                  </a:cubicBezTo>
                  <a:cubicBezTo>
                    <a:pt x="8890" y="204111"/>
                    <a:pt x="7620" y="179651"/>
                    <a:pt x="8890" y="156939"/>
                  </a:cubicBezTo>
                  <a:cubicBezTo>
                    <a:pt x="10160" y="120249"/>
                    <a:pt x="12700" y="8006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118" y="30480"/>
                    <a:pt x="153650" y="29210"/>
                  </a:cubicBezTo>
                  <a:cubicBezTo>
                    <a:pt x="269297" y="25400"/>
                    <a:pt x="384943" y="22860"/>
                    <a:pt x="504874" y="20320"/>
                  </a:cubicBezTo>
                  <a:cubicBezTo>
                    <a:pt x="586255" y="17780"/>
                    <a:pt x="667636" y="16510"/>
                    <a:pt x="744734" y="13970"/>
                  </a:cubicBezTo>
                  <a:cubicBezTo>
                    <a:pt x="821831" y="11430"/>
                    <a:pt x="903212" y="8890"/>
                    <a:pt x="980310" y="8890"/>
                  </a:cubicBezTo>
                  <a:cubicBezTo>
                    <a:pt x="1065975" y="7620"/>
                    <a:pt x="1151639" y="10160"/>
                    <a:pt x="1237303" y="8890"/>
                  </a:cubicBezTo>
                  <a:cubicBezTo>
                    <a:pt x="1344384" y="8890"/>
                    <a:pt x="3284680" y="6350"/>
                    <a:pt x="3391760" y="5080"/>
                  </a:cubicBezTo>
                  <a:cubicBezTo>
                    <a:pt x="3494557" y="3810"/>
                    <a:pt x="3597355" y="2540"/>
                    <a:pt x="3704435" y="2540"/>
                  </a:cubicBezTo>
                  <a:cubicBezTo>
                    <a:pt x="3880047" y="1270"/>
                    <a:pt x="4051375" y="0"/>
                    <a:pt x="4226987" y="0"/>
                  </a:cubicBezTo>
                  <a:cubicBezTo>
                    <a:pt x="4299802" y="0"/>
                    <a:pt x="4376900" y="2540"/>
                    <a:pt x="4449715" y="2540"/>
                  </a:cubicBezTo>
                  <a:cubicBezTo>
                    <a:pt x="4651026" y="3810"/>
                    <a:pt x="4856620" y="5080"/>
                    <a:pt x="5057931" y="7620"/>
                  </a:cubicBezTo>
                  <a:cubicBezTo>
                    <a:pt x="5165011" y="8890"/>
                    <a:pt x="5272092" y="12700"/>
                    <a:pt x="5379172" y="16510"/>
                  </a:cubicBezTo>
                  <a:lnTo>
                    <a:pt x="5445271" y="16510"/>
                  </a:lnTo>
                  <a:cubicBezTo>
                    <a:pt x="5456702" y="17780"/>
                    <a:pt x="5465591" y="20320"/>
                    <a:pt x="5475752" y="21590"/>
                  </a:cubicBezTo>
                  <a:close/>
                  <a:moveTo>
                    <a:pt x="5485911" y="2296433"/>
                  </a:moveTo>
                  <a:cubicBezTo>
                    <a:pt x="5487182" y="2279923"/>
                    <a:pt x="5488452" y="2267223"/>
                    <a:pt x="5488452" y="2254523"/>
                  </a:cubicBezTo>
                  <a:cubicBezTo>
                    <a:pt x="5487182" y="2155632"/>
                    <a:pt x="5485911" y="2063035"/>
                    <a:pt x="5485911" y="1963450"/>
                  </a:cubicBezTo>
                  <a:cubicBezTo>
                    <a:pt x="5485911" y="1918025"/>
                    <a:pt x="5488452" y="1872600"/>
                    <a:pt x="5487182" y="1827175"/>
                  </a:cubicBezTo>
                  <a:cubicBezTo>
                    <a:pt x="5487182" y="1785245"/>
                    <a:pt x="5485911" y="1741567"/>
                    <a:pt x="5484641" y="1699637"/>
                  </a:cubicBezTo>
                  <a:cubicBezTo>
                    <a:pt x="5479561" y="1634993"/>
                    <a:pt x="5468132" y="296707"/>
                    <a:pt x="5468132" y="232064"/>
                  </a:cubicBezTo>
                  <a:cubicBezTo>
                    <a:pt x="5465591" y="177904"/>
                    <a:pt x="5463052" y="121996"/>
                    <a:pt x="5460511" y="67836"/>
                  </a:cubicBezTo>
                  <a:cubicBezTo>
                    <a:pt x="5459241" y="44450"/>
                    <a:pt x="5457971" y="43180"/>
                    <a:pt x="5439137" y="41910"/>
                  </a:cubicBezTo>
                  <a:cubicBezTo>
                    <a:pt x="5426288" y="41910"/>
                    <a:pt x="5417721" y="41910"/>
                    <a:pt x="5404871" y="40640"/>
                  </a:cubicBezTo>
                  <a:cubicBezTo>
                    <a:pt x="5297791" y="36830"/>
                    <a:pt x="5186427" y="31750"/>
                    <a:pt x="5079347" y="30480"/>
                  </a:cubicBezTo>
                  <a:cubicBezTo>
                    <a:pt x="4818071" y="26670"/>
                    <a:pt x="4552511" y="25400"/>
                    <a:pt x="4291236" y="22860"/>
                  </a:cubicBezTo>
                  <a:lnTo>
                    <a:pt x="3982844" y="22860"/>
                  </a:lnTo>
                  <a:cubicBezTo>
                    <a:pt x="3845781" y="22860"/>
                    <a:pt x="3708718" y="22860"/>
                    <a:pt x="3575938" y="24130"/>
                  </a:cubicBezTo>
                  <a:cubicBezTo>
                    <a:pt x="3460292" y="25400"/>
                    <a:pt x="1511429" y="29210"/>
                    <a:pt x="1395782" y="29210"/>
                  </a:cubicBezTo>
                  <a:cubicBezTo>
                    <a:pt x="1207321" y="29210"/>
                    <a:pt x="1018859" y="26670"/>
                    <a:pt x="830398" y="33020"/>
                  </a:cubicBezTo>
                  <a:cubicBezTo>
                    <a:pt x="731884" y="36830"/>
                    <a:pt x="637653" y="36830"/>
                    <a:pt x="543422" y="38100"/>
                  </a:cubicBezTo>
                  <a:cubicBezTo>
                    <a:pt x="380660" y="41910"/>
                    <a:pt x="217898" y="45720"/>
                    <a:pt x="55136" y="50800"/>
                  </a:cubicBezTo>
                  <a:cubicBezTo>
                    <a:pt x="36830" y="50800"/>
                    <a:pt x="34290" y="53859"/>
                    <a:pt x="33020" y="74825"/>
                  </a:cubicBezTo>
                  <a:cubicBezTo>
                    <a:pt x="31750" y="106273"/>
                    <a:pt x="31750" y="137720"/>
                    <a:pt x="30480" y="169168"/>
                  </a:cubicBezTo>
                  <a:cubicBezTo>
                    <a:pt x="29210" y="221582"/>
                    <a:pt x="26670" y="272248"/>
                    <a:pt x="25400" y="324661"/>
                  </a:cubicBezTo>
                  <a:cubicBezTo>
                    <a:pt x="20320" y="380569"/>
                    <a:pt x="26670" y="1746808"/>
                    <a:pt x="29210" y="1802716"/>
                  </a:cubicBezTo>
                  <a:cubicBezTo>
                    <a:pt x="29210" y="1862118"/>
                    <a:pt x="29210" y="1923267"/>
                    <a:pt x="30480" y="1982668"/>
                  </a:cubicBezTo>
                  <a:cubicBezTo>
                    <a:pt x="30480" y="2026346"/>
                    <a:pt x="33020" y="2070024"/>
                    <a:pt x="33020" y="2113701"/>
                  </a:cubicBezTo>
                  <a:cubicBezTo>
                    <a:pt x="33020" y="2160874"/>
                    <a:pt x="33020" y="2208045"/>
                    <a:pt x="31750" y="2254522"/>
                  </a:cubicBezTo>
                  <a:lnTo>
                    <a:pt x="31750" y="2264683"/>
                  </a:lnTo>
                  <a:cubicBezTo>
                    <a:pt x="31750" y="2274843"/>
                    <a:pt x="35560" y="2278653"/>
                    <a:pt x="44450" y="2278653"/>
                  </a:cubicBezTo>
                  <a:cubicBezTo>
                    <a:pt x="93685" y="2278653"/>
                    <a:pt x="153650" y="2279922"/>
                    <a:pt x="209332" y="2279922"/>
                  </a:cubicBezTo>
                  <a:cubicBezTo>
                    <a:pt x="290713" y="2279922"/>
                    <a:pt x="376377" y="2277383"/>
                    <a:pt x="457758" y="2279922"/>
                  </a:cubicBezTo>
                  <a:cubicBezTo>
                    <a:pt x="590538" y="2283733"/>
                    <a:pt x="723317" y="2286272"/>
                    <a:pt x="856097" y="2285003"/>
                  </a:cubicBezTo>
                  <a:cubicBezTo>
                    <a:pt x="941761" y="2283733"/>
                    <a:pt x="1023143" y="2286272"/>
                    <a:pt x="1108807" y="2286272"/>
                  </a:cubicBezTo>
                  <a:cubicBezTo>
                    <a:pt x="1233020" y="2286272"/>
                    <a:pt x="1357233" y="2285003"/>
                    <a:pt x="1481447" y="2286272"/>
                  </a:cubicBezTo>
                  <a:cubicBezTo>
                    <a:pt x="1665625" y="2287543"/>
                    <a:pt x="3687302" y="2277383"/>
                    <a:pt x="3875764" y="2279922"/>
                  </a:cubicBezTo>
                  <a:cubicBezTo>
                    <a:pt x="3957145" y="2281193"/>
                    <a:pt x="4038526" y="2282463"/>
                    <a:pt x="4115624" y="2282463"/>
                  </a:cubicBezTo>
                  <a:cubicBezTo>
                    <a:pt x="4256970" y="2285003"/>
                    <a:pt x="4394033" y="2281193"/>
                    <a:pt x="4535379" y="2285003"/>
                  </a:cubicBezTo>
                  <a:cubicBezTo>
                    <a:pt x="4651026" y="2287543"/>
                    <a:pt x="4766672" y="2287543"/>
                    <a:pt x="4882319" y="2290083"/>
                  </a:cubicBezTo>
                  <a:cubicBezTo>
                    <a:pt x="5053648" y="2293893"/>
                    <a:pt x="5224977" y="2296433"/>
                    <a:pt x="5396305" y="2297703"/>
                  </a:cubicBezTo>
                  <a:cubicBezTo>
                    <a:pt x="5447811" y="2297703"/>
                    <a:pt x="5465591" y="2296433"/>
                    <a:pt x="5485911" y="2296433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20" name="Picture 16">
            <a:extLst>
              <a:ext uri="{FF2B5EF4-FFF2-40B4-BE49-F238E27FC236}">
                <a16:creationId xmlns:a16="http://schemas.microsoft.com/office/drawing/2014/main" id="{A3FD86B9-E9D2-544C-B20B-81D705252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8470" y="301463"/>
            <a:ext cx="1665011" cy="1383472"/>
          </a:xfrm>
          <a:prstGeom prst="rect">
            <a:avLst/>
          </a:prstGeom>
        </p:spPr>
      </p:pic>
      <p:pic>
        <p:nvPicPr>
          <p:cNvPr id="121" name="Picture 27">
            <a:extLst>
              <a:ext uri="{FF2B5EF4-FFF2-40B4-BE49-F238E27FC236}">
                <a16:creationId xmlns:a16="http://schemas.microsoft.com/office/drawing/2014/main" id="{51E6249B-A849-0A21-4900-3E7C37806E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8470" y="8490968"/>
            <a:ext cx="1181522" cy="1620541"/>
          </a:xfrm>
          <a:prstGeom prst="rect">
            <a:avLst/>
          </a:prstGeom>
        </p:spPr>
      </p:pic>
      <p:pic>
        <p:nvPicPr>
          <p:cNvPr id="122" name="Picture 36">
            <a:extLst>
              <a:ext uri="{FF2B5EF4-FFF2-40B4-BE49-F238E27FC236}">
                <a16:creationId xmlns:a16="http://schemas.microsoft.com/office/drawing/2014/main" id="{1EC657A2-9910-BF20-095B-DDA43439E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754746" y="8515773"/>
            <a:ext cx="1533254" cy="1689960"/>
          </a:xfrm>
          <a:prstGeom prst="rect">
            <a:avLst/>
          </a:prstGeom>
        </p:spPr>
      </p:pic>
      <p:pic>
        <p:nvPicPr>
          <p:cNvPr id="123" name="Picture 45">
            <a:extLst>
              <a:ext uri="{FF2B5EF4-FFF2-40B4-BE49-F238E27FC236}">
                <a16:creationId xmlns:a16="http://schemas.microsoft.com/office/drawing/2014/main" id="{1029D24C-D9EF-0E0B-BEE9-5348B4E10A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523570" y="178316"/>
            <a:ext cx="520468" cy="30132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DED78D56-D9E7-21DB-E686-077CBDA5F04B}"/>
                  </a:ext>
                </a:extLst>
              </p:cNvPr>
              <p:cNvSpPr txBox="1"/>
              <p:nvPr/>
            </p:nvSpPr>
            <p:spPr>
              <a:xfrm>
                <a:off x="1757615" y="1657955"/>
                <a:ext cx="8348313" cy="49539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Ta thấy đồ thị cắt trục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tại 2 điểm phân biệt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(−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;0)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;0)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Phương trình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)=0 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 2 nghiệm phân biệt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=−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Bảng xét dấu: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DED78D56-D9E7-21DB-E686-077CBDA5F0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7615" y="1657955"/>
                <a:ext cx="8348313" cy="4953985"/>
              </a:xfrm>
              <a:prstGeom prst="rect">
                <a:avLst/>
              </a:prstGeom>
              <a:blipFill>
                <a:blip r:embed="rId12"/>
                <a:stretch>
                  <a:fillRect l="-2555" r="-2555" b="-4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Hình ảnh 13">
            <a:extLst>
              <a:ext uri="{FF2B5EF4-FFF2-40B4-BE49-F238E27FC236}">
                <a16:creationId xmlns:a16="http://schemas.microsoft.com/office/drawing/2014/main" id="{A4651DED-EF2D-7E19-869F-48D80B1FA6D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63" t="20416" r="6291" b="20770"/>
          <a:stretch/>
        </p:blipFill>
        <p:spPr>
          <a:xfrm>
            <a:off x="10716542" y="1657955"/>
            <a:ext cx="5268356" cy="45831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Bảng 14">
                <a:extLst>
                  <a:ext uri="{FF2B5EF4-FFF2-40B4-BE49-F238E27FC236}">
                    <a16:creationId xmlns:a16="http://schemas.microsoft.com/office/drawing/2014/main" id="{73F7061D-C03D-D831-7AAB-399F359BDAA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96594599"/>
                  </p:ext>
                </p:extLst>
              </p:nvPr>
            </p:nvGraphicFramePr>
            <p:xfrm>
              <a:off x="3048000" y="6757848"/>
              <a:ext cx="12192000" cy="201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74306">
                      <a:extLst>
                        <a:ext uri="{9D8B030D-6E8A-4147-A177-3AD203B41FA5}">
                          <a16:colId xmlns:a16="http://schemas.microsoft.com/office/drawing/2014/main" val="3418365180"/>
                        </a:ext>
                      </a:extLst>
                    </a:gridCol>
                    <a:gridCol w="10417694">
                      <a:extLst>
                        <a:ext uri="{9D8B030D-6E8A-4147-A177-3AD203B41FA5}">
                          <a16:colId xmlns:a16="http://schemas.microsoft.com/office/drawing/2014/main" val="2668476754"/>
                        </a:ext>
                      </a:extLst>
                    </a:gridCol>
                  </a:tblGrid>
                  <a:tr h="1005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3214326"/>
                      </a:ext>
                    </a:extLst>
                  </a:tr>
                  <a:tr h="1005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4000" b="0" dirty="0"/>
                            <a:t>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oMath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1588811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Bảng 14">
                <a:extLst>
                  <a:ext uri="{FF2B5EF4-FFF2-40B4-BE49-F238E27FC236}">
                    <a16:creationId xmlns:a16="http://schemas.microsoft.com/office/drawing/2014/main" id="{73F7061D-C03D-D831-7AAB-399F359BDAA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96594599"/>
                  </p:ext>
                </p:extLst>
              </p:nvPr>
            </p:nvGraphicFramePr>
            <p:xfrm>
              <a:off x="3048000" y="6757848"/>
              <a:ext cx="12192000" cy="201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74306">
                      <a:extLst>
                        <a:ext uri="{9D8B030D-6E8A-4147-A177-3AD203B41FA5}">
                          <a16:colId xmlns:a16="http://schemas.microsoft.com/office/drawing/2014/main" val="3418365180"/>
                        </a:ext>
                      </a:extLst>
                    </a:gridCol>
                    <a:gridCol w="10417694">
                      <a:extLst>
                        <a:ext uri="{9D8B030D-6E8A-4147-A177-3AD203B41FA5}">
                          <a16:colId xmlns:a16="http://schemas.microsoft.com/office/drawing/2014/main" val="2668476754"/>
                        </a:ext>
                      </a:extLst>
                    </a:gridCol>
                  </a:tblGrid>
                  <a:tr h="1005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687" t="-602" r="-588316" b="-1006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17145" t="-602" r="-176" b="-1006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3214326"/>
                      </a:ext>
                    </a:extLst>
                  </a:tr>
                  <a:tr h="1005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687" t="-101212" r="-588316" b="-12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17145" t="-101212" r="-176" b="-12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588811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70070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028700" y="3857187"/>
            <a:ext cx="7814995" cy="5401113"/>
            <a:chOff x="0" y="0"/>
            <a:chExt cx="2668359" cy="1844161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2631529" cy="1799711"/>
            </a:xfrm>
            <a:custGeom>
              <a:avLst/>
              <a:gdLst/>
              <a:ahLst/>
              <a:cxnLst/>
              <a:rect l="l" t="t" r="r" b="b"/>
              <a:pathLst>
                <a:path w="2631529" h="1799711">
                  <a:moveTo>
                    <a:pt x="2540" y="1769231"/>
                  </a:moveTo>
                  <a:cubicBezTo>
                    <a:pt x="0" y="1778121"/>
                    <a:pt x="5080" y="1784471"/>
                    <a:pt x="18992" y="1785741"/>
                  </a:cubicBezTo>
                  <a:cubicBezTo>
                    <a:pt x="35009" y="1787011"/>
                    <a:pt x="49023" y="1787011"/>
                    <a:pt x="65039" y="1787011"/>
                  </a:cubicBezTo>
                  <a:cubicBezTo>
                    <a:pt x="129105" y="1788281"/>
                    <a:pt x="193170" y="1788281"/>
                    <a:pt x="259238" y="1789551"/>
                  </a:cubicBezTo>
                  <a:cubicBezTo>
                    <a:pt x="295275" y="1790821"/>
                    <a:pt x="331311" y="1792091"/>
                    <a:pt x="365346" y="1793361"/>
                  </a:cubicBezTo>
                  <a:cubicBezTo>
                    <a:pt x="425408" y="1794631"/>
                    <a:pt x="483467" y="1794631"/>
                    <a:pt x="543528" y="1795901"/>
                  </a:cubicBezTo>
                  <a:cubicBezTo>
                    <a:pt x="567553" y="1795901"/>
                    <a:pt x="589575" y="1795901"/>
                    <a:pt x="613600" y="1794631"/>
                  </a:cubicBezTo>
                  <a:cubicBezTo>
                    <a:pt x="623610" y="1794631"/>
                    <a:pt x="635623" y="1793361"/>
                    <a:pt x="645633" y="1793361"/>
                  </a:cubicBezTo>
                  <a:cubicBezTo>
                    <a:pt x="685674" y="1794631"/>
                    <a:pt x="1486492" y="1785741"/>
                    <a:pt x="1526533" y="1787011"/>
                  </a:cubicBezTo>
                  <a:cubicBezTo>
                    <a:pt x="1582591" y="1788281"/>
                    <a:pt x="1736748" y="1788281"/>
                    <a:pt x="1792805" y="1788281"/>
                  </a:cubicBezTo>
                  <a:cubicBezTo>
                    <a:pt x="1814828" y="1788281"/>
                    <a:pt x="1834848" y="1787011"/>
                    <a:pt x="1856871" y="1787011"/>
                  </a:cubicBezTo>
                  <a:lnTo>
                    <a:pt x="1964982" y="1790821"/>
                  </a:lnTo>
                  <a:cubicBezTo>
                    <a:pt x="2043061" y="1793361"/>
                    <a:pt x="2119139" y="1790821"/>
                    <a:pt x="2197219" y="1794631"/>
                  </a:cubicBezTo>
                  <a:cubicBezTo>
                    <a:pt x="2327352" y="1799711"/>
                    <a:pt x="2459487" y="1793361"/>
                    <a:pt x="2566759" y="1798441"/>
                  </a:cubicBezTo>
                  <a:cubicBezTo>
                    <a:pt x="2587079" y="1799711"/>
                    <a:pt x="2607399" y="1798441"/>
                    <a:pt x="2630259" y="1798441"/>
                  </a:cubicBezTo>
                  <a:lnTo>
                    <a:pt x="2630259" y="1738751"/>
                  </a:lnTo>
                  <a:cubicBezTo>
                    <a:pt x="2628989" y="1671647"/>
                    <a:pt x="2627719" y="1606763"/>
                    <a:pt x="2627719" y="1537823"/>
                  </a:cubicBezTo>
                  <a:cubicBezTo>
                    <a:pt x="2627719" y="1458069"/>
                    <a:pt x="2631529" y="1376963"/>
                    <a:pt x="2625179" y="1297209"/>
                  </a:cubicBezTo>
                  <a:cubicBezTo>
                    <a:pt x="2617559" y="1244490"/>
                    <a:pt x="2606129" y="204985"/>
                    <a:pt x="2606129" y="152266"/>
                  </a:cubicBezTo>
                  <a:cubicBezTo>
                    <a:pt x="2603589" y="115768"/>
                    <a:pt x="2602319" y="77919"/>
                    <a:pt x="2599779" y="41421"/>
                  </a:cubicBezTo>
                  <a:cubicBezTo>
                    <a:pt x="2599779" y="30607"/>
                    <a:pt x="2598509" y="19793"/>
                    <a:pt x="2597239" y="6350"/>
                  </a:cubicBezTo>
                  <a:cubicBezTo>
                    <a:pt x="2587079" y="3810"/>
                    <a:pt x="2578189" y="2540"/>
                    <a:pt x="2568029" y="1270"/>
                  </a:cubicBezTo>
                  <a:cubicBezTo>
                    <a:pt x="2560409" y="0"/>
                    <a:pt x="2552789" y="1270"/>
                    <a:pt x="2546439" y="1270"/>
                  </a:cubicBezTo>
                  <a:lnTo>
                    <a:pt x="8982" y="6350"/>
                  </a:lnTo>
                  <a:lnTo>
                    <a:pt x="2540" y="1769231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2607399" cy="1789551"/>
            </a:xfrm>
            <a:custGeom>
              <a:avLst/>
              <a:gdLst/>
              <a:ahLst/>
              <a:cxnLst/>
              <a:rect l="l" t="t" r="r" b="b"/>
              <a:pathLst>
                <a:path w="2607399" h="1789551">
                  <a:moveTo>
                    <a:pt x="2607399" y="1789551"/>
                  </a:moveTo>
                  <a:lnTo>
                    <a:pt x="0" y="1781931"/>
                  </a:lnTo>
                  <a:lnTo>
                    <a:pt x="0" y="634398"/>
                  </a:lnTo>
                  <a:lnTo>
                    <a:pt x="7620" y="20320"/>
                  </a:lnTo>
                  <a:lnTo>
                    <a:pt x="1302948" y="0"/>
                  </a:lnTo>
                  <a:lnTo>
                    <a:pt x="2585809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2636609" cy="1816221"/>
            </a:xfrm>
            <a:custGeom>
              <a:avLst/>
              <a:gdLst/>
              <a:ahLst/>
              <a:cxnLst/>
              <a:rect l="l" t="t" r="r" b="b"/>
              <a:pathLst>
                <a:path w="2636609" h="1816221">
                  <a:moveTo>
                    <a:pt x="2602319" y="21590"/>
                  </a:moveTo>
                  <a:cubicBezTo>
                    <a:pt x="2603589" y="34290"/>
                    <a:pt x="2603589" y="44450"/>
                    <a:pt x="2604859" y="54781"/>
                  </a:cubicBezTo>
                  <a:cubicBezTo>
                    <a:pt x="2607399" y="91278"/>
                    <a:pt x="2608669" y="129128"/>
                    <a:pt x="2611209" y="165625"/>
                  </a:cubicBezTo>
                  <a:cubicBezTo>
                    <a:pt x="2611209" y="218344"/>
                    <a:pt x="2623909" y="1257850"/>
                    <a:pt x="2630259" y="1310568"/>
                  </a:cubicBezTo>
                  <a:cubicBezTo>
                    <a:pt x="2636609" y="1390322"/>
                    <a:pt x="2632799" y="1471428"/>
                    <a:pt x="2632799" y="1551182"/>
                  </a:cubicBezTo>
                  <a:cubicBezTo>
                    <a:pt x="2632799" y="1621474"/>
                    <a:pt x="2634069" y="1686358"/>
                    <a:pt x="2635339" y="1755261"/>
                  </a:cubicBezTo>
                  <a:lnTo>
                    <a:pt x="2635339" y="1814951"/>
                  </a:lnTo>
                  <a:cubicBezTo>
                    <a:pt x="2612479" y="1814951"/>
                    <a:pt x="2592159" y="1816221"/>
                    <a:pt x="2571839" y="1814951"/>
                  </a:cubicBezTo>
                  <a:cubicBezTo>
                    <a:pt x="2443338" y="1809871"/>
                    <a:pt x="2311203" y="1816221"/>
                    <a:pt x="2181070" y="1811141"/>
                  </a:cubicBezTo>
                  <a:cubicBezTo>
                    <a:pt x="2102990" y="1807331"/>
                    <a:pt x="2026912" y="1809871"/>
                    <a:pt x="1948832" y="1807331"/>
                  </a:cubicBezTo>
                  <a:lnTo>
                    <a:pt x="1840722" y="1803521"/>
                  </a:lnTo>
                  <a:cubicBezTo>
                    <a:pt x="1818699" y="1803521"/>
                    <a:pt x="1798679" y="1804791"/>
                    <a:pt x="1776656" y="1804791"/>
                  </a:cubicBezTo>
                  <a:cubicBezTo>
                    <a:pt x="1720599" y="1803521"/>
                    <a:pt x="1566441" y="1804791"/>
                    <a:pt x="1510384" y="1803521"/>
                  </a:cubicBezTo>
                  <a:cubicBezTo>
                    <a:pt x="1470343" y="1802251"/>
                    <a:pt x="669524" y="1811141"/>
                    <a:pt x="629483" y="1809871"/>
                  </a:cubicBezTo>
                  <a:cubicBezTo>
                    <a:pt x="619473" y="1809871"/>
                    <a:pt x="607461" y="1811141"/>
                    <a:pt x="597451" y="1811141"/>
                  </a:cubicBezTo>
                  <a:cubicBezTo>
                    <a:pt x="573426" y="1811141"/>
                    <a:pt x="551404" y="1812411"/>
                    <a:pt x="527379" y="1812411"/>
                  </a:cubicBezTo>
                  <a:cubicBezTo>
                    <a:pt x="467318" y="1812411"/>
                    <a:pt x="409258" y="1811141"/>
                    <a:pt x="349197" y="1809871"/>
                  </a:cubicBezTo>
                  <a:cubicBezTo>
                    <a:pt x="313160" y="1808601"/>
                    <a:pt x="277123" y="1807331"/>
                    <a:pt x="243088" y="1806061"/>
                  </a:cubicBezTo>
                  <a:cubicBezTo>
                    <a:pt x="179023" y="1804791"/>
                    <a:pt x="114957" y="1803521"/>
                    <a:pt x="48890" y="1803521"/>
                  </a:cubicBezTo>
                  <a:cubicBezTo>
                    <a:pt x="38100" y="1803521"/>
                    <a:pt x="29210" y="1803521"/>
                    <a:pt x="19050" y="1802251"/>
                  </a:cubicBezTo>
                  <a:cubicBezTo>
                    <a:pt x="10160" y="1800981"/>
                    <a:pt x="5080" y="1794631"/>
                    <a:pt x="7620" y="1785741"/>
                  </a:cubicBezTo>
                  <a:cubicBezTo>
                    <a:pt x="16510" y="1753947"/>
                    <a:pt x="12700" y="1720153"/>
                    <a:pt x="11430" y="1685007"/>
                  </a:cubicBezTo>
                  <a:cubicBezTo>
                    <a:pt x="10160" y="1613363"/>
                    <a:pt x="6350" y="1543072"/>
                    <a:pt x="7620" y="1471428"/>
                  </a:cubicBezTo>
                  <a:cubicBezTo>
                    <a:pt x="5080" y="1382212"/>
                    <a:pt x="0" y="277822"/>
                    <a:pt x="7620" y="187253"/>
                  </a:cubicBezTo>
                  <a:cubicBezTo>
                    <a:pt x="8890" y="169681"/>
                    <a:pt x="7620" y="150756"/>
                    <a:pt x="8890" y="133183"/>
                  </a:cubicBezTo>
                  <a:cubicBezTo>
                    <a:pt x="10160" y="104796"/>
                    <a:pt x="12700" y="7370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906" y="30480"/>
                    <a:pt x="96939" y="29210"/>
                  </a:cubicBezTo>
                  <a:cubicBezTo>
                    <a:pt x="150994" y="25400"/>
                    <a:pt x="205050" y="22860"/>
                    <a:pt x="261107" y="20320"/>
                  </a:cubicBezTo>
                  <a:cubicBezTo>
                    <a:pt x="299146" y="17780"/>
                    <a:pt x="337185" y="16510"/>
                    <a:pt x="373221" y="13970"/>
                  </a:cubicBezTo>
                  <a:cubicBezTo>
                    <a:pt x="409258" y="11430"/>
                    <a:pt x="447297" y="8890"/>
                    <a:pt x="483334" y="8890"/>
                  </a:cubicBezTo>
                  <a:cubicBezTo>
                    <a:pt x="523375" y="7620"/>
                    <a:pt x="563416" y="10160"/>
                    <a:pt x="603457" y="8890"/>
                  </a:cubicBezTo>
                  <a:cubicBezTo>
                    <a:pt x="653508" y="8890"/>
                    <a:pt x="1560435" y="6350"/>
                    <a:pt x="1610486" y="5080"/>
                  </a:cubicBezTo>
                  <a:cubicBezTo>
                    <a:pt x="1658535" y="3810"/>
                    <a:pt x="1706585" y="2540"/>
                    <a:pt x="1756636" y="2540"/>
                  </a:cubicBezTo>
                  <a:cubicBezTo>
                    <a:pt x="1838720" y="1270"/>
                    <a:pt x="1918801" y="0"/>
                    <a:pt x="2000885" y="0"/>
                  </a:cubicBezTo>
                  <a:cubicBezTo>
                    <a:pt x="2034920" y="0"/>
                    <a:pt x="2070957" y="2540"/>
                    <a:pt x="2104992" y="2540"/>
                  </a:cubicBezTo>
                  <a:cubicBezTo>
                    <a:pt x="2199088" y="3810"/>
                    <a:pt x="2295186" y="5080"/>
                    <a:pt x="2389282" y="7620"/>
                  </a:cubicBezTo>
                  <a:cubicBezTo>
                    <a:pt x="2439334" y="8890"/>
                    <a:pt x="2489385" y="12700"/>
                    <a:pt x="2539436" y="16510"/>
                  </a:cubicBezTo>
                  <a:lnTo>
                    <a:pt x="2571839" y="16510"/>
                  </a:lnTo>
                  <a:cubicBezTo>
                    <a:pt x="2583269" y="17780"/>
                    <a:pt x="2592159" y="20320"/>
                    <a:pt x="2602319" y="21590"/>
                  </a:cubicBezTo>
                  <a:close/>
                  <a:moveTo>
                    <a:pt x="2612479" y="1798441"/>
                  </a:moveTo>
                  <a:cubicBezTo>
                    <a:pt x="2613749" y="1781931"/>
                    <a:pt x="2615019" y="1769231"/>
                    <a:pt x="2615019" y="1756531"/>
                  </a:cubicBezTo>
                  <a:cubicBezTo>
                    <a:pt x="2613749" y="1679600"/>
                    <a:pt x="2612479" y="1607956"/>
                    <a:pt x="2612479" y="1530906"/>
                  </a:cubicBezTo>
                  <a:cubicBezTo>
                    <a:pt x="2612479" y="1495760"/>
                    <a:pt x="2615019" y="1460614"/>
                    <a:pt x="2613749" y="1425468"/>
                  </a:cubicBezTo>
                  <a:cubicBezTo>
                    <a:pt x="2613749" y="1393026"/>
                    <a:pt x="2612479" y="1359232"/>
                    <a:pt x="2611209" y="1326790"/>
                  </a:cubicBezTo>
                  <a:cubicBezTo>
                    <a:pt x="2606129" y="1276774"/>
                    <a:pt x="2594699" y="241324"/>
                    <a:pt x="2594699" y="191309"/>
                  </a:cubicBezTo>
                  <a:cubicBezTo>
                    <a:pt x="2592159" y="149404"/>
                    <a:pt x="2589619" y="106148"/>
                    <a:pt x="2587079" y="64243"/>
                  </a:cubicBezTo>
                  <a:cubicBezTo>
                    <a:pt x="2585809" y="44450"/>
                    <a:pt x="2584539" y="43180"/>
                    <a:pt x="2567465" y="41910"/>
                  </a:cubicBezTo>
                  <a:cubicBezTo>
                    <a:pt x="2561459" y="41910"/>
                    <a:pt x="2557454" y="41910"/>
                    <a:pt x="2551448" y="40640"/>
                  </a:cubicBezTo>
                  <a:cubicBezTo>
                    <a:pt x="2501397" y="36830"/>
                    <a:pt x="2449344" y="31750"/>
                    <a:pt x="2399293" y="30480"/>
                  </a:cubicBezTo>
                  <a:cubicBezTo>
                    <a:pt x="2277168" y="26670"/>
                    <a:pt x="2153041" y="25400"/>
                    <a:pt x="2030916" y="22860"/>
                  </a:cubicBezTo>
                  <a:lnTo>
                    <a:pt x="1886769" y="22860"/>
                  </a:lnTo>
                  <a:cubicBezTo>
                    <a:pt x="1822703" y="22860"/>
                    <a:pt x="1758638" y="22860"/>
                    <a:pt x="1696574" y="24130"/>
                  </a:cubicBezTo>
                  <a:cubicBezTo>
                    <a:pt x="1642519" y="25400"/>
                    <a:pt x="731588" y="29210"/>
                    <a:pt x="677533" y="29210"/>
                  </a:cubicBezTo>
                  <a:cubicBezTo>
                    <a:pt x="589442" y="29210"/>
                    <a:pt x="501352" y="26670"/>
                    <a:pt x="413262" y="33020"/>
                  </a:cubicBezTo>
                  <a:cubicBezTo>
                    <a:pt x="367215" y="36830"/>
                    <a:pt x="323170" y="36830"/>
                    <a:pt x="279125" y="38100"/>
                  </a:cubicBezTo>
                  <a:cubicBezTo>
                    <a:pt x="203047" y="41910"/>
                    <a:pt x="126970" y="45720"/>
                    <a:pt x="50892" y="50800"/>
                  </a:cubicBezTo>
                  <a:cubicBezTo>
                    <a:pt x="36830" y="50800"/>
                    <a:pt x="34290" y="53429"/>
                    <a:pt x="33020" y="69650"/>
                  </a:cubicBezTo>
                  <a:cubicBezTo>
                    <a:pt x="31750" y="93982"/>
                    <a:pt x="31750" y="118314"/>
                    <a:pt x="30480" y="142645"/>
                  </a:cubicBezTo>
                  <a:cubicBezTo>
                    <a:pt x="29210" y="183198"/>
                    <a:pt x="26670" y="222399"/>
                    <a:pt x="25400" y="262952"/>
                  </a:cubicBezTo>
                  <a:cubicBezTo>
                    <a:pt x="20320" y="306209"/>
                    <a:pt x="26670" y="1363287"/>
                    <a:pt x="29210" y="1406544"/>
                  </a:cubicBezTo>
                  <a:cubicBezTo>
                    <a:pt x="29210" y="1452503"/>
                    <a:pt x="29210" y="1499815"/>
                    <a:pt x="30480" y="1545775"/>
                  </a:cubicBezTo>
                  <a:cubicBezTo>
                    <a:pt x="30480" y="1579569"/>
                    <a:pt x="33020" y="1613363"/>
                    <a:pt x="33020" y="1647157"/>
                  </a:cubicBezTo>
                  <a:cubicBezTo>
                    <a:pt x="33020" y="1683655"/>
                    <a:pt x="33020" y="1720153"/>
                    <a:pt x="31750" y="1756531"/>
                  </a:cubicBezTo>
                  <a:lnTo>
                    <a:pt x="31750" y="1766691"/>
                  </a:lnTo>
                  <a:cubicBezTo>
                    <a:pt x="31750" y="1776851"/>
                    <a:pt x="35560" y="1780661"/>
                    <a:pt x="44450" y="1780661"/>
                  </a:cubicBezTo>
                  <a:cubicBezTo>
                    <a:pt x="68910" y="1780661"/>
                    <a:pt x="96939" y="1781931"/>
                    <a:pt x="122966" y="1781931"/>
                  </a:cubicBezTo>
                  <a:cubicBezTo>
                    <a:pt x="161004" y="1781931"/>
                    <a:pt x="201045" y="1779391"/>
                    <a:pt x="239084" y="1781931"/>
                  </a:cubicBezTo>
                  <a:cubicBezTo>
                    <a:pt x="301148" y="1785741"/>
                    <a:pt x="363211" y="1788281"/>
                    <a:pt x="425275" y="1787011"/>
                  </a:cubicBezTo>
                  <a:cubicBezTo>
                    <a:pt x="465316" y="1785741"/>
                    <a:pt x="503355" y="1788281"/>
                    <a:pt x="543395" y="1788281"/>
                  </a:cubicBezTo>
                  <a:cubicBezTo>
                    <a:pt x="601455" y="1788281"/>
                    <a:pt x="659514" y="1787011"/>
                    <a:pt x="717574" y="1788281"/>
                  </a:cubicBezTo>
                  <a:cubicBezTo>
                    <a:pt x="803662" y="1789551"/>
                    <a:pt x="1748628" y="1779391"/>
                    <a:pt x="1836718" y="1781931"/>
                  </a:cubicBezTo>
                  <a:cubicBezTo>
                    <a:pt x="1874756" y="1783201"/>
                    <a:pt x="1912795" y="1784471"/>
                    <a:pt x="1948832" y="1784471"/>
                  </a:cubicBezTo>
                  <a:cubicBezTo>
                    <a:pt x="2014900" y="1787011"/>
                    <a:pt x="2078965" y="1783201"/>
                    <a:pt x="2145033" y="1787011"/>
                  </a:cubicBezTo>
                  <a:cubicBezTo>
                    <a:pt x="2199088" y="1789551"/>
                    <a:pt x="2253143" y="1789551"/>
                    <a:pt x="2307199" y="1792091"/>
                  </a:cubicBezTo>
                  <a:cubicBezTo>
                    <a:pt x="2387280" y="1795901"/>
                    <a:pt x="2467362" y="1798441"/>
                    <a:pt x="2547444" y="1799711"/>
                  </a:cubicBezTo>
                  <a:cubicBezTo>
                    <a:pt x="2574379" y="1799711"/>
                    <a:pt x="2592159" y="1798441"/>
                    <a:pt x="2612479" y="1798441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444305" y="3857187"/>
            <a:ext cx="7814995" cy="5401113"/>
            <a:chOff x="0" y="0"/>
            <a:chExt cx="2668359" cy="1844161"/>
          </a:xfrm>
        </p:grpSpPr>
        <p:sp>
          <p:nvSpPr>
            <p:cNvPr id="10" name="Freeform 10"/>
            <p:cNvSpPr/>
            <p:nvPr/>
          </p:nvSpPr>
          <p:spPr>
            <a:xfrm>
              <a:off x="38100" y="44450"/>
              <a:ext cx="2631529" cy="1799711"/>
            </a:xfrm>
            <a:custGeom>
              <a:avLst/>
              <a:gdLst/>
              <a:ahLst/>
              <a:cxnLst/>
              <a:rect l="l" t="t" r="r" b="b"/>
              <a:pathLst>
                <a:path w="2631529" h="1799711">
                  <a:moveTo>
                    <a:pt x="2540" y="1769231"/>
                  </a:moveTo>
                  <a:cubicBezTo>
                    <a:pt x="0" y="1778121"/>
                    <a:pt x="5080" y="1784471"/>
                    <a:pt x="18992" y="1785741"/>
                  </a:cubicBezTo>
                  <a:cubicBezTo>
                    <a:pt x="35009" y="1787011"/>
                    <a:pt x="49023" y="1787011"/>
                    <a:pt x="65039" y="1787011"/>
                  </a:cubicBezTo>
                  <a:cubicBezTo>
                    <a:pt x="129105" y="1788281"/>
                    <a:pt x="193170" y="1788281"/>
                    <a:pt x="259238" y="1789551"/>
                  </a:cubicBezTo>
                  <a:cubicBezTo>
                    <a:pt x="295275" y="1790821"/>
                    <a:pt x="331311" y="1792091"/>
                    <a:pt x="365346" y="1793361"/>
                  </a:cubicBezTo>
                  <a:cubicBezTo>
                    <a:pt x="425408" y="1794631"/>
                    <a:pt x="483467" y="1794631"/>
                    <a:pt x="543528" y="1795901"/>
                  </a:cubicBezTo>
                  <a:cubicBezTo>
                    <a:pt x="567553" y="1795901"/>
                    <a:pt x="589575" y="1795901"/>
                    <a:pt x="613600" y="1794631"/>
                  </a:cubicBezTo>
                  <a:cubicBezTo>
                    <a:pt x="623610" y="1794631"/>
                    <a:pt x="635623" y="1793361"/>
                    <a:pt x="645633" y="1793361"/>
                  </a:cubicBezTo>
                  <a:cubicBezTo>
                    <a:pt x="685674" y="1794631"/>
                    <a:pt x="1486492" y="1785741"/>
                    <a:pt x="1526533" y="1787011"/>
                  </a:cubicBezTo>
                  <a:cubicBezTo>
                    <a:pt x="1582591" y="1788281"/>
                    <a:pt x="1736748" y="1788281"/>
                    <a:pt x="1792805" y="1788281"/>
                  </a:cubicBezTo>
                  <a:cubicBezTo>
                    <a:pt x="1814828" y="1788281"/>
                    <a:pt x="1834848" y="1787011"/>
                    <a:pt x="1856871" y="1787011"/>
                  </a:cubicBezTo>
                  <a:lnTo>
                    <a:pt x="1964982" y="1790821"/>
                  </a:lnTo>
                  <a:cubicBezTo>
                    <a:pt x="2043061" y="1793361"/>
                    <a:pt x="2119139" y="1790821"/>
                    <a:pt x="2197219" y="1794631"/>
                  </a:cubicBezTo>
                  <a:cubicBezTo>
                    <a:pt x="2327352" y="1799711"/>
                    <a:pt x="2459487" y="1793361"/>
                    <a:pt x="2566759" y="1798441"/>
                  </a:cubicBezTo>
                  <a:cubicBezTo>
                    <a:pt x="2587079" y="1799711"/>
                    <a:pt x="2607399" y="1798441"/>
                    <a:pt x="2630259" y="1798441"/>
                  </a:cubicBezTo>
                  <a:lnTo>
                    <a:pt x="2630259" y="1738751"/>
                  </a:lnTo>
                  <a:cubicBezTo>
                    <a:pt x="2628989" y="1671647"/>
                    <a:pt x="2627719" y="1606763"/>
                    <a:pt x="2627719" y="1537823"/>
                  </a:cubicBezTo>
                  <a:cubicBezTo>
                    <a:pt x="2627719" y="1458069"/>
                    <a:pt x="2631529" y="1376963"/>
                    <a:pt x="2625179" y="1297209"/>
                  </a:cubicBezTo>
                  <a:cubicBezTo>
                    <a:pt x="2617559" y="1244490"/>
                    <a:pt x="2606129" y="204985"/>
                    <a:pt x="2606129" y="152266"/>
                  </a:cubicBezTo>
                  <a:cubicBezTo>
                    <a:pt x="2603589" y="115768"/>
                    <a:pt x="2602319" y="77919"/>
                    <a:pt x="2599779" y="41421"/>
                  </a:cubicBezTo>
                  <a:cubicBezTo>
                    <a:pt x="2599779" y="30607"/>
                    <a:pt x="2598509" y="19793"/>
                    <a:pt x="2597239" y="6350"/>
                  </a:cubicBezTo>
                  <a:cubicBezTo>
                    <a:pt x="2587079" y="3810"/>
                    <a:pt x="2578189" y="2540"/>
                    <a:pt x="2568029" y="1270"/>
                  </a:cubicBezTo>
                  <a:cubicBezTo>
                    <a:pt x="2560409" y="0"/>
                    <a:pt x="2552789" y="1270"/>
                    <a:pt x="2546439" y="1270"/>
                  </a:cubicBezTo>
                  <a:lnTo>
                    <a:pt x="8982" y="6350"/>
                  </a:lnTo>
                  <a:lnTo>
                    <a:pt x="2540" y="1769231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1430" y="16510"/>
              <a:ext cx="2607399" cy="1789551"/>
            </a:xfrm>
            <a:custGeom>
              <a:avLst/>
              <a:gdLst/>
              <a:ahLst/>
              <a:cxnLst/>
              <a:rect l="l" t="t" r="r" b="b"/>
              <a:pathLst>
                <a:path w="2607399" h="1789551">
                  <a:moveTo>
                    <a:pt x="2607399" y="1789551"/>
                  </a:moveTo>
                  <a:lnTo>
                    <a:pt x="0" y="1781931"/>
                  </a:lnTo>
                  <a:lnTo>
                    <a:pt x="0" y="634398"/>
                  </a:lnTo>
                  <a:lnTo>
                    <a:pt x="7620" y="20320"/>
                  </a:lnTo>
                  <a:lnTo>
                    <a:pt x="1302948" y="0"/>
                  </a:lnTo>
                  <a:lnTo>
                    <a:pt x="2585809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-3810" y="0"/>
              <a:ext cx="2636609" cy="1816221"/>
            </a:xfrm>
            <a:custGeom>
              <a:avLst/>
              <a:gdLst/>
              <a:ahLst/>
              <a:cxnLst/>
              <a:rect l="l" t="t" r="r" b="b"/>
              <a:pathLst>
                <a:path w="2636609" h="1816221">
                  <a:moveTo>
                    <a:pt x="2602319" y="21590"/>
                  </a:moveTo>
                  <a:cubicBezTo>
                    <a:pt x="2603589" y="34290"/>
                    <a:pt x="2603589" y="44450"/>
                    <a:pt x="2604859" y="54781"/>
                  </a:cubicBezTo>
                  <a:cubicBezTo>
                    <a:pt x="2607399" y="91278"/>
                    <a:pt x="2608669" y="129128"/>
                    <a:pt x="2611209" y="165625"/>
                  </a:cubicBezTo>
                  <a:cubicBezTo>
                    <a:pt x="2611209" y="218344"/>
                    <a:pt x="2623909" y="1257850"/>
                    <a:pt x="2630259" y="1310568"/>
                  </a:cubicBezTo>
                  <a:cubicBezTo>
                    <a:pt x="2636609" y="1390322"/>
                    <a:pt x="2632799" y="1471428"/>
                    <a:pt x="2632799" y="1551182"/>
                  </a:cubicBezTo>
                  <a:cubicBezTo>
                    <a:pt x="2632799" y="1621474"/>
                    <a:pt x="2634069" y="1686358"/>
                    <a:pt x="2635339" y="1755261"/>
                  </a:cubicBezTo>
                  <a:lnTo>
                    <a:pt x="2635339" y="1814951"/>
                  </a:lnTo>
                  <a:cubicBezTo>
                    <a:pt x="2612479" y="1814951"/>
                    <a:pt x="2592159" y="1816221"/>
                    <a:pt x="2571839" y="1814951"/>
                  </a:cubicBezTo>
                  <a:cubicBezTo>
                    <a:pt x="2443338" y="1809871"/>
                    <a:pt x="2311203" y="1816221"/>
                    <a:pt x="2181070" y="1811141"/>
                  </a:cubicBezTo>
                  <a:cubicBezTo>
                    <a:pt x="2102990" y="1807331"/>
                    <a:pt x="2026912" y="1809871"/>
                    <a:pt x="1948832" y="1807331"/>
                  </a:cubicBezTo>
                  <a:lnTo>
                    <a:pt x="1840722" y="1803521"/>
                  </a:lnTo>
                  <a:cubicBezTo>
                    <a:pt x="1818699" y="1803521"/>
                    <a:pt x="1798679" y="1804791"/>
                    <a:pt x="1776656" y="1804791"/>
                  </a:cubicBezTo>
                  <a:cubicBezTo>
                    <a:pt x="1720599" y="1803521"/>
                    <a:pt x="1566441" y="1804791"/>
                    <a:pt x="1510384" y="1803521"/>
                  </a:cubicBezTo>
                  <a:cubicBezTo>
                    <a:pt x="1470343" y="1802251"/>
                    <a:pt x="669524" y="1811141"/>
                    <a:pt x="629483" y="1809871"/>
                  </a:cubicBezTo>
                  <a:cubicBezTo>
                    <a:pt x="619473" y="1809871"/>
                    <a:pt x="607461" y="1811141"/>
                    <a:pt x="597451" y="1811141"/>
                  </a:cubicBezTo>
                  <a:cubicBezTo>
                    <a:pt x="573426" y="1811141"/>
                    <a:pt x="551404" y="1812411"/>
                    <a:pt x="527379" y="1812411"/>
                  </a:cubicBezTo>
                  <a:cubicBezTo>
                    <a:pt x="467318" y="1812411"/>
                    <a:pt x="409258" y="1811141"/>
                    <a:pt x="349197" y="1809871"/>
                  </a:cubicBezTo>
                  <a:cubicBezTo>
                    <a:pt x="313160" y="1808601"/>
                    <a:pt x="277123" y="1807331"/>
                    <a:pt x="243088" y="1806061"/>
                  </a:cubicBezTo>
                  <a:cubicBezTo>
                    <a:pt x="179023" y="1804791"/>
                    <a:pt x="114957" y="1803521"/>
                    <a:pt x="48890" y="1803521"/>
                  </a:cubicBezTo>
                  <a:cubicBezTo>
                    <a:pt x="38100" y="1803521"/>
                    <a:pt x="29210" y="1803521"/>
                    <a:pt x="19050" y="1802251"/>
                  </a:cubicBezTo>
                  <a:cubicBezTo>
                    <a:pt x="10160" y="1800981"/>
                    <a:pt x="5080" y="1794631"/>
                    <a:pt x="7620" y="1785741"/>
                  </a:cubicBezTo>
                  <a:cubicBezTo>
                    <a:pt x="16510" y="1753947"/>
                    <a:pt x="12700" y="1720153"/>
                    <a:pt x="11430" y="1685007"/>
                  </a:cubicBezTo>
                  <a:cubicBezTo>
                    <a:pt x="10160" y="1613363"/>
                    <a:pt x="6350" y="1543072"/>
                    <a:pt x="7620" y="1471428"/>
                  </a:cubicBezTo>
                  <a:cubicBezTo>
                    <a:pt x="5080" y="1382212"/>
                    <a:pt x="0" y="277822"/>
                    <a:pt x="7620" y="187253"/>
                  </a:cubicBezTo>
                  <a:cubicBezTo>
                    <a:pt x="8890" y="169681"/>
                    <a:pt x="7620" y="150756"/>
                    <a:pt x="8890" y="133183"/>
                  </a:cubicBezTo>
                  <a:cubicBezTo>
                    <a:pt x="10160" y="104796"/>
                    <a:pt x="12700" y="7370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906" y="30480"/>
                    <a:pt x="96939" y="29210"/>
                  </a:cubicBezTo>
                  <a:cubicBezTo>
                    <a:pt x="150994" y="25400"/>
                    <a:pt x="205050" y="22860"/>
                    <a:pt x="261107" y="20320"/>
                  </a:cubicBezTo>
                  <a:cubicBezTo>
                    <a:pt x="299146" y="17780"/>
                    <a:pt x="337185" y="16510"/>
                    <a:pt x="373221" y="13970"/>
                  </a:cubicBezTo>
                  <a:cubicBezTo>
                    <a:pt x="409258" y="11430"/>
                    <a:pt x="447297" y="8890"/>
                    <a:pt x="483334" y="8890"/>
                  </a:cubicBezTo>
                  <a:cubicBezTo>
                    <a:pt x="523375" y="7620"/>
                    <a:pt x="563416" y="10160"/>
                    <a:pt x="603457" y="8890"/>
                  </a:cubicBezTo>
                  <a:cubicBezTo>
                    <a:pt x="653508" y="8890"/>
                    <a:pt x="1560435" y="6350"/>
                    <a:pt x="1610486" y="5080"/>
                  </a:cubicBezTo>
                  <a:cubicBezTo>
                    <a:pt x="1658535" y="3810"/>
                    <a:pt x="1706585" y="2540"/>
                    <a:pt x="1756636" y="2540"/>
                  </a:cubicBezTo>
                  <a:cubicBezTo>
                    <a:pt x="1838720" y="1270"/>
                    <a:pt x="1918801" y="0"/>
                    <a:pt x="2000885" y="0"/>
                  </a:cubicBezTo>
                  <a:cubicBezTo>
                    <a:pt x="2034920" y="0"/>
                    <a:pt x="2070957" y="2540"/>
                    <a:pt x="2104992" y="2540"/>
                  </a:cubicBezTo>
                  <a:cubicBezTo>
                    <a:pt x="2199088" y="3810"/>
                    <a:pt x="2295186" y="5080"/>
                    <a:pt x="2389282" y="7620"/>
                  </a:cubicBezTo>
                  <a:cubicBezTo>
                    <a:pt x="2439334" y="8890"/>
                    <a:pt x="2489385" y="12700"/>
                    <a:pt x="2539436" y="16510"/>
                  </a:cubicBezTo>
                  <a:lnTo>
                    <a:pt x="2571839" y="16510"/>
                  </a:lnTo>
                  <a:cubicBezTo>
                    <a:pt x="2583269" y="17780"/>
                    <a:pt x="2592159" y="20320"/>
                    <a:pt x="2602319" y="21590"/>
                  </a:cubicBezTo>
                  <a:close/>
                  <a:moveTo>
                    <a:pt x="2612479" y="1798441"/>
                  </a:moveTo>
                  <a:cubicBezTo>
                    <a:pt x="2613749" y="1781931"/>
                    <a:pt x="2615019" y="1769231"/>
                    <a:pt x="2615019" y="1756531"/>
                  </a:cubicBezTo>
                  <a:cubicBezTo>
                    <a:pt x="2613749" y="1679600"/>
                    <a:pt x="2612479" y="1607956"/>
                    <a:pt x="2612479" y="1530906"/>
                  </a:cubicBezTo>
                  <a:cubicBezTo>
                    <a:pt x="2612479" y="1495760"/>
                    <a:pt x="2615019" y="1460614"/>
                    <a:pt x="2613749" y="1425468"/>
                  </a:cubicBezTo>
                  <a:cubicBezTo>
                    <a:pt x="2613749" y="1393026"/>
                    <a:pt x="2612479" y="1359232"/>
                    <a:pt x="2611209" y="1326790"/>
                  </a:cubicBezTo>
                  <a:cubicBezTo>
                    <a:pt x="2606129" y="1276774"/>
                    <a:pt x="2594699" y="241324"/>
                    <a:pt x="2594699" y="191309"/>
                  </a:cubicBezTo>
                  <a:cubicBezTo>
                    <a:pt x="2592159" y="149404"/>
                    <a:pt x="2589619" y="106148"/>
                    <a:pt x="2587079" y="64243"/>
                  </a:cubicBezTo>
                  <a:cubicBezTo>
                    <a:pt x="2585809" y="44450"/>
                    <a:pt x="2584539" y="43180"/>
                    <a:pt x="2567465" y="41910"/>
                  </a:cubicBezTo>
                  <a:cubicBezTo>
                    <a:pt x="2561459" y="41910"/>
                    <a:pt x="2557454" y="41910"/>
                    <a:pt x="2551448" y="40640"/>
                  </a:cubicBezTo>
                  <a:cubicBezTo>
                    <a:pt x="2501397" y="36830"/>
                    <a:pt x="2449344" y="31750"/>
                    <a:pt x="2399293" y="30480"/>
                  </a:cubicBezTo>
                  <a:cubicBezTo>
                    <a:pt x="2277168" y="26670"/>
                    <a:pt x="2153041" y="25400"/>
                    <a:pt x="2030916" y="22860"/>
                  </a:cubicBezTo>
                  <a:lnTo>
                    <a:pt x="1886769" y="22860"/>
                  </a:lnTo>
                  <a:cubicBezTo>
                    <a:pt x="1822703" y="22860"/>
                    <a:pt x="1758638" y="22860"/>
                    <a:pt x="1696574" y="24130"/>
                  </a:cubicBezTo>
                  <a:cubicBezTo>
                    <a:pt x="1642519" y="25400"/>
                    <a:pt x="731588" y="29210"/>
                    <a:pt x="677533" y="29210"/>
                  </a:cubicBezTo>
                  <a:cubicBezTo>
                    <a:pt x="589442" y="29210"/>
                    <a:pt x="501352" y="26670"/>
                    <a:pt x="413262" y="33020"/>
                  </a:cubicBezTo>
                  <a:cubicBezTo>
                    <a:pt x="367215" y="36830"/>
                    <a:pt x="323170" y="36830"/>
                    <a:pt x="279125" y="38100"/>
                  </a:cubicBezTo>
                  <a:cubicBezTo>
                    <a:pt x="203047" y="41910"/>
                    <a:pt x="126970" y="45720"/>
                    <a:pt x="50892" y="50800"/>
                  </a:cubicBezTo>
                  <a:cubicBezTo>
                    <a:pt x="36830" y="50800"/>
                    <a:pt x="34290" y="53429"/>
                    <a:pt x="33020" y="69650"/>
                  </a:cubicBezTo>
                  <a:cubicBezTo>
                    <a:pt x="31750" y="93982"/>
                    <a:pt x="31750" y="118314"/>
                    <a:pt x="30480" y="142645"/>
                  </a:cubicBezTo>
                  <a:cubicBezTo>
                    <a:pt x="29210" y="183198"/>
                    <a:pt x="26670" y="222399"/>
                    <a:pt x="25400" y="262952"/>
                  </a:cubicBezTo>
                  <a:cubicBezTo>
                    <a:pt x="20320" y="306209"/>
                    <a:pt x="26670" y="1363287"/>
                    <a:pt x="29210" y="1406544"/>
                  </a:cubicBezTo>
                  <a:cubicBezTo>
                    <a:pt x="29210" y="1452503"/>
                    <a:pt x="29210" y="1499815"/>
                    <a:pt x="30480" y="1545775"/>
                  </a:cubicBezTo>
                  <a:cubicBezTo>
                    <a:pt x="30480" y="1579569"/>
                    <a:pt x="33020" y="1613363"/>
                    <a:pt x="33020" y="1647157"/>
                  </a:cubicBezTo>
                  <a:cubicBezTo>
                    <a:pt x="33020" y="1683655"/>
                    <a:pt x="33020" y="1720153"/>
                    <a:pt x="31750" y="1756531"/>
                  </a:cubicBezTo>
                  <a:lnTo>
                    <a:pt x="31750" y="1766691"/>
                  </a:lnTo>
                  <a:cubicBezTo>
                    <a:pt x="31750" y="1776851"/>
                    <a:pt x="35560" y="1780661"/>
                    <a:pt x="44450" y="1780661"/>
                  </a:cubicBezTo>
                  <a:cubicBezTo>
                    <a:pt x="68910" y="1780661"/>
                    <a:pt x="96939" y="1781931"/>
                    <a:pt x="122966" y="1781931"/>
                  </a:cubicBezTo>
                  <a:cubicBezTo>
                    <a:pt x="161004" y="1781931"/>
                    <a:pt x="201045" y="1779391"/>
                    <a:pt x="239084" y="1781931"/>
                  </a:cubicBezTo>
                  <a:cubicBezTo>
                    <a:pt x="301148" y="1785741"/>
                    <a:pt x="363211" y="1788281"/>
                    <a:pt x="425275" y="1787011"/>
                  </a:cubicBezTo>
                  <a:cubicBezTo>
                    <a:pt x="465316" y="1785741"/>
                    <a:pt x="503355" y="1788281"/>
                    <a:pt x="543395" y="1788281"/>
                  </a:cubicBezTo>
                  <a:cubicBezTo>
                    <a:pt x="601455" y="1788281"/>
                    <a:pt x="659514" y="1787011"/>
                    <a:pt x="717574" y="1788281"/>
                  </a:cubicBezTo>
                  <a:cubicBezTo>
                    <a:pt x="803662" y="1789551"/>
                    <a:pt x="1748628" y="1779391"/>
                    <a:pt x="1836718" y="1781931"/>
                  </a:cubicBezTo>
                  <a:cubicBezTo>
                    <a:pt x="1874756" y="1783201"/>
                    <a:pt x="1912795" y="1784471"/>
                    <a:pt x="1948832" y="1784471"/>
                  </a:cubicBezTo>
                  <a:cubicBezTo>
                    <a:pt x="2014900" y="1787011"/>
                    <a:pt x="2078965" y="1783201"/>
                    <a:pt x="2145033" y="1787011"/>
                  </a:cubicBezTo>
                  <a:cubicBezTo>
                    <a:pt x="2199088" y="1789551"/>
                    <a:pt x="2253143" y="1789551"/>
                    <a:pt x="2307199" y="1792091"/>
                  </a:cubicBezTo>
                  <a:cubicBezTo>
                    <a:pt x="2387280" y="1795901"/>
                    <a:pt x="2467362" y="1798441"/>
                    <a:pt x="2547444" y="1799711"/>
                  </a:cubicBezTo>
                  <a:cubicBezTo>
                    <a:pt x="2574379" y="1799711"/>
                    <a:pt x="2592159" y="1798441"/>
                    <a:pt x="2612479" y="1798441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4638030" y="954782"/>
            <a:ext cx="9011940" cy="2286000"/>
            <a:chOff x="0" y="0"/>
            <a:chExt cx="2665975" cy="656082"/>
          </a:xfrm>
        </p:grpSpPr>
        <p:sp>
          <p:nvSpPr>
            <p:cNvPr id="14" name="Freeform 14"/>
            <p:cNvSpPr/>
            <p:nvPr/>
          </p:nvSpPr>
          <p:spPr>
            <a:xfrm>
              <a:off x="38100" y="44450"/>
              <a:ext cx="2629145" cy="611631"/>
            </a:xfrm>
            <a:custGeom>
              <a:avLst/>
              <a:gdLst/>
              <a:ahLst/>
              <a:cxnLst/>
              <a:rect l="l" t="t" r="r" b="b"/>
              <a:pathLst>
                <a:path w="2629145" h="611631">
                  <a:moveTo>
                    <a:pt x="2540" y="581151"/>
                  </a:moveTo>
                  <a:cubicBezTo>
                    <a:pt x="0" y="590042"/>
                    <a:pt x="5080" y="596392"/>
                    <a:pt x="18979" y="597661"/>
                  </a:cubicBezTo>
                  <a:cubicBezTo>
                    <a:pt x="34980" y="598932"/>
                    <a:pt x="48981" y="598932"/>
                    <a:pt x="64983" y="598932"/>
                  </a:cubicBezTo>
                  <a:cubicBezTo>
                    <a:pt x="128988" y="600201"/>
                    <a:pt x="192993" y="600201"/>
                    <a:pt x="258998" y="601471"/>
                  </a:cubicBezTo>
                  <a:cubicBezTo>
                    <a:pt x="295000" y="602742"/>
                    <a:pt x="331003" y="604011"/>
                    <a:pt x="365006" y="605282"/>
                  </a:cubicBezTo>
                  <a:cubicBezTo>
                    <a:pt x="425010" y="606551"/>
                    <a:pt x="483015" y="606551"/>
                    <a:pt x="543019" y="607821"/>
                  </a:cubicBezTo>
                  <a:cubicBezTo>
                    <a:pt x="567021" y="607821"/>
                    <a:pt x="589023" y="607821"/>
                    <a:pt x="613025" y="606551"/>
                  </a:cubicBezTo>
                  <a:cubicBezTo>
                    <a:pt x="623026" y="606551"/>
                    <a:pt x="635027" y="605282"/>
                    <a:pt x="645027" y="605282"/>
                  </a:cubicBezTo>
                  <a:cubicBezTo>
                    <a:pt x="685030" y="606551"/>
                    <a:pt x="1485092" y="597661"/>
                    <a:pt x="1525095" y="598932"/>
                  </a:cubicBezTo>
                  <a:cubicBezTo>
                    <a:pt x="1581099" y="600201"/>
                    <a:pt x="1735111" y="600201"/>
                    <a:pt x="1791115" y="600201"/>
                  </a:cubicBezTo>
                  <a:cubicBezTo>
                    <a:pt x="1813117" y="600201"/>
                    <a:pt x="1833119" y="598932"/>
                    <a:pt x="1855120" y="598932"/>
                  </a:cubicBezTo>
                  <a:lnTo>
                    <a:pt x="1963128" y="602742"/>
                  </a:lnTo>
                  <a:cubicBezTo>
                    <a:pt x="2041135" y="605282"/>
                    <a:pt x="2117140" y="602742"/>
                    <a:pt x="2195146" y="606551"/>
                  </a:cubicBezTo>
                  <a:cubicBezTo>
                    <a:pt x="2325156" y="611632"/>
                    <a:pt x="2457166" y="605282"/>
                    <a:pt x="2564375" y="610361"/>
                  </a:cubicBezTo>
                  <a:cubicBezTo>
                    <a:pt x="2584695" y="611632"/>
                    <a:pt x="2605015" y="610361"/>
                    <a:pt x="2627875" y="610361"/>
                  </a:cubicBezTo>
                  <a:lnTo>
                    <a:pt x="2627875" y="550671"/>
                  </a:lnTo>
                  <a:cubicBezTo>
                    <a:pt x="2626605" y="510490"/>
                    <a:pt x="2625335" y="490879"/>
                    <a:pt x="2625335" y="470042"/>
                  </a:cubicBezTo>
                  <a:cubicBezTo>
                    <a:pt x="2625335" y="445936"/>
                    <a:pt x="2629145" y="421422"/>
                    <a:pt x="2622795" y="397317"/>
                  </a:cubicBezTo>
                  <a:cubicBezTo>
                    <a:pt x="2615175" y="381383"/>
                    <a:pt x="2603745" y="67195"/>
                    <a:pt x="2603745" y="51261"/>
                  </a:cubicBezTo>
                  <a:cubicBezTo>
                    <a:pt x="2601205" y="40229"/>
                    <a:pt x="2599935" y="28790"/>
                    <a:pt x="2597395" y="17758"/>
                  </a:cubicBezTo>
                  <a:cubicBezTo>
                    <a:pt x="2597395" y="14490"/>
                    <a:pt x="2596125" y="11221"/>
                    <a:pt x="2594855" y="6350"/>
                  </a:cubicBezTo>
                  <a:cubicBezTo>
                    <a:pt x="2584695" y="3810"/>
                    <a:pt x="2575805" y="2540"/>
                    <a:pt x="2565645" y="1270"/>
                  </a:cubicBezTo>
                  <a:cubicBezTo>
                    <a:pt x="2558025" y="0"/>
                    <a:pt x="2550405" y="1270"/>
                    <a:pt x="2544055" y="1270"/>
                  </a:cubicBezTo>
                  <a:lnTo>
                    <a:pt x="8978" y="6350"/>
                  </a:lnTo>
                  <a:lnTo>
                    <a:pt x="2540" y="581151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11430" y="16510"/>
              <a:ext cx="2605015" cy="601472"/>
            </a:xfrm>
            <a:custGeom>
              <a:avLst/>
              <a:gdLst/>
              <a:ahLst/>
              <a:cxnLst/>
              <a:rect l="l" t="t" r="r" b="b"/>
              <a:pathLst>
                <a:path w="2605015" h="601472">
                  <a:moveTo>
                    <a:pt x="2605015" y="601472"/>
                  </a:moveTo>
                  <a:lnTo>
                    <a:pt x="0" y="593852"/>
                  </a:lnTo>
                  <a:lnTo>
                    <a:pt x="0" y="216479"/>
                  </a:lnTo>
                  <a:lnTo>
                    <a:pt x="7620" y="20320"/>
                  </a:lnTo>
                  <a:lnTo>
                    <a:pt x="1301746" y="0"/>
                  </a:lnTo>
                  <a:lnTo>
                    <a:pt x="2583425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-3810" y="0"/>
              <a:ext cx="2634225" cy="628141"/>
            </a:xfrm>
            <a:custGeom>
              <a:avLst/>
              <a:gdLst/>
              <a:ahLst/>
              <a:cxnLst/>
              <a:rect l="l" t="t" r="r" b="b"/>
              <a:pathLst>
                <a:path w="2634225" h="628141">
                  <a:moveTo>
                    <a:pt x="2599935" y="21590"/>
                  </a:moveTo>
                  <a:cubicBezTo>
                    <a:pt x="2601205" y="34290"/>
                    <a:pt x="2601205" y="44450"/>
                    <a:pt x="2602475" y="52811"/>
                  </a:cubicBezTo>
                  <a:cubicBezTo>
                    <a:pt x="2605015" y="63842"/>
                    <a:pt x="2606285" y="75282"/>
                    <a:pt x="2608825" y="86314"/>
                  </a:cubicBezTo>
                  <a:cubicBezTo>
                    <a:pt x="2608825" y="102248"/>
                    <a:pt x="2621525" y="416436"/>
                    <a:pt x="2627875" y="432370"/>
                  </a:cubicBezTo>
                  <a:cubicBezTo>
                    <a:pt x="2634225" y="456475"/>
                    <a:pt x="2630415" y="480989"/>
                    <a:pt x="2630415" y="505095"/>
                  </a:cubicBezTo>
                  <a:cubicBezTo>
                    <a:pt x="2630415" y="526340"/>
                    <a:pt x="2631685" y="545952"/>
                    <a:pt x="2632955" y="567181"/>
                  </a:cubicBezTo>
                  <a:lnTo>
                    <a:pt x="2632955" y="626871"/>
                  </a:lnTo>
                  <a:cubicBezTo>
                    <a:pt x="2610095" y="626871"/>
                    <a:pt x="2589775" y="628141"/>
                    <a:pt x="2569455" y="626871"/>
                  </a:cubicBezTo>
                  <a:cubicBezTo>
                    <a:pt x="2441072" y="621791"/>
                    <a:pt x="2309062" y="628141"/>
                    <a:pt x="2179052" y="623061"/>
                  </a:cubicBezTo>
                  <a:cubicBezTo>
                    <a:pt x="2101046" y="619251"/>
                    <a:pt x="2025040" y="621791"/>
                    <a:pt x="1947034" y="619251"/>
                  </a:cubicBezTo>
                  <a:lnTo>
                    <a:pt x="1839026" y="615441"/>
                  </a:lnTo>
                  <a:cubicBezTo>
                    <a:pt x="1817024" y="615441"/>
                    <a:pt x="1797022" y="616711"/>
                    <a:pt x="1775021" y="616711"/>
                  </a:cubicBezTo>
                  <a:cubicBezTo>
                    <a:pt x="1719017" y="615441"/>
                    <a:pt x="1565005" y="616711"/>
                    <a:pt x="1509000" y="615441"/>
                  </a:cubicBezTo>
                  <a:cubicBezTo>
                    <a:pt x="1468997" y="614171"/>
                    <a:pt x="668936" y="623061"/>
                    <a:pt x="628933" y="621791"/>
                  </a:cubicBezTo>
                  <a:cubicBezTo>
                    <a:pt x="618932" y="621791"/>
                    <a:pt x="606931" y="623061"/>
                    <a:pt x="596930" y="623061"/>
                  </a:cubicBezTo>
                  <a:cubicBezTo>
                    <a:pt x="572929" y="623061"/>
                    <a:pt x="550927" y="624331"/>
                    <a:pt x="526925" y="624331"/>
                  </a:cubicBezTo>
                  <a:cubicBezTo>
                    <a:pt x="466920" y="624331"/>
                    <a:pt x="408916" y="623061"/>
                    <a:pt x="348911" y="621791"/>
                  </a:cubicBezTo>
                  <a:cubicBezTo>
                    <a:pt x="312909" y="620521"/>
                    <a:pt x="276906" y="619251"/>
                    <a:pt x="242903" y="617981"/>
                  </a:cubicBezTo>
                  <a:cubicBezTo>
                    <a:pt x="178898" y="616711"/>
                    <a:pt x="114893" y="615441"/>
                    <a:pt x="48888" y="615441"/>
                  </a:cubicBezTo>
                  <a:cubicBezTo>
                    <a:pt x="38100" y="615441"/>
                    <a:pt x="29210" y="615441"/>
                    <a:pt x="19050" y="614171"/>
                  </a:cubicBezTo>
                  <a:cubicBezTo>
                    <a:pt x="10160" y="612901"/>
                    <a:pt x="5080" y="606551"/>
                    <a:pt x="7620" y="597661"/>
                  </a:cubicBezTo>
                  <a:cubicBezTo>
                    <a:pt x="16510" y="566380"/>
                    <a:pt x="12700" y="556166"/>
                    <a:pt x="11430" y="545543"/>
                  </a:cubicBezTo>
                  <a:cubicBezTo>
                    <a:pt x="10160" y="523889"/>
                    <a:pt x="6350" y="502643"/>
                    <a:pt x="7620" y="480989"/>
                  </a:cubicBezTo>
                  <a:cubicBezTo>
                    <a:pt x="5080" y="454024"/>
                    <a:pt x="0" y="120225"/>
                    <a:pt x="7620" y="92851"/>
                  </a:cubicBezTo>
                  <a:cubicBezTo>
                    <a:pt x="8890" y="87539"/>
                    <a:pt x="7620" y="81819"/>
                    <a:pt x="8890" y="76508"/>
                  </a:cubicBezTo>
                  <a:cubicBezTo>
                    <a:pt x="10160" y="67928"/>
                    <a:pt x="12700" y="5853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889" y="30480"/>
                    <a:pt x="96892" y="29210"/>
                  </a:cubicBezTo>
                  <a:cubicBezTo>
                    <a:pt x="150896" y="25400"/>
                    <a:pt x="204900" y="22860"/>
                    <a:pt x="260905" y="20320"/>
                  </a:cubicBezTo>
                  <a:cubicBezTo>
                    <a:pt x="298907" y="17780"/>
                    <a:pt x="336910" y="16510"/>
                    <a:pt x="372913" y="13970"/>
                  </a:cubicBezTo>
                  <a:cubicBezTo>
                    <a:pt x="408916" y="11430"/>
                    <a:pt x="446919" y="8890"/>
                    <a:pt x="482922" y="8890"/>
                  </a:cubicBezTo>
                  <a:cubicBezTo>
                    <a:pt x="522925" y="7620"/>
                    <a:pt x="562928" y="10160"/>
                    <a:pt x="602931" y="8890"/>
                  </a:cubicBezTo>
                  <a:cubicBezTo>
                    <a:pt x="652935" y="8890"/>
                    <a:pt x="1559004" y="6350"/>
                    <a:pt x="1609008" y="5080"/>
                  </a:cubicBezTo>
                  <a:cubicBezTo>
                    <a:pt x="1657012" y="3810"/>
                    <a:pt x="1705015" y="2540"/>
                    <a:pt x="1755019" y="2540"/>
                  </a:cubicBezTo>
                  <a:cubicBezTo>
                    <a:pt x="1837026" y="1270"/>
                    <a:pt x="1917032" y="0"/>
                    <a:pt x="1999038" y="0"/>
                  </a:cubicBezTo>
                  <a:cubicBezTo>
                    <a:pt x="2033041" y="0"/>
                    <a:pt x="2069043" y="2540"/>
                    <a:pt x="2103046" y="2540"/>
                  </a:cubicBezTo>
                  <a:cubicBezTo>
                    <a:pt x="2197053" y="3810"/>
                    <a:pt x="2293061" y="5080"/>
                    <a:pt x="2387068" y="7620"/>
                  </a:cubicBezTo>
                  <a:cubicBezTo>
                    <a:pt x="2437072" y="8890"/>
                    <a:pt x="2487075" y="12700"/>
                    <a:pt x="2537079" y="16510"/>
                  </a:cubicBezTo>
                  <a:lnTo>
                    <a:pt x="2569455" y="16510"/>
                  </a:lnTo>
                  <a:cubicBezTo>
                    <a:pt x="2580885" y="17780"/>
                    <a:pt x="2589775" y="20320"/>
                    <a:pt x="2599935" y="21590"/>
                  </a:cubicBezTo>
                  <a:close/>
                  <a:moveTo>
                    <a:pt x="2610095" y="610362"/>
                  </a:moveTo>
                  <a:cubicBezTo>
                    <a:pt x="2611365" y="593852"/>
                    <a:pt x="2612635" y="581152"/>
                    <a:pt x="2612635" y="568452"/>
                  </a:cubicBezTo>
                  <a:cubicBezTo>
                    <a:pt x="2611365" y="543909"/>
                    <a:pt x="2610095" y="522255"/>
                    <a:pt x="2610095" y="498966"/>
                  </a:cubicBezTo>
                  <a:cubicBezTo>
                    <a:pt x="2610095" y="488344"/>
                    <a:pt x="2612635" y="477721"/>
                    <a:pt x="2611365" y="467098"/>
                  </a:cubicBezTo>
                  <a:cubicBezTo>
                    <a:pt x="2611365" y="457292"/>
                    <a:pt x="2610095" y="447078"/>
                    <a:pt x="2608825" y="437273"/>
                  </a:cubicBezTo>
                  <a:cubicBezTo>
                    <a:pt x="2603745" y="422156"/>
                    <a:pt x="2592315" y="109193"/>
                    <a:pt x="2592315" y="94076"/>
                  </a:cubicBezTo>
                  <a:cubicBezTo>
                    <a:pt x="2589775" y="81411"/>
                    <a:pt x="2587235" y="68337"/>
                    <a:pt x="2584695" y="55671"/>
                  </a:cubicBezTo>
                  <a:cubicBezTo>
                    <a:pt x="2583425" y="44450"/>
                    <a:pt x="2582155" y="43180"/>
                    <a:pt x="2565082" y="41910"/>
                  </a:cubicBezTo>
                  <a:cubicBezTo>
                    <a:pt x="2559081" y="41910"/>
                    <a:pt x="2555081" y="41910"/>
                    <a:pt x="2549080" y="40640"/>
                  </a:cubicBezTo>
                  <a:cubicBezTo>
                    <a:pt x="2499076" y="36830"/>
                    <a:pt x="2447072" y="31750"/>
                    <a:pt x="2397069" y="30480"/>
                  </a:cubicBezTo>
                  <a:cubicBezTo>
                    <a:pt x="2275059" y="26670"/>
                    <a:pt x="2151050" y="25400"/>
                    <a:pt x="2029040" y="22860"/>
                  </a:cubicBezTo>
                  <a:lnTo>
                    <a:pt x="1885029" y="22860"/>
                  </a:lnTo>
                  <a:cubicBezTo>
                    <a:pt x="1821024" y="22860"/>
                    <a:pt x="1757019" y="22860"/>
                    <a:pt x="1695015" y="24130"/>
                  </a:cubicBezTo>
                  <a:cubicBezTo>
                    <a:pt x="1641011" y="25400"/>
                    <a:pt x="730941" y="29210"/>
                    <a:pt x="676937" y="29210"/>
                  </a:cubicBezTo>
                  <a:cubicBezTo>
                    <a:pt x="588930" y="29210"/>
                    <a:pt x="500923" y="26670"/>
                    <a:pt x="412916" y="33020"/>
                  </a:cubicBezTo>
                  <a:cubicBezTo>
                    <a:pt x="366913" y="36830"/>
                    <a:pt x="322909" y="36830"/>
                    <a:pt x="278906" y="38100"/>
                  </a:cubicBezTo>
                  <a:cubicBezTo>
                    <a:pt x="202900" y="41910"/>
                    <a:pt x="126894" y="45720"/>
                    <a:pt x="50888" y="50800"/>
                  </a:cubicBezTo>
                  <a:cubicBezTo>
                    <a:pt x="36830" y="50800"/>
                    <a:pt x="34290" y="52403"/>
                    <a:pt x="33020" y="57305"/>
                  </a:cubicBezTo>
                  <a:cubicBezTo>
                    <a:pt x="31750" y="64660"/>
                    <a:pt x="31750" y="72014"/>
                    <a:pt x="30480" y="79368"/>
                  </a:cubicBezTo>
                  <a:cubicBezTo>
                    <a:pt x="29210" y="91625"/>
                    <a:pt x="26670" y="103473"/>
                    <a:pt x="25400" y="115730"/>
                  </a:cubicBezTo>
                  <a:cubicBezTo>
                    <a:pt x="20320" y="128805"/>
                    <a:pt x="26670" y="448304"/>
                    <a:pt x="29210" y="461378"/>
                  </a:cubicBezTo>
                  <a:cubicBezTo>
                    <a:pt x="29210" y="475269"/>
                    <a:pt x="29210" y="489569"/>
                    <a:pt x="30480" y="503461"/>
                  </a:cubicBezTo>
                  <a:cubicBezTo>
                    <a:pt x="30480" y="513675"/>
                    <a:pt x="33020" y="523889"/>
                    <a:pt x="33020" y="534103"/>
                  </a:cubicBezTo>
                  <a:cubicBezTo>
                    <a:pt x="33020" y="545134"/>
                    <a:pt x="33020" y="556166"/>
                    <a:pt x="31750" y="568452"/>
                  </a:cubicBezTo>
                  <a:lnTo>
                    <a:pt x="31750" y="578612"/>
                  </a:lnTo>
                  <a:cubicBezTo>
                    <a:pt x="31750" y="588772"/>
                    <a:pt x="35560" y="592582"/>
                    <a:pt x="44450" y="592582"/>
                  </a:cubicBezTo>
                  <a:cubicBezTo>
                    <a:pt x="68890" y="592582"/>
                    <a:pt x="96892" y="593852"/>
                    <a:pt x="122894" y="593852"/>
                  </a:cubicBezTo>
                  <a:cubicBezTo>
                    <a:pt x="160897" y="593852"/>
                    <a:pt x="200900" y="591312"/>
                    <a:pt x="238903" y="593852"/>
                  </a:cubicBezTo>
                  <a:cubicBezTo>
                    <a:pt x="300908" y="597662"/>
                    <a:pt x="362912" y="600202"/>
                    <a:pt x="424917" y="598932"/>
                  </a:cubicBezTo>
                  <a:cubicBezTo>
                    <a:pt x="464920" y="597662"/>
                    <a:pt x="502923" y="600202"/>
                    <a:pt x="542926" y="600202"/>
                  </a:cubicBezTo>
                  <a:cubicBezTo>
                    <a:pt x="600931" y="600202"/>
                    <a:pt x="658935" y="598932"/>
                    <a:pt x="716940" y="600202"/>
                  </a:cubicBezTo>
                  <a:cubicBezTo>
                    <a:pt x="802946" y="601472"/>
                    <a:pt x="1747019" y="591312"/>
                    <a:pt x="1835026" y="593852"/>
                  </a:cubicBezTo>
                  <a:cubicBezTo>
                    <a:pt x="1873028" y="595122"/>
                    <a:pt x="1911031" y="596392"/>
                    <a:pt x="1947034" y="596392"/>
                  </a:cubicBezTo>
                  <a:cubicBezTo>
                    <a:pt x="2013039" y="598932"/>
                    <a:pt x="2077044" y="595122"/>
                    <a:pt x="2143049" y="598932"/>
                  </a:cubicBezTo>
                  <a:cubicBezTo>
                    <a:pt x="2197053" y="601472"/>
                    <a:pt x="2251058" y="601472"/>
                    <a:pt x="2305062" y="604012"/>
                  </a:cubicBezTo>
                  <a:cubicBezTo>
                    <a:pt x="2385068" y="607822"/>
                    <a:pt x="2465074" y="610362"/>
                    <a:pt x="2545080" y="611632"/>
                  </a:cubicBezTo>
                  <a:cubicBezTo>
                    <a:pt x="2571995" y="611632"/>
                    <a:pt x="2589775" y="610362"/>
                    <a:pt x="2610095" y="610362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44689">
            <a:off x="14171026" y="1332479"/>
            <a:ext cx="2568753" cy="21344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07947">
            <a:off x="1162119" y="890979"/>
            <a:ext cx="1810929" cy="2327128"/>
          </a:xfrm>
          <a:prstGeom prst="rect">
            <a:avLst/>
          </a:prstGeom>
        </p:spPr>
      </p:pic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695B71E1-1D36-A40E-8943-2AFF8FC2125C}"/>
              </a:ext>
            </a:extLst>
          </p:cNvPr>
          <p:cNvSpPr txBox="1"/>
          <p:nvPr/>
        </p:nvSpPr>
        <p:spPr>
          <a:xfrm>
            <a:off x="4993849" y="1460913"/>
            <a:ext cx="83003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DBCBA6A5-63F9-BFE4-A493-D2C26B791121}"/>
              </a:ext>
            </a:extLst>
          </p:cNvPr>
          <p:cNvSpPr txBox="1"/>
          <p:nvPr/>
        </p:nvSpPr>
        <p:spPr>
          <a:xfrm>
            <a:off x="1482388" y="6166968"/>
            <a:ext cx="6784914" cy="2431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798D0CA7-DB28-AD43-CE69-0432544BAF25}"/>
              </a:ext>
            </a:extLst>
          </p:cNvPr>
          <p:cNvSpPr txBox="1"/>
          <p:nvPr/>
        </p:nvSpPr>
        <p:spPr>
          <a:xfrm>
            <a:off x="10020698" y="6456248"/>
            <a:ext cx="67849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40690E5F-0867-4D78-E096-E8BF0165830E}"/>
              </a:ext>
            </a:extLst>
          </p:cNvPr>
          <p:cNvSpPr txBox="1"/>
          <p:nvPr/>
        </p:nvSpPr>
        <p:spPr>
          <a:xfrm>
            <a:off x="3731845" y="4844054"/>
            <a:ext cx="228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68B57798-8F53-B9E5-B3EA-4E2AFEB95C7A}"/>
              </a:ext>
            </a:extLst>
          </p:cNvPr>
          <p:cNvSpPr txBox="1"/>
          <p:nvPr/>
        </p:nvSpPr>
        <p:spPr>
          <a:xfrm>
            <a:off x="12270155" y="4851928"/>
            <a:ext cx="228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800997" y="1529148"/>
            <a:ext cx="14686006" cy="7228703"/>
            <a:chOff x="0" y="0"/>
            <a:chExt cx="5014404" cy="2282535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977574" cy="2238085"/>
            </a:xfrm>
            <a:custGeom>
              <a:avLst/>
              <a:gdLst/>
              <a:ahLst/>
              <a:cxnLst/>
              <a:rect l="l" t="t" r="r" b="b"/>
              <a:pathLst>
                <a:path w="4977574" h="2238085">
                  <a:moveTo>
                    <a:pt x="2540" y="2207605"/>
                  </a:moveTo>
                  <a:cubicBezTo>
                    <a:pt x="0" y="2216495"/>
                    <a:pt x="5080" y="2222845"/>
                    <a:pt x="31770" y="2224115"/>
                  </a:cubicBezTo>
                  <a:cubicBezTo>
                    <a:pt x="62686" y="2225385"/>
                    <a:pt x="89738" y="2225385"/>
                    <a:pt x="120654" y="2225385"/>
                  </a:cubicBezTo>
                  <a:cubicBezTo>
                    <a:pt x="244319" y="2226655"/>
                    <a:pt x="367984" y="2226655"/>
                    <a:pt x="495513" y="2227925"/>
                  </a:cubicBezTo>
                  <a:cubicBezTo>
                    <a:pt x="565075" y="2229195"/>
                    <a:pt x="634636" y="2230465"/>
                    <a:pt x="700334" y="2231735"/>
                  </a:cubicBezTo>
                  <a:cubicBezTo>
                    <a:pt x="816269" y="2233005"/>
                    <a:pt x="928341" y="2233005"/>
                    <a:pt x="1044277" y="2234275"/>
                  </a:cubicBezTo>
                  <a:cubicBezTo>
                    <a:pt x="1090651" y="2234275"/>
                    <a:pt x="1133161" y="2234275"/>
                    <a:pt x="1179535" y="2233005"/>
                  </a:cubicBezTo>
                  <a:cubicBezTo>
                    <a:pt x="1198858" y="2233005"/>
                    <a:pt x="1222045" y="2231735"/>
                    <a:pt x="1241368" y="2231735"/>
                  </a:cubicBezTo>
                  <a:cubicBezTo>
                    <a:pt x="1318658" y="2233005"/>
                    <a:pt x="2864471" y="2224115"/>
                    <a:pt x="2941762" y="2225385"/>
                  </a:cubicBezTo>
                  <a:cubicBezTo>
                    <a:pt x="3049968" y="2226655"/>
                    <a:pt x="3347537" y="2226655"/>
                    <a:pt x="3455744" y="2226655"/>
                  </a:cubicBezTo>
                  <a:cubicBezTo>
                    <a:pt x="3498254" y="2226655"/>
                    <a:pt x="3536899" y="2225385"/>
                    <a:pt x="3579409" y="2225385"/>
                  </a:cubicBezTo>
                  <a:lnTo>
                    <a:pt x="3788094" y="2229195"/>
                  </a:lnTo>
                  <a:cubicBezTo>
                    <a:pt x="3938810" y="2231735"/>
                    <a:pt x="4085663" y="2229195"/>
                    <a:pt x="4236379" y="2233005"/>
                  </a:cubicBezTo>
                  <a:cubicBezTo>
                    <a:pt x="4487574" y="2238085"/>
                    <a:pt x="4742633" y="2231735"/>
                    <a:pt x="4912804" y="2236815"/>
                  </a:cubicBezTo>
                  <a:cubicBezTo>
                    <a:pt x="4933124" y="2238085"/>
                    <a:pt x="4953444" y="2236815"/>
                    <a:pt x="4976304" y="2236815"/>
                  </a:cubicBezTo>
                  <a:lnTo>
                    <a:pt x="4976304" y="2177125"/>
                  </a:lnTo>
                  <a:cubicBezTo>
                    <a:pt x="4975034" y="2100087"/>
                    <a:pt x="4973764" y="2018498"/>
                    <a:pt x="4973764" y="1931809"/>
                  </a:cubicBezTo>
                  <a:cubicBezTo>
                    <a:pt x="4973764" y="1831522"/>
                    <a:pt x="4977574" y="1729535"/>
                    <a:pt x="4971224" y="1629248"/>
                  </a:cubicBezTo>
                  <a:cubicBezTo>
                    <a:pt x="4963604" y="1562957"/>
                    <a:pt x="4952174" y="255826"/>
                    <a:pt x="4952174" y="189534"/>
                  </a:cubicBezTo>
                  <a:cubicBezTo>
                    <a:pt x="4949634" y="143640"/>
                    <a:pt x="4948364" y="96046"/>
                    <a:pt x="4945824" y="50152"/>
                  </a:cubicBezTo>
                  <a:cubicBezTo>
                    <a:pt x="4945824" y="36554"/>
                    <a:pt x="4944554" y="22956"/>
                    <a:pt x="4943284" y="6350"/>
                  </a:cubicBezTo>
                  <a:cubicBezTo>
                    <a:pt x="4933124" y="3810"/>
                    <a:pt x="4924234" y="2540"/>
                    <a:pt x="4914074" y="1270"/>
                  </a:cubicBezTo>
                  <a:cubicBezTo>
                    <a:pt x="4906454" y="0"/>
                    <a:pt x="4898834" y="1270"/>
                    <a:pt x="4892484" y="1270"/>
                  </a:cubicBezTo>
                  <a:lnTo>
                    <a:pt x="12447" y="6350"/>
                  </a:lnTo>
                  <a:lnTo>
                    <a:pt x="2540" y="2207605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953444" cy="2227925"/>
            </a:xfrm>
            <a:custGeom>
              <a:avLst/>
              <a:gdLst/>
              <a:ahLst/>
              <a:cxnLst/>
              <a:rect l="l" t="t" r="r" b="b"/>
              <a:pathLst>
                <a:path w="4953444" h="2227925">
                  <a:moveTo>
                    <a:pt x="4953444" y="2227925"/>
                  </a:moveTo>
                  <a:lnTo>
                    <a:pt x="0" y="2220305"/>
                  </a:lnTo>
                  <a:lnTo>
                    <a:pt x="0" y="788601"/>
                  </a:lnTo>
                  <a:lnTo>
                    <a:pt x="7620" y="20320"/>
                  </a:lnTo>
                  <a:lnTo>
                    <a:pt x="2485365" y="0"/>
                  </a:lnTo>
                  <a:lnTo>
                    <a:pt x="4931854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4982654" cy="2254595"/>
            </a:xfrm>
            <a:custGeom>
              <a:avLst/>
              <a:gdLst/>
              <a:ahLst/>
              <a:cxnLst/>
              <a:rect l="l" t="t" r="r" b="b"/>
              <a:pathLst>
                <a:path w="4982654" h="2254595">
                  <a:moveTo>
                    <a:pt x="4948364" y="21590"/>
                  </a:moveTo>
                  <a:cubicBezTo>
                    <a:pt x="4949634" y="34290"/>
                    <a:pt x="4949634" y="44450"/>
                    <a:pt x="4950904" y="55507"/>
                  </a:cubicBezTo>
                  <a:cubicBezTo>
                    <a:pt x="4953444" y="101402"/>
                    <a:pt x="4954714" y="148995"/>
                    <a:pt x="4957254" y="194889"/>
                  </a:cubicBezTo>
                  <a:cubicBezTo>
                    <a:pt x="4957254" y="261181"/>
                    <a:pt x="4969954" y="1568312"/>
                    <a:pt x="4976304" y="1634603"/>
                  </a:cubicBezTo>
                  <a:cubicBezTo>
                    <a:pt x="4982654" y="1734890"/>
                    <a:pt x="4978844" y="1836877"/>
                    <a:pt x="4978844" y="1937164"/>
                  </a:cubicBezTo>
                  <a:cubicBezTo>
                    <a:pt x="4978844" y="2025553"/>
                    <a:pt x="4980114" y="2107142"/>
                    <a:pt x="4981384" y="2193635"/>
                  </a:cubicBezTo>
                  <a:lnTo>
                    <a:pt x="4981384" y="2253325"/>
                  </a:lnTo>
                  <a:cubicBezTo>
                    <a:pt x="4958524" y="2253325"/>
                    <a:pt x="4938204" y="2254595"/>
                    <a:pt x="4917884" y="2253325"/>
                  </a:cubicBezTo>
                  <a:cubicBezTo>
                    <a:pt x="4672472" y="2248245"/>
                    <a:pt x="4417413" y="2254595"/>
                    <a:pt x="4166218" y="2249515"/>
                  </a:cubicBezTo>
                  <a:cubicBezTo>
                    <a:pt x="4015501" y="2245705"/>
                    <a:pt x="3868649" y="2248245"/>
                    <a:pt x="3717933" y="2245705"/>
                  </a:cubicBezTo>
                  <a:lnTo>
                    <a:pt x="3509248" y="2241895"/>
                  </a:lnTo>
                  <a:cubicBezTo>
                    <a:pt x="3466738" y="2241895"/>
                    <a:pt x="3428092" y="2243165"/>
                    <a:pt x="3385583" y="2243165"/>
                  </a:cubicBezTo>
                  <a:cubicBezTo>
                    <a:pt x="3277376" y="2241895"/>
                    <a:pt x="2979807" y="2243165"/>
                    <a:pt x="2871600" y="2241895"/>
                  </a:cubicBezTo>
                  <a:cubicBezTo>
                    <a:pt x="2794309" y="2240625"/>
                    <a:pt x="1248497" y="2249515"/>
                    <a:pt x="1171206" y="2248245"/>
                  </a:cubicBezTo>
                  <a:cubicBezTo>
                    <a:pt x="1151884" y="2248245"/>
                    <a:pt x="1128697" y="2249515"/>
                    <a:pt x="1109374" y="2249515"/>
                  </a:cubicBezTo>
                  <a:cubicBezTo>
                    <a:pt x="1063000" y="2249515"/>
                    <a:pt x="1020490" y="2250785"/>
                    <a:pt x="974115" y="2250785"/>
                  </a:cubicBezTo>
                  <a:cubicBezTo>
                    <a:pt x="858179" y="2250785"/>
                    <a:pt x="746108" y="2249515"/>
                    <a:pt x="630172" y="2248245"/>
                  </a:cubicBezTo>
                  <a:cubicBezTo>
                    <a:pt x="560611" y="2246975"/>
                    <a:pt x="491049" y="2245705"/>
                    <a:pt x="425352" y="2244435"/>
                  </a:cubicBezTo>
                  <a:cubicBezTo>
                    <a:pt x="301687" y="2243165"/>
                    <a:pt x="178022" y="2241895"/>
                    <a:pt x="50492" y="2241895"/>
                  </a:cubicBezTo>
                  <a:cubicBezTo>
                    <a:pt x="38100" y="2241895"/>
                    <a:pt x="29210" y="2241895"/>
                    <a:pt x="19050" y="2240625"/>
                  </a:cubicBezTo>
                  <a:cubicBezTo>
                    <a:pt x="10160" y="2239355"/>
                    <a:pt x="5080" y="2233005"/>
                    <a:pt x="7620" y="2224115"/>
                  </a:cubicBezTo>
                  <a:cubicBezTo>
                    <a:pt x="16510" y="2192131"/>
                    <a:pt x="12700" y="2149637"/>
                    <a:pt x="11430" y="2105442"/>
                  </a:cubicBezTo>
                  <a:cubicBezTo>
                    <a:pt x="10160" y="2015354"/>
                    <a:pt x="6350" y="1926966"/>
                    <a:pt x="7620" y="1836877"/>
                  </a:cubicBezTo>
                  <a:cubicBezTo>
                    <a:pt x="5080" y="1724692"/>
                    <a:pt x="0" y="335971"/>
                    <a:pt x="7620" y="222086"/>
                  </a:cubicBezTo>
                  <a:cubicBezTo>
                    <a:pt x="8890" y="199989"/>
                    <a:pt x="7620" y="176192"/>
                    <a:pt x="8890" y="154095"/>
                  </a:cubicBezTo>
                  <a:cubicBezTo>
                    <a:pt x="10160" y="118399"/>
                    <a:pt x="12700" y="793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409" y="30480"/>
                    <a:pt x="143241" y="29210"/>
                  </a:cubicBezTo>
                  <a:cubicBezTo>
                    <a:pt x="247584" y="25400"/>
                    <a:pt x="351926" y="22860"/>
                    <a:pt x="460133" y="20320"/>
                  </a:cubicBezTo>
                  <a:cubicBezTo>
                    <a:pt x="533559" y="17780"/>
                    <a:pt x="606985" y="16510"/>
                    <a:pt x="676546" y="13970"/>
                  </a:cubicBezTo>
                  <a:cubicBezTo>
                    <a:pt x="746108" y="11430"/>
                    <a:pt x="819534" y="8890"/>
                    <a:pt x="889096" y="8890"/>
                  </a:cubicBezTo>
                  <a:cubicBezTo>
                    <a:pt x="966386" y="7620"/>
                    <a:pt x="1043677" y="10160"/>
                    <a:pt x="1120968" y="8890"/>
                  </a:cubicBezTo>
                  <a:cubicBezTo>
                    <a:pt x="1217581" y="8890"/>
                    <a:pt x="2968213" y="6350"/>
                    <a:pt x="3064827" y="5080"/>
                  </a:cubicBezTo>
                  <a:cubicBezTo>
                    <a:pt x="3157575" y="3810"/>
                    <a:pt x="3250324" y="2540"/>
                    <a:pt x="3346937" y="2540"/>
                  </a:cubicBezTo>
                  <a:cubicBezTo>
                    <a:pt x="3505383" y="1270"/>
                    <a:pt x="3659964" y="0"/>
                    <a:pt x="3818410" y="0"/>
                  </a:cubicBezTo>
                  <a:cubicBezTo>
                    <a:pt x="3884107" y="0"/>
                    <a:pt x="3953669" y="2540"/>
                    <a:pt x="4019366" y="2540"/>
                  </a:cubicBezTo>
                  <a:cubicBezTo>
                    <a:pt x="4200999" y="3810"/>
                    <a:pt x="4386496" y="5080"/>
                    <a:pt x="4568129" y="7620"/>
                  </a:cubicBezTo>
                  <a:cubicBezTo>
                    <a:pt x="4664743" y="8890"/>
                    <a:pt x="4761356" y="12700"/>
                    <a:pt x="4857969" y="16510"/>
                  </a:cubicBezTo>
                  <a:lnTo>
                    <a:pt x="4917884" y="16510"/>
                  </a:lnTo>
                  <a:cubicBezTo>
                    <a:pt x="4929314" y="17780"/>
                    <a:pt x="4938204" y="20320"/>
                    <a:pt x="4948364" y="21590"/>
                  </a:cubicBezTo>
                  <a:close/>
                  <a:moveTo>
                    <a:pt x="4958524" y="2236815"/>
                  </a:moveTo>
                  <a:cubicBezTo>
                    <a:pt x="4959794" y="2220305"/>
                    <a:pt x="4961064" y="2207605"/>
                    <a:pt x="4961064" y="2194905"/>
                  </a:cubicBezTo>
                  <a:cubicBezTo>
                    <a:pt x="4959794" y="2098643"/>
                    <a:pt x="4958524" y="2008555"/>
                    <a:pt x="4958524" y="1911668"/>
                  </a:cubicBezTo>
                  <a:cubicBezTo>
                    <a:pt x="4958524" y="1867473"/>
                    <a:pt x="4961064" y="1823279"/>
                    <a:pt x="4959794" y="1779085"/>
                  </a:cubicBezTo>
                  <a:cubicBezTo>
                    <a:pt x="4959794" y="1738290"/>
                    <a:pt x="4958524" y="1695796"/>
                    <a:pt x="4957254" y="1655001"/>
                  </a:cubicBezTo>
                  <a:cubicBezTo>
                    <a:pt x="4952174" y="1592109"/>
                    <a:pt x="4940744" y="290077"/>
                    <a:pt x="4940744" y="227185"/>
                  </a:cubicBezTo>
                  <a:cubicBezTo>
                    <a:pt x="4938204" y="174492"/>
                    <a:pt x="4935664" y="120099"/>
                    <a:pt x="4933124" y="67406"/>
                  </a:cubicBezTo>
                  <a:cubicBezTo>
                    <a:pt x="4931854" y="44450"/>
                    <a:pt x="4930584" y="43180"/>
                    <a:pt x="4912072" y="41910"/>
                  </a:cubicBezTo>
                  <a:cubicBezTo>
                    <a:pt x="4900479" y="41910"/>
                    <a:pt x="4892750" y="41910"/>
                    <a:pt x="4881156" y="40640"/>
                  </a:cubicBezTo>
                  <a:cubicBezTo>
                    <a:pt x="4784543" y="36830"/>
                    <a:pt x="4684065" y="31750"/>
                    <a:pt x="4587452" y="30480"/>
                  </a:cubicBezTo>
                  <a:cubicBezTo>
                    <a:pt x="4351716" y="26670"/>
                    <a:pt x="4112115" y="25400"/>
                    <a:pt x="3876378" y="22860"/>
                  </a:cubicBezTo>
                  <a:lnTo>
                    <a:pt x="3598132" y="22860"/>
                  </a:lnTo>
                  <a:cubicBezTo>
                    <a:pt x="3474467" y="22860"/>
                    <a:pt x="3350802" y="22860"/>
                    <a:pt x="3231002" y="24130"/>
                  </a:cubicBezTo>
                  <a:cubicBezTo>
                    <a:pt x="3126659" y="25400"/>
                    <a:pt x="1368298" y="29210"/>
                    <a:pt x="1263955" y="29210"/>
                  </a:cubicBezTo>
                  <a:cubicBezTo>
                    <a:pt x="1093916" y="29210"/>
                    <a:pt x="923876" y="26670"/>
                    <a:pt x="753837" y="33020"/>
                  </a:cubicBezTo>
                  <a:cubicBezTo>
                    <a:pt x="664953" y="36830"/>
                    <a:pt x="579933" y="36830"/>
                    <a:pt x="494914" y="38100"/>
                  </a:cubicBezTo>
                  <a:cubicBezTo>
                    <a:pt x="348061" y="41910"/>
                    <a:pt x="201209" y="45720"/>
                    <a:pt x="54357" y="50800"/>
                  </a:cubicBezTo>
                  <a:cubicBezTo>
                    <a:pt x="36830" y="50800"/>
                    <a:pt x="34290" y="53808"/>
                    <a:pt x="33020" y="74205"/>
                  </a:cubicBezTo>
                  <a:cubicBezTo>
                    <a:pt x="31750" y="104801"/>
                    <a:pt x="31750" y="135397"/>
                    <a:pt x="30480" y="165993"/>
                  </a:cubicBezTo>
                  <a:cubicBezTo>
                    <a:pt x="29210" y="216987"/>
                    <a:pt x="26670" y="266280"/>
                    <a:pt x="25400" y="317274"/>
                  </a:cubicBezTo>
                  <a:cubicBezTo>
                    <a:pt x="20320" y="371667"/>
                    <a:pt x="26670" y="1700895"/>
                    <a:pt x="29210" y="1755288"/>
                  </a:cubicBezTo>
                  <a:cubicBezTo>
                    <a:pt x="29210" y="1813080"/>
                    <a:pt x="29210" y="1872573"/>
                    <a:pt x="30480" y="1930365"/>
                  </a:cubicBezTo>
                  <a:cubicBezTo>
                    <a:pt x="30480" y="1972860"/>
                    <a:pt x="33020" y="2015354"/>
                    <a:pt x="33020" y="2057849"/>
                  </a:cubicBezTo>
                  <a:cubicBezTo>
                    <a:pt x="33020" y="2103743"/>
                    <a:pt x="33020" y="2149637"/>
                    <a:pt x="31750" y="2194905"/>
                  </a:cubicBezTo>
                  <a:lnTo>
                    <a:pt x="31750" y="2205065"/>
                  </a:lnTo>
                  <a:cubicBezTo>
                    <a:pt x="31750" y="2215225"/>
                    <a:pt x="35560" y="2219035"/>
                    <a:pt x="44450" y="2219035"/>
                  </a:cubicBezTo>
                  <a:cubicBezTo>
                    <a:pt x="89138" y="2219035"/>
                    <a:pt x="143241" y="2220305"/>
                    <a:pt x="193480" y="2220305"/>
                  </a:cubicBezTo>
                  <a:cubicBezTo>
                    <a:pt x="266906" y="2220305"/>
                    <a:pt x="344197" y="2217765"/>
                    <a:pt x="417623" y="2220305"/>
                  </a:cubicBezTo>
                  <a:cubicBezTo>
                    <a:pt x="537423" y="2224115"/>
                    <a:pt x="657224" y="2226655"/>
                    <a:pt x="777024" y="2225385"/>
                  </a:cubicBezTo>
                  <a:cubicBezTo>
                    <a:pt x="854315" y="2224115"/>
                    <a:pt x="927741" y="2226655"/>
                    <a:pt x="1005032" y="2226655"/>
                  </a:cubicBezTo>
                  <a:cubicBezTo>
                    <a:pt x="1117103" y="2226655"/>
                    <a:pt x="1229174" y="2225385"/>
                    <a:pt x="1341246" y="2226655"/>
                  </a:cubicBezTo>
                  <a:cubicBezTo>
                    <a:pt x="1507421" y="2227925"/>
                    <a:pt x="3331479" y="2217765"/>
                    <a:pt x="3501519" y="2220305"/>
                  </a:cubicBezTo>
                  <a:cubicBezTo>
                    <a:pt x="3574945" y="2221575"/>
                    <a:pt x="3648371" y="2222845"/>
                    <a:pt x="3717933" y="2222845"/>
                  </a:cubicBezTo>
                  <a:cubicBezTo>
                    <a:pt x="3845462" y="2225385"/>
                    <a:pt x="3969127" y="2221575"/>
                    <a:pt x="4096657" y="2225385"/>
                  </a:cubicBezTo>
                  <a:cubicBezTo>
                    <a:pt x="4200999" y="2227925"/>
                    <a:pt x="4305341" y="2227925"/>
                    <a:pt x="4409684" y="2230465"/>
                  </a:cubicBezTo>
                  <a:cubicBezTo>
                    <a:pt x="4564265" y="2234275"/>
                    <a:pt x="4718846" y="2236815"/>
                    <a:pt x="4873427" y="2238085"/>
                  </a:cubicBezTo>
                  <a:cubicBezTo>
                    <a:pt x="4920424" y="2238085"/>
                    <a:pt x="4938204" y="2236815"/>
                    <a:pt x="4958524" y="2236815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24662">
            <a:off x="-404780" y="7081161"/>
            <a:ext cx="4470314" cy="33242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79939">
            <a:off x="15140849" y="441190"/>
            <a:ext cx="3381915" cy="281006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98182">
            <a:off x="13848730" y="7345842"/>
            <a:ext cx="4990937" cy="279492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71390" y="297908"/>
            <a:ext cx="2770074" cy="30966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A1978021-2F30-FA1D-3107-276E4EDCDA53}"/>
                  </a:ext>
                </a:extLst>
              </p:cNvPr>
              <p:cNvSpPr txBox="1"/>
              <p:nvPr/>
            </p:nvSpPr>
            <p:spPr>
              <a:xfrm>
                <a:off x="2761747" y="2775824"/>
                <a:ext cx="12649200" cy="4517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3 (SGK – tr.48)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=3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−4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	b)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=9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+6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=2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+10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	d)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=−5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+3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e)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=−4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+8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−4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g)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=−3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+3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A1978021-2F30-FA1D-3107-276E4EDCDA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1747" y="2775824"/>
                <a:ext cx="12649200" cy="4517775"/>
              </a:xfrm>
              <a:prstGeom prst="rect">
                <a:avLst/>
              </a:prstGeom>
              <a:blipFill>
                <a:blip r:embed="rId12"/>
                <a:stretch>
                  <a:fillRect l="-1687" r="-289" b="-48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270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276350" y="1028700"/>
            <a:ext cx="15735300" cy="8229600"/>
            <a:chOff x="0" y="0"/>
            <a:chExt cx="3570889" cy="2000518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3534059" cy="1956068"/>
            </a:xfrm>
            <a:custGeom>
              <a:avLst/>
              <a:gdLst/>
              <a:ahLst/>
              <a:cxnLst/>
              <a:rect l="l" t="t" r="r" b="b"/>
              <a:pathLst>
                <a:path w="3534059" h="1956068">
                  <a:moveTo>
                    <a:pt x="2540" y="1925588"/>
                  </a:moveTo>
                  <a:cubicBezTo>
                    <a:pt x="0" y="1934478"/>
                    <a:pt x="5080" y="1940828"/>
                    <a:pt x="23908" y="1942098"/>
                  </a:cubicBezTo>
                  <a:cubicBezTo>
                    <a:pt x="45656" y="1943368"/>
                    <a:pt x="64686" y="1943368"/>
                    <a:pt x="86434" y="1943368"/>
                  </a:cubicBezTo>
                  <a:cubicBezTo>
                    <a:pt x="173428" y="1944638"/>
                    <a:pt x="260421" y="1944638"/>
                    <a:pt x="350134" y="1945908"/>
                  </a:cubicBezTo>
                  <a:cubicBezTo>
                    <a:pt x="399067" y="1947178"/>
                    <a:pt x="448001" y="1948448"/>
                    <a:pt x="494217" y="1949718"/>
                  </a:cubicBezTo>
                  <a:cubicBezTo>
                    <a:pt x="575773" y="1950988"/>
                    <a:pt x="654611" y="1950988"/>
                    <a:pt x="736168" y="1952258"/>
                  </a:cubicBezTo>
                  <a:cubicBezTo>
                    <a:pt x="768790" y="1952258"/>
                    <a:pt x="798694" y="1952258"/>
                    <a:pt x="831317" y="1950988"/>
                  </a:cubicBezTo>
                  <a:cubicBezTo>
                    <a:pt x="844909" y="1950988"/>
                    <a:pt x="861221" y="1949718"/>
                    <a:pt x="874814" y="1949718"/>
                  </a:cubicBezTo>
                  <a:cubicBezTo>
                    <a:pt x="929184" y="1950988"/>
                    <a:pt x="2016604" y="1942098"/>
                    <a:pt x="2070975" y="1943368"/>
                  </a:cubicBezTo>
                  <a:cubicBezTo>
                    <a:pt x="2147095" y="1944638"/>
                    <a:pt x="2356423" y="1944638"/>
                    <a:pt x="2432542" y="1944638"/>
                  </a:cubicBezTo>
                  <a:cubicBezTo>
                    <a:pt x="2462446" y="1944638"/>
                    <a:pt x="2489632" y="1943368"/>
                    <a:pt x="2519536" y="1943368"/>
                  </a:cubicBezTo>
                  <a:lnTo>
                    <a:pt x="2666337" y="1947178"/>
                  </a:lnTo>
                  <a:cubicBezTo>
                    <a:pt x="2772361" y="1949718"/>
                    <a:pt x="2875666" y="1947178"/>
                    <a:pt x="2981689" y="1950988"/>
                  </a:cubicBezTo>
                  <a:cubicBezTo>
                    <a:pt x="3158395" y="1956068"/>
                    <a:pt x="3337819" y="1949718"/>
                    <a:pt x="3469289" y="1954798"/>
                  </a:cubicBezTo>
                  <a:cubicBezTo>
                    <a:pt x="3489609" y="1956068"/>
                    <a:pt x="3509928" y="1954798"/>
                    <a:pt x="3532789" y="1954798"/>
                  </a:cubicBezTo>
                  <a:lnTo>
                    <a:pt x="3532789" y="1895108"/>
                  </a:lnTo>
                  <a:cubicBezTo>
                    <a:pt x="3531519" y="1824461"/>
                    <a:pt x="3530248" y="1753619"/>
                    <a:pt x="3530248" y="1678348"/>
                  </a:cubicBezTo>
                  <a:cubicBezTo>
                    <a:pt x="3530248" y="1591271"/>
                    <a:pt x="3534059" y="1502717"/>
                    <a:pt x="3527709" y="1415639"/>
                  </a:cubicBezTo>
                  <a:cubicBezTo>
                    <a:pt x="3520089" y="1358080"/>
                    <a:pt x="3508659" y="223118"/>
                    <a:pt x="3508659" y="165559"/>
                  </a:cubicBezTo>
                  <a:cubicBezTo>
                    <a:pt x="3506119" y="125710"/>
                    <a:pt x="3504848" y="84385"/>
                    <a:pt x="3502309" y="44535"/>
                  </a:cubicBezTo>
                  <a:cubicBezTo>
                    <a:pt x="3502309" y="32728"/>
                    <a:pt x="3501039" y="20921"/>
                    <a:pt x="3499769" y="6350"/>
                  </a:cubicBezTo>
                  <a:cubicBezTo>
                    <a:pt x="3489609" y="3810"/>
                    <a:pt x="3480719" y="2540"/>
                    <a:pt x="3470559" y="1270"/>
                  </a:cubicBezTo>
                  <a:cubicBezTo>
                    <a:pt x="3462939" y="0"/>
                    <a:pt x="3455319" y="1270"/>
                    <a:pt x="3448969" y="1270"/>
                  </a:cubicBezTo>
                  <a:lnTo>
                    <a:pt x="10315" y="6350"/>
                  </a:lnTo>
                  <a:lnTo>
                    <a:pt x="2540" y="1925588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3509929" cy="1945908"/>
            </a:xfrm>
            <a:custGeom>
              <a:avLst/>
              <a:gdLst/>
              <a:ahLst/>
              <a:cxnLst/>
              <a:rect l="l" t="t" r="r" b="b"/>
              <a:pathLst>
                <a:path w="3509929" h="1945908">
                  <a:moveTo>
                    <a:pt x="3509929" y="1945908"/>
                  </a:moveTo>
                  <a:lnTo>
                    <a:pt x="0" y="1938288"/>
                  </a:lnTo>
                  <a:lnTo>
                    <a:pt x="0" y="689398"/>
                  </a:lnTo>
                  <a:lnTo>
                    <a:pt x="7620" y="20320"/>
                  </a:lnTo>
                  <a:lnTo>
                    <a:pt x="1757827" y="0"/>
                  </a:lnTo>
                  <a:lnTo>
                    <a:pt x="3488339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3539138" cy="1972578"/>
            </a:xfrm>
            <a:custGeom>
              <a:avLst/>
              <a:gdLst/>
              <a:ahLst/>
              <a:cxnLst/>
              <a:rect l="l" t="t" r="r" b="b"/>
              <a:pathLst>
                <a:path w="3539138" h="1972578">
                  <a:moveTo>
                    <a:pt x="3504849" y="21590"/>
                  </a:moveTo>
                  <a:cubicBezTo>
                    <a:pt x="3506119" y="34290"/>
                    <a:pt x="3506119" y="44450"/>
                    <a:pt x="3507388" y="55040"/>
                  </a:cubicBezTo>
                  <a:cubicBezTo>
                    <a:pt x="3509929" y="94889"/>
                    <a:pt x="3511199" y="136214"/>
                    <a:pt x="3513738" y="176063"/>
                  </a:cubicBezTo>
                  <a:cubicBezTo>
                    <a:pt x="3513738" y="233623"/>
                    <a:pt x="3526438" y="1368584"/>
                    <a:pt x="3532788" y="1426144"/>
                  </a:cubicBezTo>
                  <a:cubicBezTo>
                    <a:pt x="3539138" y="1513221"/>
                    <a:pt x="3535329" y="1601775"/>
                    <a:pt x="3535329" y="1688853"/>
                  </a:cubicBezTo>
                  <a:cubicBezTo>
                    <a:pt x="3535329" y="1765599"/>
                    <a:pt x="3536599" y="1836442"/>
                    <a:pt x="3537869" y="1911618"/>
                  </a:cubicBezTo>
                  <a:lnTo>
                    <a:pt x="3537869" y="1971308"/>
                  </a:lnTo>
                  <a:cubicBezTo>
                    <a:pt x="3515008" y="1971308"/>
                    <a:pt x="3494688" y="1972578"/>
                    <a:pt x="3474369" y="1971308"/>
                  </a:cubicBezTo>
                  <a:cubicBezTo>
                    <a:pt x="3300891" y="1966228"/>
                    <a:pt x="3121467" y="1972578"/>
                    <a:pt x="2944761" y="1967498"/>
                  </a:cubicBezTo>
                  <a:cubicBezTo>
                    <a:pt x="2838738" y="1963688"/>
                    <a:pt x="2735433" y="1966228"/>
                    <a:pt x="2629409" y="1963688"/>
                  </a:cubicBezTo>
                  <a:lnTo>
                    <a:pt x="2482608" y="1959878"/>
                  </a:lnTo>
                  <a:cubicBezTo>
                    <a:pt x="2452704" y="1959878"/>
                    <a:pt x="2425518" y="1961148"/>
                    <a:pt x="2395614" y="1961148"/>
                  </a:cubicBezTo>
                  <a:cubicBezTo>
                    <a:pt x="2319495" y="1959878"/>
                    <a:pt x="2110167" y="1961148"/>
                    <a:pt x="2034047" y="1959878"/>
                  </a:cubicBezTo>
                  <a:cubicBezTo>
                    <a:pt x="1979676" y="1958608"/>
                    <a:pt x="892257" y="1967498"/>
                    <a:pt x="837886" y="1966228"/>
                  </a:cubicBezTo>
                  <a:cubicBezTo>
                    <a:pt x="824293" y="1966228"/>
                    <a:pt x="807982" y="1967498"/>
                    <a:pt x="794389" y="1967498"/>
                  </a:cubicBezTo>
                  <a:cubicBezTo>
                    <a:pt x="761766" y="1967498"/>
                    <a:pt x="731862" y="1968768"/>
                    <a:pt x="699240" y="1968768"/>
                  </a:cubicBezTo>
                  <a:cubicBezTo>
                    <a:pt x="617683" y="1968768"/>
                    <a:pt x="538845" y="1967498"/>
                    <a:pt x="457289" y="1966228"/>
                  </a:cubicBezTo>
                  <a:cubicBezTo>
                    <a:pt x="408355" y="1964958"/>
                    <a:pt x="359421" y="1963688"/>
                    <a:pt x="313206" y="1962418"/>
                  </a:cubicBezTo>
                  <a:cubicBezTo>
                    <a:pt x="226212" y="1961148"/>
                    <a:pt x="139218" y="1959878"/>
                    <a:pt x="49506" y="1959878"/>
                  </a:cubicBezTo>
                  <a:cubicBezTo>
                    <a:pt x="38100" y="1959878"/>
                    <a:pt x="29210" y="1959878"/>
                    <a:pt x="19050" y="1958608"/>
                  </a:cubicBezTo>
                  <a:cubicBezTo>
                    <a:pt x="10160" y="1957338"/>
                    <a:pt x="5080" y="1950988"/>
                    <a:pt x="7620" y="1942098"/>
                  </a:cubicBezTo>
                  <a:cubicBezTo>
                    <a:pt x="16510" y="1910236"/>
                    <a:pt x="12700" y="1873339"/>
                    <a:pt x="11430" y="1834966"/>
                  </a:cubicBezTo>
                  <a:cubicBezTo>
                    <a:pt x="10160" y="1756744"/>
                    <a:pt x="6350" y="1679997"/>
                    <a:pt x="7620" y="1601775"/>
                  </a:cubicBezTo>
                  <a:cubicBezTo>
                    <a:pt x="5080" y="1504366"/>
                    <a:pt x="0" y="298562"/>
                    <a:pt x="7620" y="199677"/>
                  </a:cubicBezTo>
                  <a:cubicBezTo>
                    <a:pt x="8890" y="180491"/>
                    <a:pt x="7620" y="159828"/>
                    <a:pt x="8890" y="140642"/>
                  </a:cubicBezTo>
                  <a:cubicBezTo>
                    <a:pt x="10160" y="109648"/>
                    <a:pt x="12700" y="757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1255" y="30480"/>
                    <a:pt x="114752" y="29210"/>
                  </a:cubicBezTo>
                  <a:cubicBezTo>
                    <a:pt x="188152" y="25400"/>
                    <a:pt x="261553" y="22860"/>
                    <a:pt x="337673" y="20320"/>
                  </a:cubicBezTo>
                  <a:cubicBezTo>
                    <a:pt x="389325" y="17780"/>
                    <a:pt x="440977" y="16510"/>
                    <a:pt x="489911" y="13970"/>
                  </a:cubicBezTo>
                  <a:cubicBezTo>
                    <a:pt x="538845" y="11430"/>
                    <a:pt x="590498" y="8890"/>
                    <a:pt x="639432" y="8890"/>
                  </a:cubicBezTo>
                  <a:cubicBezTo>
                    <a:pt x="693803" y="7620"/>
                    <a:pt x="748173" y="10160"/>
                    <a:pt x="802544" y="8890"/>
                  </a:cubicBezTo>
                  <a:cubicBezTo>
                    <a:pt x="870508" y="8890"/>
                    <a:pt x="2102011" y="6350"/>
                    <a:pt x="2169975" y="5080"/>
                  </a:cubicBezTo>
                  <a:cubicBezTo>
                    <a:pt x="2235220" y="3810"/>
                    <a:pt x="2300465" y="2540"/>
                    <a:pt x="2368429" y="2540"/>
                  </a:cubicBezTo>
                  <a:cubicBezTo>
                    <a:pt x="2479889" y="1270"/>
                    <a:pt x="2588631" y="0"/>
                    <a:pt x="2700092" y="0"/>
                  </a:cubicBezTo>
                  <a:cubicBezTo>
                    <a:pt x="2746307" y="0"/>
                    <a:pt x="2795241" y="2540"/>
                    <a:pt x="2841456" y="2540"/>
                  </a:cubicBezTo>
                  <a:cubicBezTo>
                    <a:pt x="2969228" y="3810"/>
                    <a:pt x="3099719" y="5080"/>
                    <a:pt x="3227490" y="7620"/>
                  </a:cubicBezTo>
                  <a:cubicBezTo>
                    <a:pt x="3295454" y="8890"/>
                    <a:pt x="3363418" y="12700"/>
                    <a:pt x="3431381" y="16510"/>
                  </a:cubicBezTo>
                  <a:lnTo>
                    <a:pt x="3474369" y="16510"/>
                  </a:lnTo>
                  <a:cubicBezTo>
                    <a:pt x="3485799" y="17780"/>
                    <a:pt x="3494688" y="20320"/>
                    <a:pt x="3504849" y="21590"/>
                  </a:cubicBezTo>
                  <a:close/>
                  <a:moveTo>
                    <a:pt x="3515008" y="1954798"/>
                  </a:moveTo>
                  <a:cubicBezTo>
                    <a:pt x="3516279" y="1938288"/>
                    <a:pt x="3517549" y="1925588"/>
                    <a:pt x="3517549" y="1912888"/>
                  </a:cubicBezTo>
                  <a:cubicBezTo>
                    <a:pt x="3516279" y="1829062"/>
                    <a:pt x="3515008" y="1750840"/>
                    <a:pt x="3515008" y="1666714"/>
                  </a:cubicBezTo>
                  <a:cubicBezTo>
                    <a:pt x="3515008" y="1628341"/>
                    <a:pt x="3517549" y="1589968"/>
                    <a:pt x="3516279" y="1551595"/>
                  </a:cubicBezTo>
                  <a:cubicBezTo>
                    <a:pt x="3516279" y="1516173"/>
                    <a:pt x="3515008" y="1479276"/>
                    <a:pt x="3513738" y="1443855"/>
                  </a:cubicBezTo>
                  <a:cubicBezTo>
                    <a:pt x="3508658" y="1389247"/>
                    <a:pt x="3497229" y="258713"/>
                    <a:pt x="3497229" y="204105"/>
                  </a:cubicBezTo>
                  <a:cubicBezTo>
                    <a:pt x="3494688" y="158352"/>
                    <a:pt x="3492149" y="111124"/>
                    <a:pt x="3489608" y="65371"/>
                  </a:cubicBezTo>
                  <a:cubicBezTo>
                    <a:pt x="3488338" y="44450"/>
                    <a:pt x="3487069" y="43180"/>
                    <a:pt x="3469441" y="41910"/>
                  </a:cubicBezTo>
                  <a:cubicBezTo>
                    <a:pt x="3461285" y="41910"/>
                    <a:pt x="3455849" y="41910"/>
                    <a:pt x="3447693" y="40640"/>
                  </a:cubicBezTo>
                  <a:cubicBezTo>
                    <a:pt x="3379729" y="36830"/>
                    <a:pt x="3309047" y="31750"/>
                    <a:pt x="3241083" y="30480"/>
                  </a:cubicBezTo>
                  <a:cubicBezTo>
                    <a:pt x="3075251" y="26670"/>
                    <a:pt x="2906701" y="25400"/>
                    <a:pt x="2740870" y="22860"/>
                  </a:cubicBezTo>
                  <a:lnTo>
                    <a:pt x="2545135" y="22860"/>
                  </a:lnTo>
                  <a:cubicBezTo>
                    <a:pt x="2458141" y="22860"/>
                    <a:pt x="2371147" y="22860"/>
                    <a:pt x="2286872" y="24130"/>
                  </a:cubicBezTo>
                  <a:cubicBezTo>
                    <a:pt x="2213471" y="25400"/>
                    <a:pt x="976532" y="29210"/>
                    <a:pt x="903131" y="29210"/>
                  </a:cubicBezTo>
                  <a:cubicBezTo>
                    <a:pt x="783515" y="29210"/>
                    <a:pt x="663898" y="26670"/>
                    <a:pt x="544282" y="33020"/>
                  </a:cubicBezTo>
                  <a:cubicBezTo>
                    <a:pt x="481756" y="36830"/>
                    <a:pt x="421948" y="36830"/>
                    <a:pt x="362140" y="38100"/>
                  </a:cubicBezTo>
                  <a:cubicBezTo>
                    <a:pt x="258835" y="41910"/>
                    <a:pt x="155530" y="45720"/>
                    <a:pt x="52225" y="50800"/>
                  </a:cubicBezTo>
                  <a:cubicBezTo>
                    <a:pt x="36830" y="50800"/>
                    <a:pt x="34290" y="53564"/>
                    <a:pt x="33020" y="71275"/>
                  </a:cubicBezTo>
                  <a:cubicBezTo>
                    <a:pt x="31750" y="97841"/>
                    <a:pt x="31750" y="124407"/>
                    <a:pt x="30480" y="150973"/>
                  </a:cubicBezTo>
                  <a:cubicBezTo>
                    <a:pt x="29210" y="195250"/>
                    <a:pt x="26670" y="238051"/>
                    <a:pt x="25400" y="282327"/>
                  </a:cubicBezTo>
                  <a:cubicBezTo>
                    <a:pt x="20320" y="329556"/>
                    <a:pt x="26670" y="1483704"/>
                    <a:pt x="29210" y="1530932"/>
                  </a:cubicBezTo>
                  <a:cubicBezTo>
                    <a:pt x="29210" y="1581113"/>
                    <a:pt x="29210" y="1632769"/>
                    <a:pt x="30480" y="1682949"/>
                  </a:cubicBezTo>
                  <a:cubicBezTo>
                    <a:pt x="30480" y="1719846"/>
                    <a:pt x="33020" y="1756744"/>
                    <a:pt x="33020" y="1793641"/>
                  </a:cubicBezTo>
                  <a:cubicBezTo>
                    <a:pt x="33020" y="1833490"/>
                    <a:pt x="33020" y="1873339"/>
                    <a:pt x="31750" y="1912888"/>
                  </a:cubicBezTo>
                  <a:lnTo>
                    <a:pt x="31750" y="1923048"/>
                  </a:lnTo>
                  <a:cubicBezTo>
                    <a:pt x="31750" y="1933208"/>
                    <a:pt x="35560" y="1937018"/>
                    <a:pt x="44450" y="1937018"/>
                  </a:cubicBezTo>
                  <a:cubicBezTo>
                    <a:pt x="76692" y="1937018"/>
                    <a:pt x="114752" y="1938288"/>
                    <a:pt x="150093" y="1938288"/>
                  </a:cubicBezTo>
                  <a:cubicBezTo>
                    <a:pt x="201745" y="1938288"/>
                    <a:pt x="256116" y="1935748"/>
                    <a:pt x="307769" y="1938288"/>
                  </a:cubicBezTo>
                  <a:cubicBezTo>
                    <a:pt x="392044" y="1942098"/>
                    <a:pt x="476319" y="1944638"/>
                    <a:pt x="560594" y="1943368"/>
                  </a:cubicBezTo>
                  <a:cubicBezTo>
                    <a:pt x="614965" y="1942098"/>
                    <a:pt x="666617" y="1944638"/>
                    <a:pt x="720988" y="1944638"/>
                  </a:cubicBezTo>
                  <a:cubicBezTo>
                    <a:pt x="799826" y="1944638"/>
                    <a:pt x="878664" y="1943368"/>
                    <a:pt x="957502" y="1944638"/>
                  </a:cubicBezTo>
                  <a:cubicBezTo>
                    <a:pt x="1074399" y="1945908"/>
                    <a:pt x="2357555" y="1935748"/>
                    <a:pt x="2477171" y="1938288"/>
                  </a:cubicBezTo>
                  <a:cubicBezTo>
                    <a:pt x="2528823" y="1939558"/>
                    <a:pt x="2580476" y="1940828"/>
                    <a:pt x="2629409" y="1940828"/>
                  </a:cubicBezTo>
                  <a:cubicBezTo>
                    <a:pt x="2719122" y="1943368"/>
                    <a:pt x="2806115" y="1939558"/>
                    <a:pt x="2895827" y="1943368"/>
                  </a:cubicBezTo>
                  <a:cubicBezTo>
                    <a:pt x="2969228" y="1945908"/>
                    <a:pt x="3042629" y="1945908"/>
                    <a:pt x="3116030" y="1948448"/>
                  </a:cubicBezTo>
                  <a:cubicBezTo>
                    <a:pt x="3224772" y="1952258"/>
                    <a:pt x="3333514" y="1954798"/>
                    <a:pt x="3442256" y="1956068"/>
                  </a:cubicBezTo>
                  <a:cubicBezTo>
                    <a:pt x="3476908" y="1956068"/>
                    <a:pt x="3494688" y="1954798"/>
                    <a:pt x="3515008" y="1954798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02429">
            <a:off x="119008" y="7768779"/>
            <a:ext cx="2695750" cy="228403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429118">
            <a:off x="15696616" y="-182847"/>
            <a:ext cx="2122547" cy="29112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CB21C4D-0145-C6DC-0C88-B29ABB0C4C41}"/>
                  </a:ext>
                </a:extLst>
              </p:cNvPr>
              <p:cNvSpPr txBox="1"/>
              <p:nvPr/>
            </p:nvSpPr>
            <p:spPr>
              <a:xfrm>
                <a:off x="2235361" y="1585471"/>
                <a:ext cx="13643787" cy="45952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=3</m:t>
                    </m:r>
                    <m:sSup>
                      <m:sSup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4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1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∆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(−4)</m:t>
                        </m:r>
                      </m:e>
                      <m:sup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4.3.1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=4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&gt; 0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 hai nghiệm phân biệt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dirty="0" smtClean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nl-NL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nl-NL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  <m:r>
                      <a:rPr lang="nl-NL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=3&gt;0</m:t>
                    </m:r>
                  </m:oMath>
                </a14:m>
                <a:r>
                  <a:rPr lang="nl-NL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Bảng xét dấu: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CB21C4D-0145-C6DC-0C88-B29ABB0C4C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5361" y="1585471"/>
                <a:ext cx="13643787" cy="4595297"/>
              </a:xfrm>
              <a:prstGeom prst="rect">
                <a:avLst/>
              </a:prstGeom>
              <a:blipFill>
                <a:blip r:embed="rId8"/>
                <a:stretch>
                  <a:fillRect l="-1609" b="-4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Bong bóng Lời nói: Hình bầu dục 21">
            <a:extLst>
              <a:ext uri="{FF2B5EF4-FFF2-40B4-BE49-F238E27FC236}">
                <a16:creationId xmlns:a16="http://schemas.microsoft.com/office/drawing/2014/main" id="{AC4E6108-0DE2-197C-5ACD-A82E014D0ACB}"/>
              </a:ext>
            </a:extLst>
          </p:cNvPr>
          <p:cNvSpPr/>
          <p:nvPr/>
        </p:nvSpPr>
        <p:spPr>
          <a:xfrm>
            <a:off x="8043133" y="336739"/>
            <a:ext cx="2364033" cy="140385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Bảng 22">
                <a:extLst>
                  <a:ext uri="{FF2B5EF4-FFF2-40B4-BE49-F238E27FC236}">
                    <a16:creationId xmlns:a16="http://schemas.microsoft.com/office/drawing/2014/main" id="{0372271E-21CB-3D7B-64D3-2065187EC31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86069437"/>
                  </p:ext>
                </p:extLst>
              </p:nvPr>
            </p:nvGraphicFramePr>
            <p:xfrm>
              <a:off x="3048000" y="6554683"/>
              <a:ext cx="12192000" cy="201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74306">
                      <a:extLst>
                        <a:ext uri="{9D8B030D-6E8A-4147-A177-3AD203B41FA5}">
                          <a16:colId xmlns:a16="http://schemas.microsoft.com/office/drawing/2014/main" val="3418365180"/>
                        </a:ext>
                      </a:extLst>
                    </a:gridCol>
                    <a:gridCol w="10417694">
                      <a:extLst>
                        <a:ext uri="{9D8B030D-6E8A-4147-A177-3AD203B41FA5}">
                          <a16:colId xmlns:a16="http://schemas.microsoft.com/office/drawing/2014/main" val="2668476754"/>
                        </a:ext>
                      </a:extLst>
                    </a:gridCol>
                  </a:tblGrid>
                  <a:tr h="1005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 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0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0" i="1" dirty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4000" b="0" i="1" dirty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3214326"/>
                      </a:ext>
                    </a:extLst>
                  </a:tr>
                  <a:tr h="1005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4000" b="0" dirty="0"/>
                            <a:t>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oMath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1588811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Bảng 22">
                <a:extLst>
                  <a:ext uri="{FF2B5EF4-FFF2-40B4-BE49-F238E27FC236}">
                    <a16:creationId xmlns:a16="http://schemas.microsoft.com/office/drawing/2014/main" id="{0372271E-21CB-3D7B-64D3-2065187EC31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86069437"/>
                  </p:ext>
                </p:extLst>
              </p:nvPr>
            </p:nvGraphicFramePr>
            <p:xfrm>
              <a:off x="3048000" y="6554683"/>
              <a:ext cx="12192000" cy="201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74306">
                      <a:extLst>
                        <a:ext uri="{9D8B030D-6E8A-4147-A177-3AD203B41FA5}">
                          <a16:colId xmlns:a16="http://schemas.microsoft.com/office/drawing/2014/main" val="3418365180"/>
                        </a:ext>
                      </a:extLst>
                    </a:gridCol>
                    <a:gridCol w="10417694">
                      <a:extLst>
                        <a:ext uri="{9D8B030D-6E8A-4147-A177-3AD203B41FA5}">
                          <a16:colId xmlns:a16="http://schemas.microsoft.com/office/drawing/2014/main" val="2668476754"/>
                        </a:ext>
                      </a:extLst>
                    </a:gridCol>
                  </a:tblGrid>
                  <a:tr h="1005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687" t="-602" r="-588316" b="-1006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7145" t="-602" r="-176" b="-1006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3214326"/>
                      </a:ext>
                    </a:extLst>
                  </a:tr>
                  <a:tr h="1005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687" t="-101212" r="-588316" b="-12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7145" t="-101212" r="-176" b="-12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588811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54209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028700" y="1181101"/>
            <a:ext cx="7814995" cy="8077200"/>
            <a:chOff x="0" y="0"/>
            <a:chExt cx="2668359" cy="1844161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2631529" cy="1799711"/>
            </a:xfrm>
            <a:custGeom>
              <a:avLst/>
              <a:gdLst/>
              <a:ahLst/>
              <a:cxnLst/>
              <a:rect l="l" t="t" r="r" b="b"/>
              <a:pathLst>
                <a:path w="2631529" h="1799711">
                  <a:moveTo>
                    <a:pt x="2540" y="1769231"/>
                  </a:moveTo>
                  <a:cubicBezTo>
                    <a:pt x="0" y="1778121"/>
                    <a:pt x="5080" y="1784471"/>
                    <a:pt x="18992" y="1785741"/>
                  </a:cubicBezTo>
                  <a:cubicBezTo>
                    <a:pt x="35009" y="1787011"/>
                    <a:pt x="49023" y="1787011"/>
                    <a:pt x="65039" y="1787011"/>
                  </a:cubicBezTo>
                  <a:cubicBezTo>
                    <a:pt x="129105" y="1788281"/>
                    <a:pt x="193170" y="1788281"/>
                    <a:pt x="259238" y="1789551"/>
                  </a:cubicBezTo>
                  <a:cubicBezTo>
                    <a:pt x="295275" y="1790821"/>
                    <a:pt x="331311" y="1792091"/>
                    <a:pt x="365346" y="1793361"/>
                  </a:cubicBezTo>
                  <a:cubicBezTo>
                    <a:pt x="425408" y="1794631"/>
                    <a:pt x="483467" y="1794631"/>
                    <a:pt x="543528" y="1795901"/>
                  </a:cubicBezTo>
                  <a:cubicBezTo>
                    <a:pt x="567553" y="1795901"/>
                    <a:pt x="589575" y="1795901"/>
                    <a:pt x="613600" y="1794631"/>
                  </a:cubicBezTo>
                  <a:cubicBezTo>
                    <a:pt x="623610" y="1794631"/>
                    <a:pt x="635623" y="1793361"/>
                    <a:pt x="645633" y="1793361"/>
                  </a:cubicBezTo>
                  <a:cubicBezTo>
                    <a:pt x="685674" y="1794631"/>
                    <a:pt x="1486492" y="1785741"/>
                    <a:pt x="1526533" y="1787011"/>
                  </a:cubicBezTo>
                  <a:cubicBezTo>
                    <a:pt x="1582591" y="1788281"/>
                    <a:pt x="1736748" y="1788281"/>
                    <a:pt x="1792805" y="1788281"/>
                  </a:cubicBezTo>
                  <a:cubicBezTo>
                    <a:pt x="1814828" y="1788281"/>
                    <a:pt x="1834848" y="1787011"/>
                    <a:pt x="1856871" y="1787011"/>
                  </a:cubicBezTo>
                  <a:lnTo>
                    <a:pt x="1964982" y="1790821"/>
                  </a:lnTo>
                  <a:cubicBezTo>
                    <a:pt x="2043061" y="1793361"/>
                    <a:pt x="2119139" y="1790821"/>
                    <a:pt x="2197219" y="1794631"/>
                  </a:cubicBezTo>
                  <a:cubicBezTo>
                    <a:pt x="2327352" y="1799711"/>
                    <a:pt x="2459487" y="1793361"/>
                    <a:pt x="2566759" y="1798441"/>
                  </a:cubicBezTo>
                  <a:cubicBezTo>
                    <a:pt x="2587079" y="1799711"/>
                    <a:pt x="2607399" y="1798441"/>
                    <a:pt x="2630259" y="1798441"/>
                  </a:cubicBezTo>
                  <a:lnTo>
                    <a:pt x="2630259" y="1738751"/>
                  </a:lnTo>
                  <a:cubicBezTo>
                    <a:pt x="2628989" y="1671647"/>
                    <a:pt x="2627719" y="1606763"/>
                    <a:pt x="2627719" y="1537823"/>
                  </a:cubicBezTo>
                  <a:cubicBezTo>
                    <a:pt x="2627719" y="1458069"/>
                    <a:pt x="2631529" y="1376963"/>
                    <a:pt x="2625179" y="1297209"/>
                  </a:cubicBezTo>
                  <a:cubicBezTo>
                    <a:pt x="2617559" y="1244490"/>
                    <a:pt x="2606129" y="204985"/>
                    <a:pt x="2606129" y="152266"/>
                  </a:cubicBezTo>
                  <a:cubicBezTo>
                    <a:pt x="2603589" y="115768"/>
                    <a:pt x="2602319" y="77919"/>
                    <a:pt x="2599779" y="41421"/>
                  </a:cubicBezTo>
                  <a:cubicBezTo>
                    <a:pt x="2599779" y="30607"/>
                    <a:pt x="2598509" y="19793"/>
                    <a:pt x="2597239" y="6350"/>
                  </a:cubicBezTo>
                  <a:cubicBezTo>
                    <a:pt x="2587079" y="3810"/>
                    <a:pt x="2578189" y="2540"/>
                    <a:pt x="2568029" y="1270"/>
                  </a:cubicBezTo>
                  <a:cubicBezTo>
                    <a:pt x="2560409" y="0"/>
                    <a:pt x="2552789" y="1270"/>
                    <a:pt x="2546439" y="1270"/>
                  </a:cubicBezTo>
                  <a:lnTo>
                    <a:pt x="8982" y="6350"/>
                  </a:lnTo>
                  <a:lnTo>
                    <a:pt x="2540" y="1769231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2607399" cy="1789551"/>
            </a:xfrm>
            <a:custGeom>
              <a:avLst/>
              <a:gdLst/>
              <a:ahLst/>
              <a:cxnLst/>
              <a:rect l="l" t="t" r="r" b="b"/>
              <a:pathLst>
                <a:path w="2607399" h="1789551">
                  <a:moveTo>
                    <a:pt x="2607399" y="1789551"/>
                  </a:moveTo>
                  <a:lnTo>
                    <a:pt x="0" y="1781931"/>
                  </a:lnTo>
                  <a:lnTo>
                    <a:pt x="0" y="634398"/>
                  </a:lnTo>
                  <a:lnTo>
                    <a:pt x="7620" y="20320"/>
                  </a:lnTo>
                  <a:lnTo>
                    <a:pt x="1302948" y="0"/>
                  </a:lnTo>
                  <a:lnTo>
                    <a:pt x="2585809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2636609" cy="1816221"/>
            </a:xfrm>
            <a:custGeom>
              <a:avLst/>
              <a:gdLst/>
              <a:ahLst/>
              <a:cxnLst/>
              <a:rect l="l" t="t" r="r" b="b"/>
              <a:pathLst>
                <a:path w="2636609" h="1816221">
                  <a:moveTo>
                    <a:pt x="2602319" y="21590"/>
                  </a:moveTo>
                  <a:cubicBezTo>
                    <a:pt x="2603589" y="34290"/>
                    <a:pt x="2603589" y="44450"/>
                    <a:pt x="2604859" y="54781"/>
                  </a:cubicBezTo>
                  <a:cubicBezTo>
                    <a:pt x="2607399" y="91278"/>
                    <a:pt x="2608669" y="129128"/>
                    <a:pt x="2611209" y="165625"/>
                  </a:cubicBezTo>
                  <a:cubicBezTo>
                    <a:pt x="2611209" y="218344"/>
                    <a:pt x="2623909" y="1257850"/>
                    <a:pt x="2630259" y="1310568"/>
                  </a:cubicBezTo>
                  <a:cubicBezTo>
                    <a:pt x="2636609" y="1390322"/>
                    <a:pt x="2632799" y="1471428"/>
                    <a:pt x="2632799" y="1551182"/>
                  </a:cubicBezTo>
                  <a:cubicBezTo>
                    <a:pt x="2632799" y="1621474"/>
                    <a:pt x="2634069" y="1686358"/>
                    <a:pt x="2635339" y="1755261"/>
                  </a:cubicBezTo>
                  <a:lnTo>
                    <a:pt x="2635339" y="1814951"/>
                  </a:lnTo>
                  <a:cubicBezTo>
                    <a:pt x="2612479" y="1814951"/>
                    <a:pt x="2592159" y="1816221"/>
                    <a:pt x="2571839" y="1814951"/>
                  </a:cubicBezTo>
                  <a:cubicBezTo>
                    <a:pt x="2443338" y="1809871"/>
                    <a:pt x="2311203" y="1816221"/>
                    <a:pt x="2181070" y="1811141"/>
                  </a:cubicBezTo>
                  <a:cubicBezTo>
                    <a:pt x="2102990" y="1807331"/>
                    <a:pt x="2026912" y="1809871"/>
                    <a:pt x="1948832" y="1807331"/>
                  </a:cubicBezTo>
                  <a:lnTo>
                    <a:pt x="1840722" y="1803521"/>
                  </a:lnTo>
                  <a:cubicBezTo>
                    <a:pt x="1818699" y="1803521"/>
                    <a:pt x="1798679" y="1804791"/>
                    <a:pt x="1776656" y="1804791"/>
                  </a:cubicBezTo>
                  <a:cubicBezTo>
                    <a:pt x="1720599" y="1803521"/>
                    <a:pt x="1566441" y="1804791"/>
                    <a:pt x="1510384" y="1803521"/>
                  </a:cubicBezTo>
                  <a:cubicBezTo>
                    <a:pt x="1470343" y="1802251"/>
                    <a:pt x="669524" y="1811141"/>
                    <a:pt x="629483" y="1809871"/>
                  </a:cubicBezTo>
                  <a:cubicBezTo>
                    <a:pt x="619473" y="1809871"/>
                    <a:pt x="607461" y="1811141"/>
                    <a:pt x="597451" y="1811141"/>
                  </a:cubicBezTo>
                  <a:cubicBezTo>
                    <a:pt x="573426" y="1811141"/>
                    <a:pt x="551404" y="1812411"/>
                    <a:pt x="527379" y="1812411"/>
                  </a:cubicBezTo>
                  <a:cubicBezTo>
                    <a:pt x="467318" y="1812411"/>
                    <a:pt x="409258" y="1811141"/>
                    <a:pt x="349197" y="1809871"/>
                  </a:cubicBezTo>
                  <a:cubicBezTo>
                    <a:pt x="313160" y="1808601"/>
                    <a:pt x="277123" y="1807331"/>
                    <a:pt x="243088" y="1806061"/>
                  </a:cubicBezTo>
                  <a:cubicBezTo>
                    <a:pt x="179023" y="1804791"/>
                    <a:pt x="114957" y="1803521"/>
                    <a:pt x="48890" y="1803521"/>
                  </a:cubicBezTo>
                  <a:cubicBezTo>
                    <a:pt x="38100" y="1803521"/>
                    <a:pt x="29210" y="1803521"/>
                    <a:pt x="19050" y="1802251"/>
                  </a:cubicBezTo>
                  <a:cubicBezTo>
                    <a:pt x="10160" y="1800981"/>
                    <a:pt x="5080" y="1794631"/>
                    <a:pt x="7620" y="1785741"/>
                  </a:cubicBezTo>
                  <a:cubicBezTo>
                    <a:pt x="16510" y="1753947"/>
                    <a:pt x="12700" y="1720153"/>
                    <a:pt x="11430" y="1685007"/>
                  </a:cubicBezTo>
                  <a:cubicBezTo>
                    <a:pt x="10160" y="1613363"/>
                    <a:pt x="6350" y="1543072"/>
                    <a:pt x="7620" y="1471428"/>
                  </a:cubicBezTo>
                  <a:cubicBezTo>
                    <a:pt x="5080" y="1382212"/>
                    <a:pt x="0" y="277822"/>
                    <a:pt x="7620" y="187253"/>
                  </a:cubicBezTo>
                  <a:cubicBezTo>
                    <a:pt x="8890" y="169681"/>
                    <a:pt x="7620" y="150756"/>
                    <a:pt x="8890" y="133183"/>
                  </a:cubicBezTo>
                  <a:cubicBezTo>
                    <a:pt x="10160" y="104796"/>
                    <a:pt x="12700" y="7370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906" y="30480"/>
                    <a:pt x="96939" y="29210"/>
                  </a:cubicBezTo>
                  <a:cubicBezTo>
                    <a:pt x="150994" y="25400"/>
                    <a:pt x="205050" y="22860"/>
                    <a:pt x="261107" y="20320"/>
                  </a:cubicBezTo>
                  <a:cubicBezTo>
                    <a:pt x="299146" y="17780"/>
                    <a:pt x="337185" y="16510"/>
                    <a:pt x="373221" y="13970"/>
                  </a:cubicBezTo>
                  <a:cubicBezTo>
                    <a:pt x="409258" y="11430"/>
                    <a:pt x="447297" y="8890"/>
                    <a:pt x="483334" y="8890"/>
                  </a:cubicBezTo>
                  <a:cubicBezTo>
                    <a:pt x="523375" y="7620"/>
                    <a:pt x="563416" y="10160"/>
                    <a:pt x="603457" y="8890"/>
                  </a:cubicBezTo>
                  <a:cubicBezTo>
                    <a:pt x="653508" y="8890"/>
                    <a:pt x="1560435" y="6350"/>
                    <a:pt x="1610486" y="5080"/>
                  </a:cubicBezTo>
                  <a:cubicBezTo>
                    <a:pt x="1658535" y="3810"/>
                    <a:pt x="1706585" y="2540"/>
                    <a:pt x="1756636" y="2540"/>
                  </a:cubicBezTo>
                  <a:cubicBezTo>
                    <a:pt x="1838720" y="1270"/>
                    <a:pt x="1918801" y="0"/>
                    <a:pt x="2000885" y="0"/>
                  </a:cubicBezTo>
                  <a:cubicBezTo>
                    <a:pt x="2034920" y="0"/>
                    <a:pt x="2070957" y="2540"/>
                    <a:pt x="2104992" y="2540"/>
                  </a:cubicBezTo>
                  <a:cubicBezTo>
                    <a:pt x="2199088" y="3810"/>
                    <a:pt x="2295186" y="5080"/>
                    <a:pt x="2389282" y="7620"/>
                  </a:cubicBezTo>
                  <a:cubicBezTo>
                    <a:pt x="2439334" y="8890"/>
                    <a:pt x="2489385" y="12700"/>
                    <a:pt x="2539436" y="16510"/>
                  </a:cubicBezTo>
                  <a:lnTo>
                    <a:pt x="2571839" y="16510"/>
                  </a:lnTo>
                  <a:cubicBezTo>
                    <a:pt x="2583269" y="17780"/>
                    <a:pt x="2592159" y="20320"/>
                    <a:pt x="2602319" y="21590"/>
                  </a:cubicBezTo>
                  <a:close/>
                  <a:moveTo>
                    <a:pt x="2612479" y="1798441"/>
                  </a:moveTo>
                  <a:cubicBezTo>
                    <a:pt x="2613749" y="1781931"/>
                    <a:pt x="2615019" y="1769231"/>
                    <a:pt x="2615019" y="1756531"/>
                  </a:cubicBezTo>
                  <a:cubicBezTo>
                    <a:pt x="2613749" y="1679600"/>
                    <a:pt x="2612479" y="1607956"/>
                    <a:pt x="2612479" y="1530906"/>
                  </a:cubicBezTo>
                  <a:cubicBezTo>
                    <a:pt x="2612479" y="1495760"/>
                    <a:pt x="2615019" y="1460614"/>
                    <a:pt x="2613749" y="1425468"/>
                  </a:cubicBezTo>
                  <a:cubicBezTo>
                    <a:pt x="2613749" y="1393026"/>
                    <a:pt x="2612479" y="1359232"/>
                    <a:pt x="2611209" y="1326790"/>
                  </a:cubicBezTo>
                  <a:cubicBezTo>
                    <a:pt x="2606129" y="1276774"/>
                    <a:pt x="2594699" y="241324"/>
                    <a:pt x="2594699" y="191309"/>
                  </a:cubicBezTo>
                  <a:cubicBezTo>
                    <a:pt x="2592159" y="149404"/>
                    <a:pt x="2589619" y="106148"/>
                    <a:pt x="2587079" y="64243"/>
                  </a:cubicBezTo>
                  <a:cubicBezTo>
                    <a:pt x="2585809" y="44450"/>
                    <a:pt x="2584539" y="43180"/>
                    <a:pt x="2567465" y="41910"/>
                  </a:cubicBezTo>
                  <a:cubicBezTo>
                    <a:pt x="2561459" y="41910"/>
                    <a:pt x="2557454" y="41910"/>
                    <a:pt x="2551448" y="40640"/>
                  </a:cubicBezTo>
                  <a:cubicBezTo>
                    <a:pt x="2501397" y="36830"/>
                    <a:pt x="2449344" y="31750"/>
                    <a:pt x="2399293" y="30480"/>
                  </a:cubicBezTo>
                  <a:cubicBezTo>
                    <a:pt x="2277168" y="26670"/>
                    <a:pt x="2153041" y="25400"/>
                    <a:pt x="2030916" y="22860"/>
                  </a:cubicBezTo>
                  <a:lnTo>
                    <a:pt x="1886769" y="22860"/>
                  </a:lnTo>
                  <a:cubicBezTo>
                    <a:pt x="1822703" y="22860"/>
                    <a:pt x="1758638" y="22860"/>
                    <a:pt x="1696574" y="24130"/>
                  </a:cubicBezTo>
                  <a:cubicBezTo>
                    <a:pt x="1642519" y="25400"/>
                    <a:pt x="731588" y="29210"/>
                    <a:pt x="677533" y="29210"/>
                  </a:cubicBezTo>
                  <a:cubicBezTo>
                    <a:pt x="589442" y="29210"/>
                    <a:pt x="501352" y="26670"/>
                    <a:pt x="413262" y="33020"/>
                  </a:cubicBezTo>
                  <a:cubicBezTo>
                    <a:pt x="367215" y="36830"/>
                    <a:pt x="323170" y="36830"/>
                    <a:pt x="279125" y="38100"/>
                  </a:cubicBezTo>
                  <a:cubicBezTo>
                    <a:pt x="203047" y="41910"/>
                    <a:pt x="126970" y="45720"/>
                    <a:pt x="50892" y="50800"/>
                  </a:cubicBezTo>
                  <a:cubicBezTo>
                    <a:pt x="36830" y="50800"/>
                    <a:pt x="34290" y="53429"/>
                    <a:pt x="33020" y="69650"/>
                  </a:cubicBezTo>
                  <a:cubicBezTo>
                    <a:pt x="31750" y="93982"/>
                    <a:pt x="31750" y="118314"/>
                    <a:pt x="30480" y="142645"/>
                  </a:cubicBezTo>
                  <a:cubicBezTo>
                    <a:pt x="29210" y="183198"/>
                    <a:pt x="26670" y="222399"/>
                    <a:pt x="25400" y="262952"/>
                  </a:cubicBezTo>
                  <a:cubicBezTo>
                    <a:pt x="20320" y="306209"/>
                    <a:pt x="26670" y="1363287"/>
                    <a:pt x="29210" y="1406544"/>
                  </a:cubicBezTo>
                  <a:cubicBezTo>
                    <a:pt x="29210" y="1452503"/>
                    <a:pt x="29210" y="1499815"/>
                    <a:pt x="30480" y="1545775"/>
                  </a:cubicBezTo>
                  <a:cubicBezTo>
                    <a:pt x="30480" y="1579569"/>
                    <a:pt x="33020" y="1613363"/>
                    <a:pt x="33020" y="1647157"/>
                  </a:cubicBezTo>
                  <a:cubicBezTo>
                    <a:pt x="33020" y="1683655"/>
                    <a:pt x="33020" y="1720153"/>
                    <a:pt x="31750" y="1756531"/>
                  </a:cubicBezTo>
                  <a:lnTo>
                    <a:pt x="31750" y="1766691"/>
                  </a:lnTo>
                  <a:cubicBezTo>
                    <a:pt x="31750" y="1776851"/>
                    <a:pt x="35560" y="1780661"/>
                    <a:pt x="44450" y="1780661"/>
                  </a:cubicBezTo>
                  <a:cubicBezTo>
                    <a:pt x="68910" y="1780661"/>
                    <a:pt x="96939" y="1781931"/>
                    <a:pt x="122966" y="1781931"/>
                  </a:cubicBezTo>
                  <a:cubicBezTo>
                    <a:pt x="161004" y="1781931"/>
                    <a:pt x="201045" y="1779391"/>
                    <a:pt x="239084" y="1781931"/>
                  </a:cubicBezTo>
                  <a:cubicBezTo>
                    <a:pt x="301148" y="1785741"/>
                    <a:pt x="363211" y="1788281"/>
                    <a:pt x="425275" y="1787011"/>
                  </a:cubicBezTo>
                  <a:cubicBezTo>
                    <a:pt x="465316" y="1785741"/>
                    <a:pt x="503355" y="1788281"/>
                    <a:pt x="543395" y="1788281"/>
                  </a:cubicBezTo>
                  <a:cubicBezTo>
                    <a:pt x="601455" y="1788281"/>
                    <a:pt x="659514" y="1787011"/>
                    <a:pt x="717574" y="1788281"/>
                  </a:cubicBezTo>
                  <a:cubicBezTo>
                    <a:pt x="803662" y="1789551"/>
                    <a:pt x="1748628" y="1779391"/>
                    <a:pt x="1836718" y="1781931"/>
                  </a:cubicBezTo>
                  <a:cubicBezTo>
                    <a:pt x="1874756" y="1783201"/>
                    <a:pt x="1912795" y="1784471"/>
                    <a:pt x="1948832" y="1784471"/>
                  </a:cubicBezTo>
                  <a:cubicBezTo>
                    <a:pt x="2014900" y="1787011"/>
                    <a:pt x="2078965" y="1783201"/>
                    <a:pt x="2145033" y="1787011"/>
                  </a:cubicBezTo>
                  <a:cubicBezTo>
                    <a:pt x="2199088" y="1789551"/>
                    <a:pt x="2253143" y="1789551"/>
                    <a:pt x="2307199" y="1792091"/>
                  </a:cubicBezTo>
                  <a:cubicBezTo>
                    <a:pt x="2387280" y="1795901"/>
                    <a:pt x="2467362" y="1798441"/>
                    <a:pt x="2547444" y="1799711"/>
                  </a:cubicBezTo>
                  <a:cubicBezTo>
                    <a:pt x="2574379" y="1799711"/>
                    <a:pt x="2592159" y="1798441"/>
                    <a:pt x="2612479" y="1798441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444305" y="1181101"/>
            <a:ext cx="7814995" cy="8077199"/>
            <a:chOff x="0" y="0"/>
            <a:chExt cx="2668359" cy="1844161"/>
          </a:xfrm>
        </p:grpSpPr>
        <p:sp>
          <p:nvSpPr>
            <p:cNvPr id="10" name="Freeform 10"/>
            <p:cNvSpPr/>
            <p:nvPr/>
          </p:nvSpPr>
          <p:spPr>
            <a:xfrm>
              <a:off x="38100" y="44450"/>
              <a:ext cx="2631529" cy="1799711"/>
            </a:xfrm>
            <a:custGeom>
              <a:avLst/>
              <a:gdLst/>
              <a:ahLst/>
              <a:cxnLst/>
              <a:rect l="l" t="t" r="r" b="b"/>
              <a:pathLst>
                <a:path w="2631529" h="1799711">
                  <a:moveTo>
                    <a:pt x="2540" y="1769231"/>
                  </a:moveTo>
                  <a:cubicBezTo>
                    <a:pt x="0" y="1778121"/>
                    <a:pt x="5080" y="1784471"/>
                    <a:pt x="18992" y="1785741"/>
                  </a:cubicBezTo>
                  <a:cubicBezTo>
                    <a:pt x="35009" y="1787011"/>
                    <a:pt x="49023" y="1787011"/>
                    <a:pt x="65039" y="1787011"/>
                  </a:cubicBezTo>
                  <a:cubicBezTo>
                    <a:pt x="129105" y="1788281"/>
                    <a:pt x="193170" y="1788281"/>
                    <a:pt x="259238" y="1789551"/>
                  </a:cubicBezTo>
                  <a:cubicBezTo>
                    <a:pt x="295275" y="1790821"/>
                    <a:pt x="331311" y="1792091"/>
                    <a:pt x="365346" y="1793361"/>
                  </a:cubicBezTo>
                  <a:cubicBezTo>
                    <a:pt x="425408" y="1794631"/>
                    <a:pt x="483467" y="1794631"/>
                    <a:pt x="543528" y="1795901"/>
                  </a:cubicBezTo>
                  <a:cubicBezTo>
                    <a:pt x="567553" y="1795901"/>
                    <a:pt x="589575" y="1795901"/>
                    <a:pt x="613600" y="1794631"/>
                  </a:cubicBezTo>
                  <a:cubicBezTo>
                    <a:pt x="623610" y="1794631"/>
                    <a:pt x="635623" y="1793361"/>
                    <a:pt x="645633" y="1793361"/>
                  </a:cubicBezTo>
                  <a:cubicBezTo>
                    <a:pt x="685674" y="1794631"/>
                    <a:pt x="1486492" y="1785741"/>
                    <a:pt x="1526533" y="1787011"/>
                  </a:cubicBezTo>
                  <a:cubicBezTo>
                    <a:pt x="1582591" y="1788281"/>
                    <a:pt x="1736748" y="1788281"/>
                    <a:pt x="1792805" y="1788281"/>
                  </a:cubicBezTo>
                  <a:cubicBezTo>
                    <a:pt x="1814828" y="1788281"/>
                    <a:pt x="1834848" y="1787011"/>
                    <a:pt x="1856871" y="1787011"/>
                  </a:cubicBezTo>
                  <a:lnTo>
                    <a:pt x="1964982" y="1790821"/>
                  </a:lnTo>
                  <a:cubicBezTo>
                    <a:pt x="2043061" y="1793361"/>
                    <a:pt x="2119139" y="1790821"/>
                    <a:pt x="2197219" y="1794631"/>
                  </a:cubicBezTo>
                  <a:cubicBezTo>
                    <a:pt x="2327352" y="1799711"/>
                    <a:pt x="2459487" y="1793361"/>
                    <a:pt x="2566759" y="1798441"/>
                  </a:cubicBezTo>
                  <a:cubicBezTo>
                    <a:pt x="2587079" y="1799711"/>
                    <a:pt x="2607399" y="1798441"/>
                    <a:pt x="2630259" y="1798441"/>
                  </a:cubicBezTo>
                  <a:lnTo>
                    <a:pt x="2630259" y="1738751"/>
                  </a:lnTo>
                  <a:cubicBezTo>
                    <a:pt x="2628989" y="1671647"/>
                    <a:pt x="2627719" y="1606763"/>
                    <a:pt x="2627719" y="1537823"/>
                  </a:cubicBezTo>
                  <a:cubicBezTo>
                    <a:pt x="2627719" y="1458069"/>
                    <a:pt x="2631529" y="1376963"/>
                    <a:pt x="2625179" y="1297209"/>
                  </a:cubicBezTo>
                  <a:cubicBezTo>
                    <a:pt x="2617559" y="1244490"/>
                    <a:pt x="2606129" y="204985"/>
                    <a:pt x="2606129" y="152266"/>
                  </a:cubicBezTo>
                  <a:cubicBezTo>
                    <a:pt x="2603589" y="115768"/>
                    <a:pt x="2602319" y="77919"/>
                    <a:pt x="2599779" y="41421"/>
                  </a:cubicBezTo>
                  <a:cubicBezTo>
                    <a:pt x="2599779" y="30607"/>
                    <a:pt x="2598509" y="19793"/>
                    <a:pt x="2597239" y="6350"/>
                  </a:cubicBezTo>
                  <a:cubicBezTo>
                    <a:pt x="2587079" y="3810"/>
                    <a:pt x="2578189" y="2540"/>
                    <a:pt x="2568029" y="1270"/>
                  </a:cubicBezTo>
                  <a:cubicBezTo>
                    <a:pt x="2560409" y="0"/>
                    <a:pt x="2552789" y="1270"/>
                    <a:pt x="2546439" y="1270"/>
                  </a:cubicBezTo>
                  <a:lnTo>
                    <a:pt x="8982" y="6350"/>
                  </a:lnTo>
                  <a:lnTo>
                    <a:pt x="2540" y="1769231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1430" y="16510"/>
              <a:ext cx="2607399" cy="1789551"/>
            </a:xfrm>
            <a:custGeom>
              <a:avLst/>
              <a:gdLst/>
              <a:ahLst/>
              <a:cxnLst/>
              <a:rect l="l" t="t" r="r" b="b"/>
              <a:pathLst>
                <a:path w="2607399" h="1789551">
                  <a:moveTo>
                    <a:pt x="2607399" y="1789551"/>
                  </a:moveTo>
                  <a:lnTo>
                    <a:pt x="0" y="1781931"/>
                  </a:lnTo>
                  <a:lnTo>
                    <a:pt x="0" y="634398"/>
                  </a:lnTo>
                  <a:lnTo>
                    <a:pt x="7620" y="20320"/>
                  </a:lnTo>
                  <a:lnTo>
                    <a:pt x="1302948" y="0"/>
                  </a:lnTo>
                  <a:lnTo>
                    <a:pt x="2585809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-3810" y="0"/>
              <a:ext cx="2636609" cy="1816221"/>
            </a:xfrm>
            <a:custGeom>
              <a:avLst/>
              <a:gdLst/>
              <a:ahLst/>
              <a:cxnLst/>
              <a:rect l="l" t="t" r="r" b="b"/>
              <a:pathLst>
                <a:path w="2636609" h="1816221">
                  <a:moveTo>
                    <a:pt x="2602319" y="21590"/>
                  </a:moveTo>
                  <a:cubicBezTo>
                    <a:pt x="2603589" y="34290"/>
                    <a:pt x="2603589" y="44450"/>
                    <a:pt x="2604859" y="54781"/>
                  </a:cubicBezTo>
                  <a:cubicBezTo>
                    <a:pt x="2607399" y="91278"/>
                    <a:pt x="2608669" y="129128"/>
                    <a:pt x="2611209" y="165625"/>
                  </a:cubicBezTo>
                  <a:cubicBezTo>
                    <a:pt x="2611209" y="218344"/>
                    <a:pt x="2623909" y="1257850"/>
                    <a:pt x="2630259" y="1310568"/>
                  </a:cubicBezTo>
                  <a:cubicBezTo>
                    <a:pt x="2636609" y="1390322"/>
                    <a:pt x="2632799" y="1471428"/>
                    <a:pt x="2632799" y="1551182"/>
                  </a:cubicBezTo>
                  <a:cubicBezTo>
                    <a:pt x="2632799" y="1621474"/>
                    <a:pt x="2634069" y="1686358"/>
                    <a:pt x="2635339" y="1755261"/>
                  </a:cubicBezTo>
                  <a:lnTo>
                    <a:pt x="2635339" y="1814951"/>
                  </a:lnTo>
                  <a:cubicBezTo>
                    <a:pt x="2612479" y="1814951"/>
                    <a:pt x="2592159" y="1816221"/>
                    <a:pt x="2571839" y="1814951"/>
                  </a:cubicBezTo>
                  <a:cubicBezTo>
                    <a:pt x="2443338" y="1809871"/>
                    <a:pt x="2311203" y="1816221"/>
                    <a:pt x="2181070" y="1811141"/>
                  </a:cubicBezTo>
                  <a:cubicBezTo>
                    <a:pt x="2102990" y="1807331"/>
                    <a:pt x="2026912" y="1809871"/>
                    <a:pt x="1948832" y="1807331"/>
                  </a:cubicBezTo>
                  <a:lnTo>
                    <a:pt x="1840722" y="1803521"/>
                  </a:lnTo>
                  <a:cubicBezTo>
                    <a:pt x="1818699" y="1803521"/>
                    <a:pt x="1798679" y="1804791"/>
                    <a:pt x="1776656" y="1804791"/>
                  </a:cubicBezTo>
                  <a:cubicBezTo>
                    <a:pt x="1720599" y="1803521"/>
                    <a:pt x="1566441" y="1804791"/>
                    <a:pt x="1510384" y="1803521"/>
                  </a:cubicBezTo>
                  <a:cubicBezTo>
                    <a:pt x="1470343" y="1802251"/>
                    <a:pt x="669524" y="1811141"/>
                    <a:pt x="629483" y="1809871"/>
                  </a:cubicBezTo>
                  <a:cubicBezTo>
                    <a:pt x="619473" y="1809871"/>
                    <a:pt x="607461" y="1811141"/>
                    <a:pt x="597451" y="1811141"/>
                  </a:cubicBezTo>
                  <a:cubicBezTo>
                    <a:pt x="573426" y="1811141"/>
                    <a:pt x="551404" y="1812411"/>
                    <a:pt x="527379" y="1812411"/>
                  </a:cubicBezTo>
                  <a:cubicBezTo>
                    <a:pt x="467318" y="1812411"/>
                    <a:pt x="409258" y="1811141"/>
                    <a:pt x="349197" y="1809871"/>
                  </a:cubicBezTo>
                  <a:cubicBezTo>
                    <a:pt x="313160" y="1808601"/>
                    <a:pt x="277123" y="1807331"/>
                    <a:pt x="243088" y="1806061"/>
                  </a:cubicBezTo>
                  <a:cubicBezTo>
                    <a:pt x="179023" y="1804791"/>
                    <a:pt x="114957" y="1803521"/>
                    <a:pt x="48890" y="1803521"/>
                  </a:cubicBezTo>
                  <a:cubicBezTo>
                    <a:pt x="38100" y="1803521"/>
                    <a:pt x="29210" y="1803521"/>
                    <a:pt x="19050" y="1802251"/>
                  </a:cubicBezTo>
                  <a:cubicBezTo>
                    <a:pt x="10160" y="1800981"/>
                    <a:pt x="5080" y="1794631"/>
                    <a:pt x="7620" y="1785741"/>
                  </a:cubicBezTo>
                  <a:cubicBezTo>
                    <a:pt x="16510" y="1753947"/>
                    <a:pt x="12700" y="1720153"/>
                    <a:pt x="11430" y="1685007"/>
                  </a:cubicBezTo>
                  <a:cubicBezTo>
                    <a:pt x="10160" y="1613363"/>
                    <a:pt x="6350" y="1543072"/>
                    <a:pt x="7620" y="1471428"/>
                  </a:cubicBezTo>
                  <a:cubicBezTo>
                    <a:pt x="5080" y="1382212"/>
                    <a:pt x="0" y="277822"/>
                    <a:pt x="7620" y="187253"/>
                  </a:cubicBezTo>
                  <a:cubicBezTo>
                    <a:pt x="8890" y="169681"/>
                    <a:pt x="7620" y="150756"/>
                    <a:pt x="8890" y="133183"/>
                  </a:cubicBezTo>
                  <a:cubicBezTo>
                    <a:pt x="10160" y="104796"/>
                    <a:pt x="12700" y="7370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906" y="30480"/>
                    <a:pt x="96939" y="29210"/>
                  </a:cubicBezTo>
                  <a:cubicBezTo>
                    <a:pt x="150994" y="25400"/>
                    <a:pt x="205050" y="22860"/>
                    <a:pt x="261107" y="20320"/>
                  </a:cubicBezTo>
                  <a:cubicBezTo>
                    <a:pt x="299146" y="17780"/>
                    <a:pt x="337185" y="16510"/>
                    <a:pt x="373221" y="13970"/>
                  </a:cubicBezTo>
                  <a:cubicBezTo>
                    <a:pt x="409258" y="11430"/>
                    <a:pt x="447297" y="8890"/>
                    <a:pt x="483334" y="8890"/>
                  </a:cubicBezTo>
                  <a:cubicBezTo>
                    <a:pt x="523375" y="7620"/>
                    <a:pt x="563416" y="10160"/>
                    <a:pt x="603457" y="8890"/>
                  </a:cubicBezTo>
                  <a:cubicBezTo>
                    <a:pt x="653508" y="8890"/>
                    <a:pt x="1560435" y="6350"/>
                    <a:pt x="1610486" y="5080"/>
                  </a:cubicBezTo>
                  <a:cubicBezTo>
                    <a:pt x="1658535" y="3810"/>
                    <a:pt x="1706585" y="2540"/>
                    <a:pt x="1756636" y="2540"/>
                  </a:cubicBezTo>
                  <a:cubicBezTo>
                    <a:pt x="1838720" y="1270"/>
                    <a:pt x="1918801" y="0"/>
                    <a:pt x="2000885" y="0"/>
                  </a:cubicBezTo>
                  <a:cubicBezTo>
                    <a:pt x="2034920" y="0"/>
                    <a:pt x="2070957" y="2540"/>
                    <a:pt x="2104992" y="2540"/>
                  </a:cubicBezTo>
                  <a:cubicBezTo>
                    <a:pt x="2199088" y="3810"/>
                    <a:pt x="2295186" y="5080"/>
                    <a:pt x="2389282" y="7620"/>
                  </a:cubicBezTo>
                  <a:cubicBezTo>
                    <a:pt x="2439334" y="8890"/>
                    <a:pt x="2489385" y="12700"/>
                    <a:pt x="2539436" y="16510"/>
                  </a:cubicBezTo>
                  <a:lnTo>
                    <a:pt x="2571839" y="16510"/>
                  </a:lnTo>
                  <a:cubicBezTo>
                    <a:pt x="2583269" y="17780"/>
                    <a:pt x="2592159" y="20320"/>
                    <a:pt x="2602319" y="21590"/>
                  </a:cubicBezTo>
                  <a:close/>
                  <a:moveTo>
                    <a:pt x="2612479" y="1798441"/>
                  </a:moveTo>
                  <a:cubicBezTo>
                    <a:pt x="2613749" y="1781931"/>
                    <a:pt x="2615019" y="1769231"/>
                    <a:pt x="2615019" y="1756531"/>
                  </a:cubicBezTo>
                  <a:cubicBezTo>
                    <a:pt x="2613749" y="1679600"/>
                    <a:pt x="2612479" y="1607956"/>
                    <a:pt x="2612479" y="1530906"/>
                  </a:cubicBezTo>
                  <a:cubicBezTo>
                    <a:pt x="2612479" y="1495760"/>
                    <a:pt x="2615019" y="1460614"/>
                    <a:pt x="2613749" y="1425468"/>
                  </a:cubicBezTo>
                  <a:cubicBezTo>
                    <a:pt x="2613749" y="1393026"/>
                    <a:pt x="2612479" y="1359232"/>
                    <a:pt x="2611209" y="1326790"/>
                  </a:cubicBezTo>
                  <a:cubicBezTo>
                    <a:pt x="2606129" y="1276774"/>
                    <a:pt x="2594699" y="241324"/>
                    <a:pt x="2594699" y="191309"/>
                  </a:cubicBezTo>
                  <a:cubicBezTo>
                    <a:pt x="2592159" y="149404"/>
                    <a:pt x="2589619" y="106148"/>
                    <a:pt x="2587079" y="64243"/>
                  </a:cubicBezTo>
                  <a:cubicBezTo>
                    <a:pt x="2585809" y="44450"/>
                    <a:pt x="2584539" y="43180"/>
                    <a:pt x="2567465" y="41910"/>
                  </a:cubicBezTo>
                  <a:cubicBezTo>
                    <a:pt x="2561459" y="41910"/>
                    <a:pt x="2557454" y="41910"/>
                    <a:pt x="2551448" y="40640"/>
                  </a:cubicBezTo>
                  <a:cubicBezTo>
                    <a:pt x="2501397" y="36830"/>
                    <a:pt x="2449344" y="31750"/>
                    <a:pt x="2399293" y="30480"/>
                  </a:cubicBezTo>
                  <a:cubicBezTo>
                    <a:pt x="2277168" y="26670"/>
                    <a:pt x="2153041" y="25400"/>
                    <a:pt x="2030916" y="22860"/>
                  </a:cubicBezTo>
                  <a:lnTo>
                    <a:pt x="1886769" y="22860"/>
                  </a:lnTo>
                  <a:cubicBezTo>
                    <a:pt x="1822703" y="22860"/>
                    <a:pt x="1758638" y="22860"/>
                    <a:pt x="1696574" y="24130"/>
                  </a:cubicBezTo>
                  <a:cubicBezTo>
                    <a:pt x="1642519" y="25400"/>
                    <a:pt x="731588" y="29210"/>
                    <a:pt x="677533" y="29210"/>
                  </a:cubicBezTo>
                  <a:cubicBezTo>
                    <a:pt x="589442" y="29210"/>
                    <a:pt x="501352" y="26670"/>
                    <a:pt x="413262" y="33020"/>
                  </a:cubicBezTo>
                  <a:cubicBezTo>
                    <a:pt x="367215" y="36830"/>
                    <a:pt x="323170" y="36830"/>
                    <a:pt x="279125" y="38100"/>
                  </a:cubicBezTo>
                  <a:cubicBezTo>
                    <a:pt x="203047" y="41910"/>
                    <a:pt x="126970" y="45720"/>
                    <a:pt x="50892" y="50800"/>
                  </a:cubicBezTo>
                  <a:cubicBezTo>
                    <a:pt x="36830" y="50800"/>
                    <a:pt x="34290" y="53429"/>
                    <a:pt x="33020" y="69650"/>
                  </a:cubicBezTo>
                  <a:cubicBezTo>
                    <a:pt x="31750" y="93982"/>
                    <a:pt x="31750" y="118314"/>
                    <a:pt x="30480" y="142645"/>
                  </a:cubicBezTo>
                  <a:cubicBezTo>
                    <a:pt x="29210" y="183198"/>
                    <a:pt x="26670" y="222399"/>
                    <a:pt x="25400" y="262952"/>
                  </a:cubicBezTo>
                  <a:cubicBezTo>
                    <a:pt x="20320" y="306209"/>
                    <a:pt x="26670" y="1363287"/>
                    <a:pt x="29210" y="1406544"/>
                  </a:cubicBezTo>
                  <a:cubicBezTo>
                    <a:pt x="29210" y="1452503"/>
                    <a:pt x="29210" y="1499815"/>
                    <a:pt x="30480" y="1545775"/>
                  </a:cubicBezTo>
                  <a:cubicBezTo>
                    <a:pt x="30480" y="1579569"/>
                    <a:pt x="33020" y="1613363"/>
                    <a:pt x="33020" y="1647157"/>
                  </a:cubicBezTo>
                  <a:cubicBezTo>
                    <a:pt x="33020" y="1683655"/>
                    <a:pt x="33020" y="1720153"/>
                    <a:pt x="31750" y="1756531"/>
                  </a:cubicBezTo>
                  <a:lnTo>
                    <a:pt x="31750" y="1766691"/>
                  </a:lnTo>
                  <a:cubicBezTo>
                    <a:pt x="31750" y="1776851"/>
                    <a:pt x="35560" y="1780661"/>
                    <a:pt x="44450" y="1780661"/>
                  </a:cubicBezTo>
                  <a:cubicBezTo>
                    <a:pt x="68910" y="1780661"/>
                    <a:pt x="96939" y="1781931"/>
                    <a:pt x="122966" y="1781931"/>
                  </a:cubicBezTo>
                  <a:cubicBezTo>
                    <a:pt x="161004" y="1781931"/>
                    <a:pt x="201045" y="1779391"/>
                    <a:pt x="239084" y="1781931"/>
                  </a:cubicBezTo>
                  <a:cubicBezTo>
                    <a:pt x="301148" y="1785741"/>
                    <a:pt x="363211" y="1788281"/>
                    <a:pt x="425275" y="1787011"/>
                  </a:cubicBezTo>
                  <a:cubicBezTo>
                    <a:pt x="465316" y="1785741"/>
                    <a:pt x="503355" y="1788281"/>
                    <a:pt x="543395" y="1788281"/>
                  </a:cubicBezTo>
                  <a:cubicBezTo>
                    <a:pt x="601455" y="1788281"/>
                    <a:pt x="659514" y="1787011"/>
                    <a:pt x="717574" y="1788281"/>
                  </a:cubicBezTo>
                  <a:cubicBezTo>
                    <a:pt x="803662" y="1789551"/>
                    <a:pt x="1748628" y="1779391"/>
                    <a:pt x="1836718" y="1781931"/>
                  </a:cubicBezTo>
                  <a:cubicBezTo>
                    <a:pt x="1874756" y="1783201"/>
                    <a:pt x="1912795" y="1784471"/>
                    <a:pt x="1948832" y="1784471"/>
                  </a:cubicBezTo>
                  <a:cubicBezTo>
                    <a:pt x="2014900" y="1787011"/>
                    <a:pt x="2078965" y="1783201"/>
                    <a:pt x="2145033" y="1787011"/>
                  </a:cubicBezTo>
                  <a:cubicBezTo>
                    <a:pt x="2199088" y="1789551"/>
                    <a:pt x="2253143" y="1789551"/>
                    <a:pt x="2307199" y="1792091"/>
                  </a:cubicBezTo>
                  <a:cubicBezTo>
                    <a:pt x="2387280" y="1795901"/>
                    <a:pt x="2467362" y="1798441"/>
                    <a:pt x="2547444" y="1799711"/>
                  </a:cubicBezTo>
                  <a:cubicBezTo>
                    <a:pt x="2574379" y="1799711"/>
                    <a:pt x="2592159" y="1798441"/>
                    <a:pt x="2612479" y="1798441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44689">
            <a:off x="15495379" y="8079514"/>
            <a:ext cx="2568753" cy="21344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07947">
            <a:off x="105432" y="328251"/>
            <a:ext cx="1602311" cy="2059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CC1F909D-7DA4-82B3-90D0-08739C8AC38A}"/>
                  </a:ext>
                </a:extLst>
              </p:cNvPr>
              <p:cNvSpPr txBox="1"/>
              <p:nvPr/>
            </p:nvSpPr>
            <p:spPr>
              <a:xfrm>
                <a:off x="1550741" y="2413106"/>
                <a:ext cx="6550748" cy="55186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)=9</m:t>
                    </m:r>
                    <m:sSup>
                      <m:sSup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+6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+1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∆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6</m:t>
                        </m:r>
                      </m:e>
                      <m:sup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4.9.1=0 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có nghiệm kép là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=9&gt;0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)&gt;0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∀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∈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\</m:t>
                    </m:r>
                    <m:r>
                      <m:rPr>
                        <m:lit/>
                      </m:rP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{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/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3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}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CC1F909D-7DA4-82B3-90D0-08739C8AC3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0741" y="2413106"/>
                <a:ext cx="6550748" cy="5518627"/>
              </a:xfrm>
              <a:prstGeom prst="rect">
                <a:avLst/>
              </a:prstGeom>
              <a:blipFill>
                <a:blip r:embed="rId8"/>
                <a:stretch>
                  <a:fillRect l="-3256" r="-3349" b="-3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2B0894E3-5C1C-76F5-F7CC-1FA9E9F850C9}"/>
                  </a:ext>
                </a:extLst>
              </p:cNvPr>
              <p:cNvSpPr txBox="1"/>
              <p:nvPr/>
            </p:nvSpPr>
            <p:spPr>
              <a:xfrm>
                <a:off x="9829800" y="2910142"/>
                <a:ext cx="6060026" cy="42101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=2</m:t>
                    </m:r>
                    <m:sSup>
                      <m:sSup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3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+10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∆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nl-NL" sz="4000" i="1" dirty="0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b="0" i="1" dirty="0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Arial" panose="020B0604020202020204" pitchFamily="34" charset="0"/>
                              </a:rPr>
                              <m:t>−3</m:t>
                            </m:r>
                          </m:e>
                        </m:d>
                      </m:e>
                      <m:sup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4.2.10</m:t>
                    </m:r>
                  </m:oMath>
                </a14:m>
                <a:endParaRPr lang="en-US" sz="4000" i="1" dirty="0">
                  <a:effectLst/>
                  <a:latin typeface="Cambria Math" panose="02040503050406030204" pitchFamily="18" charset="0"/>
                  <a:ea typeface="Yu Mincho" panose="02020400000000000000" pitchFamily="18" charset="-128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ea typeface="Yu Mincho" panose="02020400000000000000" pitchFamily="18" charset="-128"/>
                    <a:cs typeface="Arial" panose="020B0604020202020204" pitchFamily="34" charset="0"/>
                  </a:rPr>
                  <a:t>				</a:t>
                </a:r>
                <a14:m>
                  <m:oMath xmlns:m="http://schemas.openxmlformats.org/officeDocument/2006/math"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=−71&lt;0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)&gt;0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∀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∈</m:t>
                    </m:r>
                    <m:r>
                      <a:rPr lang="nl-NL" sz="40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2B0894E3-5C1C-76F5-F7CC-1FA9E9F85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9800" y="2910142"/>
                <a:ext cx="6060026" cy="4210192"/>
              </a:xfrm>
              <a:prstGeom prst="rect">
                <a:avLst/>
              </a:prstGeom>
              <a:blipFill>
                <a:blip r:embed="rId9"/>
                <a:stretch>
                  <a:fillRect l="-3622" b="-5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001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28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028700" y="773745"/>
            <a:ext cx="16230600" cy="8729375"/>
            <a:chOff x="0" y="0"/>
            <a:chExt cx="5541791" cy="616844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5504962" cy="572394"/>
            </a:xfrm>
            <a:custGeom>
              <a:avLst/>
              <a:gdLst/>
              <a:ahLst/>
              <a:cxnLst/>
              <a:rect l="l" t="t" r="r" b="b"/>
              <a:pathLst>
                <a:path w="5504962" h="572394">
                  <a:moveTo>
                    <a:pt x="2540" y="541914"/>
                  </a:moveTo>
                  <a:cubicBezTo>
                    <a:pt x="0" y="550804"/>
                    <a:pt x="5080" y="557154"/>
                    <a:pt x="34642" y="558424"/>
                  </a:cubicBezTo>
                  <a:cubicBezTo>
                    <a:pt x="68908" y="559694"/>
                    <a:pt x="98890" y="559694"/>
                    <a:pt x="133156" y="559694"/>
                  </a:cubicBezTo>
                  <a:cubicBezTo>
                    <a:pt x="270219" y="560964"/>
                    <a:pt x="407282" y="560964"/>
                    <a:pt x="548628" y="562234"/>
                  </a:cubicBezTo>
                  <a:cubicBezTo>
                    <a:pt x="625726" y="563504"/>
                    <a:pt x="702824" y="564774"/>
                    <a:pt x="775638" y="566044"/>
                  </a:cubicBezTo>
                  <a:cubicBezTo>
                    <a:pt x="904135" y="567314"/>
                    <a:pt x="1028348" y="567314"/>
                    <a:pt x="1156844" y="568584"/>
                  </a:cubicBezTo>
                  <a:cubicBezTo>
                    <a:pt x="1208243" y="568584"/>
                    <a:pt x="1255358" y="568584"/>
                    <a:pt x="1306757" y="567314"/>
                  </a:cubicBezTo>
                  <a:cubicBezTo>
                    <a:pt x="1328173" y="567314"/>
                    <a:pt x="1353872" y="566044"/>
                    <a:pt x="1375288" y="566044"/>
                  </a:cubicBezTo>
                  <a:cubicBezTo>
                    <a:pt x="1460952" y="567314"/>
                    <a:pt x="3174238" y="558424"/>
                    <a:pt x="3259903" y="559694"/>
                  </a:cubicBezTo>
                  <a:cubicBezTo>
                    <a:pt x="3379833" y="560964"/>
                    <a:pt x="3709640" y="560964"/>
                    <a:pt x="3829571" y="560964"/>
                  </a:cubicBezTo>
                  <a:cubicBezTo>
                    <a:pt x="3876686" y="560964"/>
                    <a:pt x="3919518" y="559694"/>
                    <a:pt x="3966633" y="559694"/>
                  </a:cubicBezTo>
                  <a:lnTo>
                    <a:pt x="4197927" y="563504"/>
                  </a:lnTo>
                  <a:cubicBezTo>
                    <a:pt x="4364972" y="566044"/>
                    <a:pt x="4527734" y="563504"/>
                    <a:pt x="4694780" y="567314"/>
                  </a:cubicBezTo>
                  <a:cubicBezTo>
                    <a:pt x="4973189" y="572394"/>
                    <a:pt x="5255881" y="566044"/>
                    <a:pt x="5440192" y="571124"/>
                  </a:cubicBezTo>
                  <a:cubicBezTo>
                    <a:pt x="5460512" y="572394"/>
                    <a:pt x="5480831" y="571124"/>
                    <a:pt x="5503692" y="571124"/>
                  </a:cubicBezTo>
                  <a:lnTo>
                    <a:pt x="5503692" y="511434"/>
                  </a:lnTo>
                  <a:cubicBezTo>
                    <a:pt x="5502422" y="472142"/>
                    <a:pt x="5501151" y="454026"/>
                    <a:pt x="5501151" y="434778"/>
                  </a:cubicBezTo>
                  <a:cubicBezTo>
                    <a:pt x="5501151" y="412510"/>
                    <a:pt x="5504962" y="389865"/>
                    <a:pt x="5498612" y="367597"/>
                  </a:cubicBezTo>
                  <a:cubicBezTo>
                    <a:pt x="5490992" y="352878"/>
                    <a:pt x="5479562" y="62644"/>
                    <a:pt x="5479562" y="47925"/>
                  </a:cubicBezTo>
                  <a:cubicBezTo>
                    <a:pt x="5477022" y="37735"/>
                    <a:pt x="5475751" y="27167"/>
                    <a:pt x="5473212" y="16977"/>
                  </a:cubicBezTo>
                  <a:cubicBezTo>
                    <a:pt x="5473212" y="13957"/>
                    <a:pt x="5471942" y="10938"/>
                    <a:pt x="5470672" y="6350"/>
                  </a:cubicBezTo>
                  <a:cubicBezTo>
                    <a:pt x="5460512" y="3810"/>
                    <a:pt x="5451622" y="2540"/>
                    <a:pt x="5441462" y="1270"/>
                  </a:cubicBezTo>
                  <a:cubicBezTo>
                    <a:pt x="5433842" y="0"/>
                    <a:pt x="5426222" y="1270"/>
                    <a:pt x="5419872" y="1270"/>
                  </a:cubicBezTo>
                  <a:lnTo>
                    <a:pt x="13226" y="6350"/>
                  </a:lnTo>
                  <a:lnTo>
                    <a:pt x="2540" y="541914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5480832" cy="562234"/>
            </a:xfrm>
            <a:custGeom>
              <a:avLst/>
              <a:gdLst/>
              <a:ahLst/>
              <a:cxnLst/>
              <a:rect l="l" t="t" r="r" b="b"/>
              <a:pathLst>
                <a:path w="5480832" h="562234">
                  <a:moveTo>
                    <a:pt x="5480832" y="562234"/>
                  </a:moveTo>
                  <a:lnTo>
                    <a:pt x="0" y="554614"/>
                  </a:lnTo>
                  <a:lnTo>
                    <a:pt x="0" y="202677"/>
                  </a:lnTo>
                  <a:lnTo>
                    <a:pt x="7620" y="20320"/>
                  </a:lnTo>
                  <a:lnTo>
                    <a:pt x="2751171" y="0"/>
                  </a:lnTo>
                  <a:lnTo>
                    <a:pt x="5459242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5510041" cy="588904"/>
            </a:xfrm>
            <a:custGeom>
              <a:avLst/>
              <a:gdLst/>
              <a:ahLst/>
              <a:cxnLst/>
              <a:rect l="l" t="t" r="r" b="b"/>
              <a:pathLst>
                <a:path w="5510041" h="588904">
                  <a:moveTo>
                    <a:pt x="5475752" y="21590"/>
                  </a:moveTo>
                  <a:cubicBezTo>
                    <a:pt x="5477021" y="34290"/>
                    <a:pt x="5477021" y="44450"/>
                    <a:pt x="5478291" y="52746"/>
                  </a:cubicBezTo>
                  <a:cubicBezTo>
                    <a:pt x="5480832" y="62936"/>
                    <a:pt x="5482102" y="73504"/>
                    <a:pt x="5484641" y="83694"/>
                  </a:cubicBezTo>
                  <a:cubicBezTo>
                    <a:pt x="5484641" y="98414"/>
                    <a:pt x="5497341" y="388648"/>
                    <a:pt x="5503691" y="403367"/>
                  </a:cubicBezTo>
                  <a:cubicBezTo>
                    <a:pt x="5510041" y="425634"/>
                    <a:pt x="5506232" y="448279"/>
                    <a:pt x="5506232" y="470547"/>
                  </a:cubicBezTo>
                  <a:cubicBezTo>
                    <a:pt x="5506232" y="490173"/>
                    <a:pt x="5507502" y="508289"/>
                    <a:pt x="5508771" y="527944"/>
                  </a:cubicBezTo>
                  <a:lnTo>
                    <a:pt x="5508771" y="587634"/>
                  </a:lnTo>
                  <a:cubicBezTo>
                    <a:pt x="5485911" y="587634"/>
                    <a:pt x="5465591" y="588904"/>
                    <a:pt x="5445271" y="587634"/>
                  </a:cubicBezTo>
                  <a:cubicBezTo>
                    <a:pt x="5173578" y="582554"/>
                    <a:pt x="4890885" y="588904"/>
                    <a:pt x="4612477" y="583824"/>
                  </a:cubicBezTo>
                  <a:cubicBezTo>
                    <a:pt x="4445431" y="580014"/>
                    <a:pt x="4282669" y="582554"/>
                    <a:pt x="4115624" y="580014"/>
                  </a:cubicBezTo>
                  <a:lnTo>
                    <a:pt x="3884330" y="576204"/>
                  </a:lnTo>
                  <a:cubicBezTo>
                    <a:pt x="3837215" y="576204"/>
                    <a:pt x="3794383" y="577474"/>
                    <a:pt x="3747267" y="577474"/>
                  </a:cubicBezTo>
                  <a:cubicBezTo>
                    <a:pt x="3627337" y="576204"/>
                    <a:pt x="3297529" y="577474"/>
                    <a:pt x="3177600" y="576204"/>
                  </a:cubicBezTo>
                  <a:cubicBezTo>
                    <a:pt x="3091935" y="574934"/>
                    <a:pt x="1378649" y="583824"/>
                    <a:pt x="1292985" y="582554"/>
                  </a:cubicBezTo>
                  <a:cubicBezTo>
                    <a:pt x="1271569" y="582554"/>
                    <a:pt x="1245870" y="583824"/>
                    <a:pt x="1224454" y="583824"/>
                  </a:cubicBezTo>
                  <a:cubicBezTo>
                    <a:pt x="1173055" y="583824"/>
                    <a:pt x="1125940" y="585094"/>
                    <a:pt x="1074541" y="585094"/>
                  </a:cubicBezTo>
                  <a:cubicBezTo>
                    <a:pt x="946045" y="585094"/>
                    <a:pt x="821831" y="583824"/>
                    <a:pt x="693335" y="582554"/>
                  </a:cubicBezTo>
                  <a:cubicBezTo>
                    <a:pt x="616237" y="581284"/>
                    <a:pt x="539139" y="580014"/>
                    <a:pt x="466325" y="578744"/>
                  </a:cubicBezTo>
                  <a:cubicBezTo>
                    <a:pt x="329262" y="577474"/>
                    <a:pt x="192199" y="576204"/>
                    <a:pt x="50853" y="576204"/>
                  </a:cubicBezTo>
                  <a:cubicBezTo>
                    <a:pt x="38100" y="576204"/>
                    <a:pt x="29210" y="576204"/>
                    <a:pt x="19050" y="574934"/>
                  </a:cubicBezTo>
                  <a:cubicBezTo>
                    <a:pt x="10160" y="573664"/>
                    <a:pt x="5080" y="567314"/>
                    <a:pt x="7620" y="558424"/>
                  </a:cubicBezTo>
                  <a:cubicBezTo>
                    <a:pt x="16510" y="527160"/>
                    <a:pt x="12700" y="517724"/>
                    <a:pt x="11430" y="507911"/>
                  </a:cubicBezTo>
                  <a:cubicBezTo>
                    <a:pt x="10160" y="487908"/>
                    <a:pt x="6350" y="468283"/>
                    <a:pt x="7620" y="448279"/>
                  </a:cubicBezTo>
                  <a:cubicBezTo>
                    <a:pt x="5080" y="423370"/>
                    <a:pt x="0" y="115020"/>
                    <a:pt x="7620" y="89733"/>
                  </a:cubicBezTo>
                  <a:cubicBezTo>
                    <a:pt x="8890" y="84827"/>
                    <a:pt x="7620" y="79543"/>
                    <a:pt x="8890" y="74636"/>
                  </a:cubicBezTo>
                  <a:cubicBezTo>
                    <a:pt x="10160" y="66711"/>
                    <a:pt x="12700" y="5803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118" y="30480"/>
                    <a:pt x="153650" y="29210"/>
                  </a:cubicBezTo>
                  <a:cubicBezTo>
                    <a:pt x="269297" y="25400"/>
                    <a:pt x="384943" y="22860"/>
                    <a:pt x="504874" y="20320"/>
                  </a:cubicBezTo>
                  <a:cubicBezTo>
                    <a:pt x="586255" y="17780"/>
                    <a:pt x="667636" y="16510"/>
                    <a:pt x="744734" y="13970"/>
                  </a:cubicBezTo>
                  <a:cubicBezTo>
                    <a:pt x="821831" y="11430"/>
                    <a:pt x="903212" y="8890"/>
                    <a:pt x="980310" y="8890"/>
                  </a:cubicBezTo>
                  <a:cubicBezTo>
                    <a:pt x="1065975" y="7620"/>
                    <a:pt x="1151639" y="10160"/>
                    <a:pt x="1237303" y="8890"/>
                  </a:cubicBezTo>
                  <a:cubicBezTo>
                    <a:pt x="1344384" y="8890"/>
                    <a:pt x="3284680" y="6350"/>
                    <a:pt x="3391760" y="5080"/>
                  </a:cubicBezTo>
                  <a:cubicBezTo>
                    <a:pt x="3494557" y="3810"/>
                    <a:pt x="3597355" y="2540"/>
                    <a:pt x="3704435" y="2540"/>
                  </a:cubicBezTo>
                  <a:cubicBezTo>
                    <a:pt x="3880047" y="1270"/>
                    <a:pt x="4051375" y="0"/>
                    <a:pt x="4226987" y="0"/>
                  </a:cubicBezTo>
                  <a:cubicBezTo>
                    <a:pt x="4299802" y="0"/>
                    <a:pt x="4376900" y="2540"/>
                    <a:pt x="4449715" y="2540"/>
                  </a:cubicBezTo>
                  <a:cubicBezTo>
                    <a:pt x="4651026" y="3810"/>
                    <a:pt x="4856620" y="5080"/>
                    <a:pt x="5057931" y="7620"/>
                  </a:cubicBezTo>
                  <a:cubicBezTo>
                    <a:pt x="5165011" y="8890"/>
                    <a:pt x="5272092" y="12700"/>
                    <a:pt x="5379172" y="16510"/>
                  </a:cubicBezTo>
                  <a:lnTo>
                    <a:pt x="5445271" y="16510"/>
                  </a:lnTo>
                  <a:cubicBezTo>
                    <a:pt x="5456702" y="17780"/>
                    <a:pt x="5465591" y="20320"/>
                    <a:pt x="5475752" y="21590"/>
                  </a:cubicBezTo>
                  <a:close/>
                  <a:moveTo>
                    <a:pt x="5485911" y="571124"/>
                  </a:moveTo>
                  <a:cubicBezTo>
                    <a:pt x="5487182" y="554614"/>
                    <a:pt x="5488452" y="541914"/>
                    <a:pt x="5488452" y="529214"/>
                  </a:cubicBezTo>
                  <a:cubicBezTo>
                    <a:pt x="5487182" y="506402"/>
                    <a:pt x="5485911" y="486399"/>
                    <a:pt x="5485911" y="464886"/>
                  </a:cubicBezTo>
                  <a:cubicBezTo>
                    <a:pt x="5485911" y="455073"/>
                    <a:pt x="5488452" y="445260"/>
                    <a:pt x="5487182" y="435447"/>
                  </a:cubicBezTo>
                  <a:cubicBezTo>
                    <a:pt x="5487182" y="426389"/>
                    <a:pt x="5485911" y="416954"/>
                    <a:pt x="5484641" y="407896"/>
                  </a:cubicBezTo>
                  <a:cubicBezTo>
                    <a:pt x="5479561" y="393931"/>
                    <a:pt x="5468132" y="104830"/>
                    <a:pt x="5468132" y="90865"/>
                  </a:cubicBezTo>
                  <a:cubicBezTo>
                    <a:pt x="5465591" y="79165"/>
                    <a:pt x="5463052" y="67088"/>
                    <a:pt x="5460511" y="55388"/>
                  </a:cubicBezTo>
                  <a:cubicBezTo>
                    <a:pt x="5459241" y="44450"/>
                    <a:pt x="5457971" y="43180"/>
                    <a:pt x="5439137" y="41910"/>
                  </a:cubicBezTo>
                  <a:cubicBezTo>
                    <a:pt x="5426288" y="41910"/>
                    <a:pt x="5417721" y="41910"/>
                    <a:pt x="5404871" y="40640"/>
                  </a:cubicBezTo>
                  <a:cubicBezTo>
                    <a:pt x="5297791" y="36830"/>
                    <a:pt x="5186427" y="31750"/>
                    <a:pt x="5079347" y="30480"/>
                  </a:cubicBezTo>
                  <a:cubicBezTo>
                    <a:pt x="4818071" y="26670"/>
                    <a:pt x="4552511" y="25400"/>
                    <a:pt x="4291236" y="22860"/>
                  </a:cubicBezTo>
                  <a:lnTo>
                    <a:pt x="3982844" y="22860"/>
                  </a:lnTo>
                  <a:cubicBezTo>
                    <a:pt x="3845781" y="22860"/>
                    <a:pt x="3708718" y="22860"/>
                    <a:pt x="3575938" y="24130"/>
                  </a:cubicBezTo>
                  <a:cubicBezTo>
                    <a:pt x="3460292" y="25400"/>
                    <a:pt x="1511429" y="29210"/>
                    <a:pt x="1395782" y="29210"/>
                  </a:cubicBezTo>
                  <a:cubicBezTo>
                    <a:pt x="1207321" y="29210"/>
                    <a:pt x="1018859" y="26670"/>
                    <a:pt x="830398" y="33020"/>
                  </a:cubicBezTo>
                  <a:cubicBezTo>
                    <a:pt x="731884" y="36830"/>
                    <a:pt x="637653" y="36830"/>
                    <a:pt x="543422" y="38100"/>
                  </a:cubicBezTo>
                  <a:cubicBezTo>
                    <a:pt x="380660" y="41910"/>
                    <a:pt x="217898" y="45720"/>
                    <a:pt x="55136" y="50800"/>
                  </a:cubicBezTo>
                  <a:cubicBezTo>
                    <a:pt x="36830" y="50800"/>
                    <a:pt x="34290" y="52369"/>
                    <a:pt x="33020" y="56898"/>
                  </a:cubicBezTo>
                  <a:cubicBezTo>
                    <a:pt x="31750" y="63691"/>
                    <a:pt x="31750" y="70485"/>
                    <a:pt x="30480" y="77278"/>
                  </a:cubicBezTo>
                  <a:cubicBezTo>
                    <a:pt x="29210" y="88601"/>
                    <a:pt x="26670" y="99546"/>
                    <a:pt x="25400" y="110868"/>
                  </a:cubicBezTo>
                  <a:cubicBezTo>
                    <a:pt x="20320" y="122946"/>
                    <a:pt x="26670" y="418086"/>
                    <a:pt x="29210" y="430163"/>
                  </a:cubicBezTo>
                  <a:cubicBezTo>
                    <a:pt x="29210" y="442996"/>
                    <a:pt x="29210" y="456205"/>
                    <a:pt x="30480" y="469037"/>
                  </a:cubicBezTo>
                  <a:cubicBezTo>
                    <a:pt x="30480" y="478473"/>
                    <a:pt x="33020" y="487908"/>
                    <a:pt x="33020" y="497344"/>
                  </a:cubicBezTo>
                  <a:cubicBezTo>
                    <a:pt x="33020" y="507534"/>
                    <a:pt x="33020" y="517724"/>
                    <a:pt x="31750" y="529214"/>
                  </a:cubicBezTo>
                  <a:lnTo>
                    <a:pt x="31750" y="539374"/>
                  </a:lnTo>
                  <a:cubicBezTo>
                    <a:pt x="31750" y="549534"/>
                    <a:pt x="35560" y="553344"/>
                    <a:pt x="44450" y="553344"/>
                  </a:cubicBezTo>
                  <a:cubicBezTo>
                    <a:pt x="93685" y="553344"/>
                    <a:pt x="153650" y="554614"/>
                    <a:pt x="209332" y="554614"/>
                  </a:cubicBezTo>
                  <a:cubicBezTo>
                    <a:pt x="290713" y="554614"/>
                    <a:pt x="376377" y="552074"/>
                    <a:pt x="457758" y="554614"/>
                  </a:cubicBezTo>
                  <a:cubicBezTo>
                    <a:pt x="590538" y="558424"/>
                    <a:pt x="723317" y="560964"/>
                    <a:pt x="856097" y="559694"/>
                  </a:cubicBezTo>
                  <a:cubicBezTo>
                    <a:pt x="941761" y="558424"/>
                    <a:pt x="1023143" y="560964"/>
                    <a:pt x="1108807" y="560964"/>
                  </a:cubicBezTo>
                  <a:cubicBezTo>
                    <a:pt x="1233020" y="560964"/>
                    <a:pt x="1357233" y="559694"/>
                    <a:pt x="1481447" y="560964"/>
                  </a:cubicBezTo>
                  <a:cubicBezTo>
                    <a:pt x="1665625" y="562234"/>
                    <a:pt x="3687302" y="552074"/>
                    <a:pt x="3875764" y="554614"/>
                  </a:cubicBezTo>
                  <a:cubicBezTo>
                    <a:pt x="3957145" y="555884"/>
                    <a:pt x="4038526" y="557154"/>
                    <a:pt x="4115624" y="557154"/>
                  </a:cubicBezTo>
                  <a:cubicBezTo>
                    <a:pt x="4256970" y="559694"/>
                    <a:pt x="4394033" y="555884"/>
                    <a:pt x="4535379" y="559694"/>
                  </a:cubicBezTo>
                  <a:cubicBezTo>
                    <a:pt x="4651026" y="562234"/>
                    <a:pt x="4766672" y="562234"/>
                    <a:pt x="4882319" y="564774"/>
                  </a:cubicBezTo>
                  <a:cubicBezTo>
                    <a:pt x="5053648" y="568584"/>
                    <a:pt x="5224977" y="571124"/>
                    <a:pt x="5396305" y="572394"/>
                  </a:cubicBezTo>
                  <a:cubicBezTo>
                    <a:pt x="5447811" y="572394"/>
                    <a:pt x="5465591" y="571124"/>
                    <a:pt x="5485911" y="571124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251653">
            <a:off x="286241" y="8438417"/>
            <a:ext cx="1708089" cy="1639765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8769">
            <a:off x="427937" y="648217"/>
            <a:ext cx="1657433" cy="195619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74837">
            <a:off x="16779367" y="302176"/>
            <a:ext cx="918275" cy="1583232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36450">
            <a:off x="16644243" y="7430474"/>
            <a:ext cx="990542" cy="19810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1267F06A-7FA8-2A67-FE74-521F035617AE}"/>
                  </a:ext>
                </a:extLst>
              </p:cNvPr>
              <p:cNvSpPr txBox="1"/>
              <p:nvPr/>
            </p:nvSpPr>
            <p:spPr>
              <a:xfrm>
                <a:off x="2165191" y="1482953"/>
                <a:ext cx="14528639" cy="4598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−5</m:t>
                    </m:r>
                    <m:sSup>
                      <m:sSup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+2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+3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∆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e>
                      <m:sup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4.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(−5)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.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3=64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&gt; 0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 hai nghiệm phân biệt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dirty="0" smtClean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nl-NL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nl-NL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  <m:r>
                      <a:rPr lang="nl-NL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=−5&lt;0</m:t>
                    </m:r>
                  </m:oMath>
                </a14:m>
                <a:r>
                  <a:rPr lang="nl-NL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Bảng xét dấu: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1267F06A-7FA8-2A67-FE74-521F035617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5191" y="1482953"/>
                <a:ext cx="14528639" cy="4598375"/>
              </a:xfrm>
              <a:prstGeom prst="rect">
                <a:avLst/>
              </a:prstGeom>
              <a:blipFill>
                <a:blip r:embed="rId12"/>
                <a:stretch>
                  <a:fillRect l="-1469" b="-4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Bảng 23">
                <a:extLst>
                  <a:ext uri="{FF2B5EF4-FFF2-40B4-BE49-F238E27FC236}">
                    <a16:creationId xmlns:a16="http://schemas.microsoft.com/office/drawing/2014/main" id="{85FB580F-56CE-71E1-FE8D-36691542B18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17293914"/>
                  </p:ext>
                </p:extLst>
              </p:nvPr>
            </p:nvGraphicFramePr>
            <p:xfrm>
              <a:off x="3048000" y="6554683"/>
              <a:ext cx="12192000" cy="201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74306">
                      <a:extLst>
                        <a:ext uri="{9D8B030D-6E8A-4147-A177-3AD203B41FA5}">
                          <a16:colId xmlns:a16="http://schemas.microsoft.com/office/drawing/2014/main" val="3418365180"/>
                        </a:ext>
                      </a:extLst>
                    </a:gridCol>
                    <a:gridCol w="10417694">
                      <a:extLst>
                        <a:ext uri="{9D8B030D-6E8A-4147-A177-3AD203B41FA5}">
                          <a16:colId xmlns:a16="http://schemas.microsoft.com/office/drawing/2014/main" val="2668476754"/>
                        </a:ext>
                      </a:extLst>
                    </a:gridCol>
                  </a:tblGrid>
                  <a:tr h="1005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0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0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0" i="1" dirty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4000" b="0" i="1" dirty="0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3214326"/>
                      </a:ext>
                    </a:extLst>
                  </a:tr>
                  <a:tr h="1005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4000" b="0" dirty="0"/>
                            <a:t>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oMath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1588811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4" name="Bảng 23">
                <a:extLst>
                  <a:ext uri="{FF2B5EF4-FFF2-40B4-BE49-F238E27FC236}">
                    <a16:creationId xmlns:a16="http://schemas.microsoft.com/office/drawing/2014/main" id="{85FB580F-56CE-71E1-FE8D-36691542B18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17293914"/>
                  </p:ext>
                </p:extLst>
              </p:nvPr>
            </p:nvGraphicFramePr>
            <p:xfrm>
              <a:off x="3048000" y="6554683"/>
              <a:ext cx="12192000" cy="201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74306">
                      <a:extLst>
                        <a:ext uri="{9D8B030D-6E8A-4147-A177-3AD203B41FA5}">
                          <a16:colId xmlns:a16="http://schemas.microsoft.com/office/drawing/2014/main" val="3418365180"/>
                        </a:ext>
                      </a:extLst>
                    </a:gridCol>
                    <a:gridCol w="10417694">
                      <a:extLst>
                        <a:ext uri="{9D8B030D-6E8A-4147-A177-3AD203B41FA5}">
                          <a16:colId xmlns:a16="http://schemas.microsoft.com/office/drawing/2014/main" val="2668476754"/>
                        </a:ext>
                      </a:extLst>
                    </a:gridCol>
                  </a:tblGrid>
                  <a:tr h="1005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687" t="-602" r="-588316" b="-1006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17145" t="-602" r="-176" b="-1006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3214326"/>
                      </a:ext>
                    </a:extLst>
                  </a:tr>
                  <a:tr h="1005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687" t="-101212" r="-588316" b="-12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17145" t="-101212" r="-176" b="-12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588811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31975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021259" y="1866900"/>
            <a:ext cx="16245481" cy="6859612"/>
            <a:chOff x="-3810" y="0"/>
            <a:chExt cx="5546872" cy="2342153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5504962" cy="2297703"/>
            </a:xfrm>
            <a:custGeom>
              <a:avLst/>
              <a:gdLst/>
              <a:ahLst/>
              <a:cxnLst/>
              <a:rect l="l" t="t" r="r" b="b"/>
              <a:pathLst>
                <a:path w="5504962" h="2297703">
                  <a:moveTo>
                    <a:pt x="2540" y="2267222"/>
                  </a:moveTo>
                  <a:cubicBezTo>
                    <a:pt x="0" y="2276112"/>
                    <a:pt x="5080" y="2282462"/>
                    <a:pt x="34642" y="2283733"/>
                  </a:cubicBezTo>
                  <a:cubicBezTo>
                    <a:pt x="68908" y="2285003"/>
                    <a:pt x="98890" y="2285003"/>
                    <a:pt x="133156" y="2285003"/>
                  </a:cubicBezTo>
                  <a:cubicBezTo>
                    <a:pt x="270219" y="2286272"/>
                    <a:pt x="407282" y="2286272"/>
                    <a:pt x="548628" y="2287543"/>
                  </a:cubicBezTo>
                  <a:cubicBezTo>
                    <a:pt x="625726" y="2288812"/>
                    <a:pt x="702824" y="2290083"/>
                    <a:pt x="775638" y="2291353"/>
                  </a:cubicBezTo>
                  <a:cubicBezTo>
                    <a:pt x="904135" y="2292622"/>
                    <a:pt x="1028348" y="2292622"/>
                    <a:pt x="1156844" y="2293893"/>
                  </a:cubicBezTo>
                  <a:cubicBezTo>
                    <a:pt x="1208243" y="2293893"/>
                    <a:pt x="1255358" y="2293893"/>
                    <a:pt x="1306757" y="2292622"/>
                  </a:cubicBezTo>
                  <a:cubicBezTo>
                    <a:pt x="1328173" y="2292622"/>
                    <a:pt x="1353872" y="2291353"/>
                    <a:pt x="1375288" y="2291353"/>
                  </a:cubicBezTo>
                  <a:cubicBezTo>
                    <a:pt x="1460952" y="2292622"/>
                    <a:pt x="3174238" y="2283733"/>
                    <a:pt x="3259903" y="2285003"/>
                  </a:cubicBezTo>
                  <a:cubicBezTo>
                    <a:pt x="3379833" y="2286272"/>
                    <a:pt x="3709640" y="2286272"/>
                    <a:pt x="3829571" y="2286272"/>
                  </a:cubicBezTo>
                  <a:cubicBezTo>
                    <a:pt x="3876686" y="2286272"/>
                    <a:pt x="3919518" y="2285003"/>
                    <a:pt x="3966633" y="2285003"/>
                  </a:cubicBezTo>
                  <a:lnTo>
                    <a:pt x="4197927" y="2288812"/>
                  </a:lnTo>
                  <a:cubicBezTo>
                    <a:pt x="4364972" y="2291353"/>
                    <a:pt x="4527734" y="2288812"/>
                    <a:pt x="4694780" y="2292622"/>
                  </a:cubicBezTo>
                  <a:cubicBezTo>
                    <a:pt x="4973189" y="2297703"/>
                    <a:pt x="5255881" y="2291353"/>
                    <a:pt x="5440192" y="2296433"/>
                  </a:cubicBezTo>
                  <a:cubicBezTo>
                    <a:pt x="5460512" y="2297703"/>
                    <a:pt x="5480831" y="2296433"/>
                    <a:pt x="5503692" y="2296433"/>
                  </a:cubicBezTo>
                  <a:lnTo>
                    <a:pt x="5503692" y="2236743"/>
                  </a:lnTo>
                  <a:cubicBezTo>
                    <a:pt x="5502422" y="2158354"/>
                    <a:pt x="5501151" y="2074493"/>
                    <a:pt x="5501151" y="1985390"/>
                  </a:cubicBezTo>
                  <a:cubicBezTo>
                    <a:pt x="5501151" y="1882311"/>
                    <a:pt x="5504962" y="1777484"/>
                    <a:pt x="5498612" y="1674405"/>
                  </a:cubicBezTo>
                  <a:cubicBezTo>
                    <a:pt x="5490992" y="1606267"/>
                    <a:pt x="5479562" y="262740"/>
                    <a:pt x="5479562" y="194603"/>
                  </a:cubicBezTo>
                  <a:cubicBezTo>
                    <a:pt x="5477022" y="147431"/>
                    <a:pt x="5475751" y="98512"/>
                    <a:pt x="5473212" y="51340"/>
                  </a:cubicBezTo>
                  <a:cubicBezTo>
                    <a:pt x="5473212" y="37363"/>
                    <a:pt x="5471942" y="23386"/>
                    <a:pt x="5470672" y="6350"/>
                  </a:cubicBezTo>
                  <a:cubicBezTo>
                    <a:pt x="5460512" y="3810"/>
                    <a:pt x="5451622" y="2540"/>
                    <a:pt x="5441462" y="1270"/>
                  </a:cubicBezTo>
                  <a:cubicBezTo>
                    <a:pt x="5433842" y="0"/>
                    <a:pt x="5426222" y="1270"/>
                    <a:pt x="5419872" y="1270"/>
                  </a:cubicBezTo>
                  <a:lnTo>
                    <a:pt x="13226" y="6350"/>
                  </a:lnTo>
                  <a:lnTo>
                    <a:pt x="2540" y="2267222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5480832" cy="2287543"/>
            </a:xfrm>
            <a:custGeom>
              <a:avLst/>
              <a:gdLst/>
              <a:ahLst/>
              <a:cxnLst/>
              <a:rect l="l" t="t" r="r" b="b"/>
              <a:pathLst>
                <a:path w="5480832" h="2287543">
                  <a:moveTo>
                    <a:pt x="5480832" y="2287543"/>
                  </a:moveTo>
                  <a:lnTo>
                    <a:pt x="0" y="2279923"/>
                  </a:lnTo>
                  <a:lnTo>
                    <a:pt x="0" y="809572"/>
                  </a:lnTo>
                  <a:lnTo>
                    <a:pt x="7620" y="20320"/>
                  </a:lnTo>
                  <a:lnTo>
                    <a:pt x="2751171" y="0"/>
                  </a:lnTo>
                  <a:lnTo>
                    <a:pt x="5459242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5510041" cy="2314212"/>
            </a:xfrm>
            <a:custGeom>
              <a:avLst/>
              <a:gdLst/>
              <a:ahLst/>
              <a:cxnLst/>
              <a:rect l="l" t="t" r="r" b="b"/>
              <a:pathLst>
                <a:path w="5510041" h="2314212">
                  <a:moveTo>
                    <a:pt x="5475752" y="21590"/>
                  </a:moveTo>
                  <a:cubicBezTo>
                    <a:pt x="5477021" y="34290"/>
                    <a:pt x="5477021" y="44450"/>
                    <a:pt x="5478291" y="55606"/>
                  </a:cubicBezTo>
                  <a:cubicBezTo>
                    <a:pt x="5480832" y="102778"/>
                    <a:pt x="5482102" y="151697"/>
                    <a:pt x="5484641" y="198869"/>
                  </a:cubicBezTo>
                  <a:cubicBezTo>
                    <a:pt x="5484641" y="267007"/>
                    <a:pt x="5497341" y="1610534"/>
                    <a:pt x="5503691" y="1678671"/>
                  </a:cubicBezTo>
                  <a:cubicBezTo>
                    <a:pt x="5510041" y="1781751"/>
                    <a:pt x="5506232" y="1886577"/>
                    <a:pt x="5506232" y="1989657"/>
                  </a:cubicBezTo>
                  <a:cubicBezTo>
                    <a:pt x="5506232" y="2080506"/>
                    <a:pt x="5507502" y="2164368"/>
                    <a:pt x="5508771" y="2253253"/>
                  </a:cubicBezTo>
                  <a:lnTo>
                    <a:pt x="5508771" y="2312943"/>
                  </a:lnTo>
                  <a:cubicBezTo>
                    <a:pt x="5485911" y="2312943"/>
                    <a:pt x="5465591" y="2314212"/>
                    <a:pt x="5445271" y="2312943"/>
                  </a:cubicBezTo>
                  <a:cubicBezTo>
                    <a:pt x="5173578" y="2307862"/>
                    <a:pt x="4890885" y="2314212"/>
                    <a:pt x="4612477" y="2309133"/>
                  </a:cubicBezTo>
                  <a:cubicBezTo>
                    <a:pt x="4445431" y="2305322"/>
                    <a:pt x="4282669" y="2307862"/>
                    <a:pt x="4115624" y="2305322"/>
                  </a:cubicBezTo>
                  <a:lnTo>
                    <a:pt x="3884330" y="2301512"/>
                  </a:lnTo>
                  <a:cubicBezTo>
                    <a:pt x="3837215" y="2301512"/>
                    <a:pt x="3794383" y="2302783"/>
                    <a:pt x="3747267" y="2302783"/>
                  </a:cubicBezTo>
                  <a:cubicBezTo>
                    <a:pt x="3627337" y="2301512"/>
                    <a:pt x="3297529" y="2302783"/>
                    <a:pt x="3177600" y="2301512"/>
                  </a:cubicBezTo>
                  <a:cubicBezTo>
                    <a:pt x="3091935" y="2300243"/>
                    <a:pt x="1378649" y="2309133"/>
                    <a:pt x="1292985" y="2307862"/>
                  </a:cubicBezTo>
                  <a:cubicBezTo>
                    <a:pt x="1271569" y="2307862"/>
                    <a:pt x="1245870" y="2309133"/>
                    <a:pt x="1224454" y="2309133"/>
                  </a:cubicBezTo>
                  <a:cubicBezTo>
                    <a:pt x="1173055" y="2309133"/>
                    <a:pt x="1125940" y="2310402"/>
                    <a:pt x="1074541" y="2310402"/>
                  </a:cubicBezTo>
                  <a:cubicBezTo>
                    <a:pt x="946045" y="2310402"/>
                    <a:pt x="821831" y="2309133"/>
                    <a:pt x="693335" y="2307862"/>
                  </a:cubicBezTo>
                  <a:cubicBezTo>
                    <a:pt x="616237" y="2306593"/>
                    <a:pt x="539139" y="2305322"/>
                    <a:pt x="466325" y="2304052"/>
                  </a:cubicBezTo>
                  <a:cubicBezTo>
                    <a:pt x="329262" y="2302783"/>
                    <a:pt x="192199" y="2301512"/>
                    <a:pt x="50853" y="2301512"/>
                  </a:cubicBezTo>
                  <a:cubicBezTo>
                    <a:pt x="38100" y="2301512"/>
                    <a:pt x="29210" y="2301512"/>
                    <a:pt x="19050" y="2300243"/>
                  </a:cubicBezTo>
                  <a:cubicBezTo>
                    <a:pt x="10160" y="2298972"/>
                    <a:pt x="5080" y="2292622"/>
                    <a:pt x="7620" y="2283733"/>
                  </a:cubicBezTo>
                  <a:cubicBezTo>
                    <a:pt x="16510" y="2251723"/>
                    <a:pt x="12700" y="2208045"/>
                    <a:pt x="11430" y="2162621"/>
                  </a:cubicBezTo>
                  <a:cubicBezTo>
                    <a:pt x="10160" y="2070024"/>
                    <a:pt x="6350" y="1979174"/>
                    <a:pt x="7620" y="1886577"/>
                  </a:cubicBezTo>
                  <a:cubicBezTo>
                    <a:pt x="5080" y="1771268"/>
                    <a:pt x="0" y="343879"/>
                    <a:pt x="7620" y="226823"/>
                  </a:cubicBezTo>
                  <a:cubicBezTo>
                    <a:pt x="8890" y="204111"/>
                    <a:pt x="7620" y="179651"/>
                    <a:pt x="8890" y="156939"/>
                  </a:cubicBezTo>
                  <a:cubicBezTo>
                    <a:pt x="10160" y="120249"/>
                    <a:pt x="12700" y="8006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118" y="30480"/>
                    <a:pt x="153650" y="29210"/>
                  </a:cubicBezTo>
                  <a:cubicBezTo>
                    <a:pt x="269297" y="25400"/>
                    <a:pt x="384943" y="22860"/>
                    <a:pt x="504874" y="20320"/>
                  </a:cubicBezTo>
                  <a:cubicBezTo>
                    <a:pt x="586255" y="17780"/>
                    <a:pt x="667636" y="16510"/>
                    <a:pt x="744734" y="13970"/>
                  </a:cubicBezTo>
                  <a:cubicBezTo>
                    <a:pt x="821831" y="11430"/>
                    <a:pt x="903212" y="8890"/>
                    <a:pt x="980310" y="8890"/>
                  </a:cubicBezTo>
                  <a:cubicBezTo>
                    <a:pt x="1065975" y="7620"/>
                    <a:pt x="1151639" y="10160"/>
                    <a:pt x="1237303" y="8890"/>
                  </a:cubicBezTo>
                  <a:cubicBezTo>
                    <a:pt x="1344384" y="8890"/>
                    <a:pt x="3284680" y="6350"/>
                    <a:pt x="3391760" y="5080"/>
                  </a:cubicBezTo>
                  <a:cubicBezTo>
                    <a:pt x="3494557" y="3810"/>
                    <a:pt x="3597355" y="2540"/>
                    <a:pt x="3704435" y="2540"/>
                  </a:cubicBezTo>
                  <a:cubicBezTo>
                    <a:pt x="3880047" y="1270"/>
                    <a:pt x="4051375" y="0"/>
                    <a:pt x="4226987" y="0"/>
                  </a:cubicBezTo>
                  <a:cubicBezTo>
                    <a:pt x="4299802" y="0"/>
                    <a:pt x="4376900" y="2540"/>
                    <a:pt x="4449715" y="2540"/>
                  </a:cubicBezTo>
                  <a:cubicBezTo>
                    <a:pt x="4651026" y="3810"/>
                    <a:pt x="4856620" y="5080"/>
                    <a:pt x="5057931" y="7620"/>
                  </a:cubicBezTo>
                  <a:cubicBezTo>
                    <a:pt x="5165011" y="8890"/>
                    <a:pt x="5272092" y="12700"/>
                    <a:pt x="5379172" y="16510"/>
                  </a:cubicBezTo>
                  <a:lnTo>
                    <a:pt x="5445271" y="16510"/>
                  </a:lnTo>
                  <a:cubicBezTo>
                    <a:pt x="5456702" y="17780"/>
                    <a:pt x="5465591" y="20320"/>
                    <a:pt x="5475752" y="21590"/>
                  </a:cubicBezTo>
                  <a:close/>
                  <a:moveTo>
                    <a:pt x="5485911" y="2296433"/>
                  </a:moveTo>
                  <a:cubicBezTo>
                    <a:pt x="5487182" y="2279923"/>
                    <a:pt x="5488452" y="2267223"/>
                    <a:pt x="5488452" y="2254523"/>
                  </a:cubicBezTo>
                  <a:cubicBezTo>
                    <a:pt x="5487182" y="2155632"/>
                    <a:pt x="5485911" y="2063035"/>
                    <a:pt x="5485911" y="1963450"/>
                  </a:cubicBezTo>
                  <a:cubicBezTo>
                    <a:pt x="5485911" y="1918025"/>
                    <a:pt x="5488452" y="1872600"/>
                    <a:pt x="5487182" y="1827175"/>
                  </a:cubicBezTo>
                  <a:cubicBezTo>
                    <a:pt x="5487182" y="1785245"/>
                    <a:pt x="5485911" y="1741567"/>
                    <a:pt x="5484641" y="1699637"/>
                  </a:cubicBezTo>
                  <a:cubicBezTo>
                    <a:pt x="5479561" y="1634993"/>
                    <a:pt x="5468132" y="296707"/>
                    <a:pt x="5468132" y="232064"/>
                  </a:cubicBezTo>
                  <a:cubicBezTo>
                    <a:pt x="5465591" y="177904"/>
                    <a:pt x="5463052" y="121996"/>
                    <a:pt x="5460511" y="67836"/>
                  </a:cubicBezTo>
                  <a:cubicBezTo>
                    <a:pt x="5459241" y="44450"/>
                    <a:pt x="5457971" y="43180"/>
                    <a:pt x="5439137" y="41910"/>
                  </a:cubicBezTo>
                  <a:cubicBezTo>
                    <a:pt x="5426288" y="41910"/>
                    <a:pt x="5417721" y="41910"/>
                    <a:pt x="5404871" y="40640"/>
                  </a:cubicBezTo>
                  <a:cubicBezTo>
                    <a:pt x="5297791" y="36830"/>
                    <a:pt x="5186427" y="31750"/>
                    <a:pt x="5079347" y="30480"/>
                  </a:cubicBezTo>
                  <a:cubicBezTo>
                    <a:pt x="4818071" y="26670"/>
                    <a:pt x="4552511" y="25400"/>
                    <a:pt x="4291236" y="22860"/>
                  </a:cubicBezTo>
                  <a:lnTo>
                    <a:pt x="3982844" y="22860"/>
                  </a:lnTo>
                  <a:cubicBezTo>
                    <a:pt x="3845781" y="22860"/>
                    <a:pt x="3708718" y="22860"/>
                    <a:pt x="3575938" y="24130"/>
                  </a:cubicBezTo>
                  <a:cubicBezTo>
                    <a:pt x="3460292" y="25400"/>
                    <a:pt x="1511429" y="29210"/>
                    <a:pt x="1395782" y="29210"/>
                  </a:cubicBezTo>
                  <a:cubicBezTo>
                    <a:pt x="1207321" y="29210"/>
                    <a:pt x="1018859" y="26670"/>
                    <a:pt x="830398" y="33020"/>
                  </a:cubicBezTo>
                  <a:cubicBezTo>
                    <a:pt x="731884" y="36830"/>
                    <a:pt x="637653" y="36830"/>
                    <a:pt x="543422" y="38100"/>
                  </a:cubicBezTo>
                  <a:cubicBezTo>
                    <a:pt x="380660" y="41910"/>
                    <a:pt x="217898" y="45720"/>
                    <a:pt x="55136" y="50800"/>
                  </a:cubicBezTo>
                  <a:cubicBezTo>
                    <a:pt x="36830" y="50800"/>
                    <a:pt x="34290" y="53859"/>
                    <a:pt x="33020" y="74825"/>
                  </a:cubicBezTo>
                  <a:cubicBezTo>
                    <a:pt x="31750" y="106273"/>
                    <a:pt x="31750" y="137720"/>
                    <a:pt x="30480" y="169168"/>
                  </a:cubicBezTo>
                  <a:cubicBezTo>
                    <a:pt x="29210" y="221582"/>
                    <a:pt x="26670" y="272248"/>
                    <a:pt x="25400" y="324661"/>
                  </a:cubicBezTo>
                  <a:cubicBezTo>
                    <a:pt x="20320" y="380569"/>
                    <a:pt x="26670" y="1746808"/>
                    <a:pt x="29210" y="1802716"/>
                  </a:cubicBezTo>
                  <a:cubicBezTo>
                    <a:pt x="29210" y="1862118"/>
                    <a:pt x="29210" y="1923267"/>
                    <a:pt x="30480" y="1982668"/>
                  </a:cubicBezTo>
                  <a:cubicBezTo>
                    <a:pt x="30480" y="2026346"/>
                    <a:pt x="33020" y="2070024"/>
                    <a:pt x="33020" y="2113701"/>
                  </a:cubicBezTo>
                  <a:cubicBezTo>
                    <a:pt x="33020" y="2160874"/>
                    <a:pt x="33020" y="2208045"/>
                    <a:pt x="31750" y="2254522"/>
                  </a:cubicBezTo>
                  <a:lnTo>
                    <a:pt x="31750" y="2264683"/>
                  </a:lnTo>
                  <a:cubicBezTo>
                    <a:pt x="31750" y="2274843"/>
                    <a:pt x="35560" y="2278653"/>
                    <a:pt x="44450" y="2278653"/>
                  </a:cubicBezTo>
                  <a:cubicBezTo>
                    <a:pt x="93685" y="2278653"/>
                    <a:pt x="153650" y="2279922"/>
                    <a:pt x="209332" y="2279922"/>
                  </a:cubicBezTo>
                  <a:cubicBezTo>
                    <a:pt x="290713" y="2279922"/>
                    <a:pt x="376377" y="2277383"/>
                    <a:pt x="457758" y="2279922"/>
                  </a:cubicBezTo>
                  <a:cubicBezTo>
                    <a:pt x="590538" y="2283733"/>
                    <a:pt x="723317" y="2286272"/>
                    <a:pt x="856097" y="2285003"/>
                  </a:cubicBezTo>
                  <a:cubicBezTo>
                    <a:pt x="941761" y="2283733"/>
                    <a:pt x="1023143" y="2286272"/>
                    <a:pt x="1108807" y="2286272"/>
                  </a:cubicBezTo>
                  <a:cubicBezTo>
                    <a:pt x="1233020" y="2286272"/>
                    <a:pt x="1357233" y="2285003"/>
                    <a:pt x="1481447" y="2286272"/>
                  </a:cubicBezTo>
                  <a:cubicBezTo>
                    <a:pt x="1665625" y="2287543"/>
                    <a:pt x="3687302" y="2277383"/>
                    <a:pt x="3875764" y="2279922"/>
                  </a:cubicBezTo>
                  <a:cubicBezTo>
                    <a:pt x="3957145" y="2281193"/>
                    <a:pt x="4038526" y="2282463"/>
                    <a:pt x="4115624" y="2282463"/>
                  </a:cubicBezTo>
                  <a:cubicBezTo>
                    <a:pt x="4256970" y="2285003"/>
                    <a:pt x="4394033" y="2281193"/>
                    <a:pt x="4535379" y="2285003"/>
                  </a:cubicBezTo>
                  <a:cubicBezTo>
                    <a:pt x="4651026" y="2287543"/>
                    <a:pt x="4766672" y="2287543"/>
                    <a:pt x="4882319" y="2290083"/>
                  </a:cubicBezTo>
                  <a:cubicBezTo>
                    <a:pt x="5053648" y="2293893"/>
                    <a:pt x="5224977" y="2296433"/>
                    <a:pt x="5396305" y="2297703"/>
                  </a:cubicBezTo>
                  <a:cubicBezTo>
                    <a:pt x="5447811" y="2297703"/>
                    <a:pt x="5465591" y="2296433"/>
                    <a:pt x="5485911" y="2296433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sp>
        <p:nvSpPr>
          <p:cNvPr id="115" name="AutoShape 115"/>
          <p:cNvSpPr/>
          <p:nvPr/>
        </p:nvSpPr>
        <p:spPr>
          <a:xfrm rot="5400000">
            <a:off x="5739787" y="5252719"/>
            <a:ext cx="6800213" cy="0"/>
          </a:xfrm>
          <a:prstGeom prst="line">
            <a:avLst/>
          </a:prstGeom>
          <a:ln w="57150" cap="flat">
            <a:solidFill>
              <a:srgbClr val="2E2C2B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20" name="Picture 16">
            <a:extLst>
              <a:ext uri="{FF2B5EF4-FFF2-40B4-BE49-F238E27FC236}">
                <a16:creationId xmlns:a16="http://schemas.microsoft.com/office/drawing/2014/main" id="{A3FD86B9-E9D2-544C-B20B-81D705252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8470" y="301463"/>
            <a:ext cx="1665011" cy="1383472"/>
          </a:xfrm>
          <a:prstGeom prst="rect">
            <a:avLst/>
          </a:prstGeom>
        </p:spPr>
      </p:pic>
      <p:pic>
        <p:nvPicPr>
          <p:cNvPr id="121" name="Picture 27">
            <a:extLst>
              <a:ext uri="{FF2B5EF4-FFF2-40B4-BE49-F238E27FC236}">
                <a16:creationId xmlns:a16="http://schemas.microsoft.com/office/drawing/2014/main" id="{51E6249B-A849-0A21-4900-3E7C37806E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09407" y="8572667"/>
            <a:ext cx="1181522" cy="1620541"/>
          </a:xfrm>
          <a:prstGeom prst="rect">
            <a:avLst/>
          </a:prstGeom>
        </p:spPr>
      </p:pic>
      <p:pic>
        <p:nvPicPr>
          <p:cNvPr id="122" name="Picture 36">
            <a:extLst>
              <a:ext uri="{FF2B5EF4-FFF2-40B4-BE49-F238E27FC236}">
                <a16:creationId xmlns:a16="http://schemas.microsoft.com/office/drawing/2014/main" id="{1EC657A2-9910-BF20-095B-DDA43439E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754746" y="8515773"/>
            <a:ext cx="1533254" cy="1689960"/>
          </a:xfrm>
          <a:prstGeom prst="rect">
            <a:avLst/>
          </a:prstGeom>
        </p:spPr>
      </p:pic>
      <p:pic>
        <p:nvPicPr>
          <p:cNvPr id="123" name="Picture 45">
            <a:extLst>
              <a:ext uri="{FF2B5EF4-FFF2-40B4-BE49-F238E27FC236}">
                <a16:creationId xmlns:a16="http://schemas.microsoft.com/office/drawing/2014/main" id="{1029D24C-D9EF-0E0B-BEE9-5348B4E10A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523570" y="178316"/>
            <a:ext cx="520468" cy="30132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FBDBD171-7213-40DC-4F54-A08B7DAD586A}"/>
                  </a:ext>
                </a:extLst>
              </p:cNvPr>
              <p:cNvSpPr txBox="1"/>
              <p:nvPr/>
            </p:nvSpPr>
            <p:spPr>
              <a:xfrm>
                <a:off x="1300168" y="3162799"/>
                <a:ext cx="7516755" cy="41718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e)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=−4</m:t>
                    </m:r>
                    <m:sSup>
                      <m:sSup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+8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4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′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4</m:t>
                        </m:r>
                      </m:e>
                      <m:sup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(−4).(−4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=−4&lt;0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)&lt;0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∀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∈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FBDBD171-7213-40DC-4F54-A08B7DAD58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0168" y="3162799"/>
                <a:ext cx="7516755" cy="4171848"/>
              </a:xfrm>
              <a:prstGeom prst="rect">
                <a:avLst/>
              </a:prstGeom>
              <a:blipFill>
                <a:blip r:embed="rId12"/>
                <a:stretch>
                  <a:fillRect l="-2839" r="-2920" b="-2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84F12DFB-8491-789C-98FB-E345CD7450FD}"/>
                  </a:ext>
                </a:extLst>
              </p:cNvPr>
              <p:cNvSpPr txBox="1"/>
              <p:nvPr/>
            </p:nvSpPr>
            <p:spPr>
              <a:xfrm>
                <a:off x="9265973" y="3249762"/>
                <a:ext cx="7785236" cy="40306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g)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)=−3</m:t>
                    </m:r>
                    <m:sSup>
                      <m:sSup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+3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−1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Ta có: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∆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3</m:t>
                        </m:r>
                      </m:e>
                      <m:sup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4.(−3).(−1)&lt;0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=−3&lt;0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)&lt;0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∀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∈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84F12DFB-8491-789C-98FB-E345CD7450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5973" y="3249762"/>
                <a:ext cx="7785236" cy="4030655"/>
              </a:xfrm>
              <a:prstGeom prst="rect">
                <a:avLst/>
              </a:prstGeom>
              <a:blipFill>
                <a:blip r:embed="rId13"/>
                <a:stretch>
                  <a:fillRect l="-2741" r="-2819" b="-55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549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2595693" y="546516"/>
            <a:ext cx="13096613" cy="1806592"/>
            <a:chOff x="0" y="0"/>
            <a:chExt cx="4471720" cy="616844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434890" cy="572394"/>
            </a:xfrm>
            <a:custGeom>
              <a:avLst/>
              <a:gdLst/>
              <a:ahLst/>
              <a:cxnLst/>
              <a:rect l="l" t="t" r="r" b="b"/>
              <a:pathLst>
                <a:path w="4434890" h="572394">
                  <a:moveTo>
                    <a:pt x="2540" y="541914"/>
                  </a:moveTo>
                  <a:cubicBezTo>
                    <a:pt x="0" y="550804"/>
                    <a:pt x="5080" y="557154"/>
                    <a:pt x="28814" y="558424"/>
                  </a:cubicBezTo>
                  <a:cubicBezTo>
                    <a:pt x="56284" y="559694"/>
                    <a:pt x="80320" y="559694"/>
                    <a:pt x="107789" y="559694"/>
                  </a:cubicBezTo>
                  <a:cubicBezTo>
                    <a:pt x="217668" y="560964"/>
                    <a:pt x="327546" y="560964"/>
                    <a:pt x="440858" y="562234"/>
                  </a:cubicBezTo>
                  <a:cubicBezTo>
                    <a:pt x="502665" y="563504"/>
                    <a:pt x="564472" y="564774"/>
                    <a:pt x="622845" y="566044"/>
                  </a:cubicBezTo>
                  <a:cubicBezTo>
                    <a:pt x="725856" y="567314"/>
                    <a:pt x="825433" y="567314"/>
                    <a:pt x="928444" y="568584"/>
                  </a:cubicBezTo>
                  <a:cubicBezTo>
                    <a:pt x="969649" y="568584"/>
                    <a:pt x="1007419" y="568584"/>
                    <a:pt x="1048624" y="567314"/>
                  </a:cubicBezTo>
                  <a:cubicBezTo>
                    <a:pt x="1065792" y="567314"/>
                    <a:pt x="1086395" y="566044"/>
                    <a:pt x="1103563" y="566044"/>
                  </a:cubicBezTo>
                  <a:cubicBezTo>
                    <a:pt x="1172237" y="567314"/>
                    <a:pt x="2545719" y="558424"/>
                    <a:pt x="2614393" y="559694"/>
                  </a:cubicBezTo>
                  <a:cubicBezTo>
                    <a:pt x="2710536" y="560964"/>
                    <a:pt x="2974932" y="560964"/>
                    <a:pt x="3071075" y="560964"/>
                  </a:cubicBezTo>
                  <a:cubicBezTo>
                    <a:pt x="3108846" y="560964"/>
                    <a:pt x="3143183" y="559694"/>
                    <a:pt x="3180954" y="559694"/>
                  </a:cubicBezTo>
                  <a:lnTo>
                    <a:pt x="3366374" y="563504"/>
                  </a:lnTo>
                  <a:cubicBezTo>
                    <a:pt x="3500288" y="566044"/>
                    <a:pt x="3630769" y="563504"/>
                    <a:pt x="3764683" y="567314"/>
                  </a:cubicBezTo>
                  <a:cubicBezTo>
                    <a:pt x="3987874" y="572394"/>
                    <a:pt x="4214499" y="566044"/>
                    <a:pt x="4370120" y="571124"/>
                  </a:cubicBezTo>
                  <a:cubicBezTo>
                    <a:pt x="4390440" y="572394"/>
                    <a:pt x="4410760" y="571124"/>
                    <a:pt x="4433620" y="571124"/>
                  </a:cubicBezTo>
                  <a:lnTo>
                    <a:pt x="4433620" y="511434"/>
                  </a:lnTo>
                  <a:cubicBezTo>
                    <a:pt x="4432350" y="472142"/>
                    <a:pt x="4431080" y="454026"/>
                    <a:pt x="4431080" y="434778"/>
                  </a:cubicBezTo>
                  <a:cubicBezTo>
                    <a:pt x="4431080" y="412510"/>
                    <a:pt x="4434890" y="389865"/>
                    <a:pt x="4428540" y="367597"/>
                  </a:cubicBezTo>
                  <a:cubicBezTo>
                    <a:pt x="4420920" y="352878"/>
                    <a:pt x="4409490" y="62644"/>
                    <a:pt x="4409490" y="47925"/>
                  </a:cubicBezTo>
                  <a:cubicBezTo>
                    <a:pt x="4406950" y="37735"/>
                    <a:pt x="4405680" y="27167"/>
                    <a:pt x="4403140" y="16977"/>
                  </a:cubicBezTo>
                  <a:cubicBezTo>
                    <a:pt x="4403140" y="13957"/>
                    <a:pt x="4401870" y="10938"/>
                    <a:pt x="4400600" y="6350"/>
                  </a:cubicBezTo>
                  <a:cubicBezTo>
                    <a:pt x="4390440" y="3810"/>
                    <a:pt x="4381550" y="2540"/>
                    <a:pt x="4371390" y="1270"/>
                  </a:cubicBezTo>
                  <a:cubicBezTo>
                    <a:pt x="4363770" y="0"/>
                    <a:pt x="4356150" y="1270"/>
                    <a:pt x="4349800" y="1270"/>
                  </a:cubicBezTo>
                  <a:lnTo>
                    <a:pt x="11645" y="6350"/>
                  </a:lnTo>
                  <a:lnTo>
                    <a:pt x="2540" y="541914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410760" cy="562234"/>
            </a:xfrm>
            <a:custGeom>
              <a:avLst/>
              <a:gdLst/>
              <a:ahLst/>
              <a:cxnLst/>
              <a:rect l="l" t="t" r="r" b="b"/>
              <a:pathLst>
                <a:path w="4410760" h="562234">
                  <a:moveTo>
                    <a:pt x="4410760" y="562234"/>
                  </a:moveTo>
                  <a:lnTo>
                    <a:pt x="0" y="554614"/>
                  </a:lnTo>
                  <a:lnTo>
                    <a:pt x="0" y="202677"/>
                  </a:lnTo>
                  <a:lnTo>
                    <a:pt x="7620" y="20320"/>
                  </a:lnTo>
                  <a:lnTo>
                    <a:pt x="2211850" y="0"/>
                  </a:lnTo>
                  <a:lnTo>
                    <a:pt x="4389170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4439970" cy="588904"/>
            </a:xfrm>
            <a:custGeom>
              <a:avLst/>
              <a:gdLst/>
              <a:ahLst/>
              <a:cxnLst/>
              <a:rect l="l" t="t" r="r" b="b"/>
              <a:pathLst>
                <a:path w="4439970" h="588904">
                  <a:moveTo>
                    <a:pt x="4405680" y="21590"/>
                  </a:moveTo>
                  <a:cubicBezTo>
                    <a:pt x="4406950" y="34290"/>
                    <a:pt x="4406950" y="44450"/>
                    <a:pt x="4408220" y="52746"/>
                  </a:cubicBezTo>
                  <a:cubicBezTo>
                    <a:pt x="4410760" y="62936"/>
                    <a:pt x="4412030" y="73504"/>
                    <a:pt x="4414570" y="83694"/>
                  </a:cubicBezTo>
                  <a:cubicBezTo>
                    <a:pt x="4414570" y="98414"/>
                    <a:pt x="4427270" y="388648"/>
                    <a:pt x="4433620" y="403367"/>
                  </a:cubicBezTo>
                  <a:cubicBezTo>
                    <a:pt x="4439970" y="425634"/>
                    <a:pt x="4436160" y="448279"/>
                    <a:pt x="4436160" y="470547"/>
                  </a:cubicBezTo>
                  <a:cubicBezTo>
                    <a:pt x="4436160" y="490173"/>
                    <a:pt x="4437430" y="508289"/>
                    <a:pt x="4438700" y="527944"/>
                  </a:cubicBezTo>
                  <a:lnTo>
                    <a:pt x="4438700" y="587634"/>
                  </a:lnTo>
                  <a:cubicBezTo>
                    <a:pt x="4415840" y="587634"/>
                    <a:pt x="4395520" y="588904"/>
                    <a:pt x="4375200" y="587634"/>
                  </a:cubicBezTo>
                  <a:cubicBezTo>
                    <a:pt x="4156831" y="582554"/>
                    <a:pt x="3930207" y="588904"/>
                    <a:pt x="3707016" y="583824"/>
                  </a:cubicBezTo>
                  <a:cubicBezTo>
                    <a:pt x="3573101" y="580014"/>
                    <a:pt x="3442621" y="582554"/>
                    <a:pt x="3308706" y="580014"/>
                  </a:cubicBezTo>
                  <a:lnTo>
                    <a:pt x="3123286" y="576204"/>
                  </a:lnTo>
                  <a:cubicBezTo>
                    <a:pt x="3085516" y="576204"/>
                    <a:pt x="3051179" y="577474"/>
                    <a:pt x="3013408" y="577474"/>
                  </a:cubicBezTo>
                  <a:cubicBezTo>
                    <a:pt x="2917264" y="576204"/>
                    <a:pt x="2652869" y="577474"/>
                    <a:pt x="2556725" y="576204"/>
                  </a:cubicBezTo>
                  <a:cubicBezTo>
                    <a:pt x="2488051" y="574934"/>
                    <a:pt x="1114570" y="583824"/>
                    <a:pt x="1045896" y="582554"/>
                  </a:cubicBezTo>
                  <a:cubicBezTo>
                    <a:pt x="1028727" y="582554"/>
                    <a:pt x="1008125" y="583824"/>
                    <a:pt x="990956" y="583824"/>
                  </a:cubicBezTo>
                  <a:cubicBezTo>
                    <a:pt x="949752" y="583824"/>
                    <a:pt x="911981" y="585094"/>
                    <a:pt x="870777" y="585094"/>
                  </a:cubicBezTo>
                  <a:cubicBezTo>
                    <a:pt x="767766" y="585094"/>
                    <a:pt x="668188" y="583824"/>
                    <a:pt x="565177" y="582554"/>
                  </a:cubicBezTo>
                  <a:cubicBezTo>
                    <a:pt x="503371" y="581284"/>
                    <a:pt x="441564" y="580014"/>
                    <a:pt x="383191" y="578744"/>
                  </a:cubicBezTo>
                  <a:cubicBezTo>
                    <a:pt x="273312" y="577474"/>
                    <a:pt x="163434" y="576204"/>
                    <a:pt x="50122" y="576204"/>
                  </a:cubicBezTo>
                  <a:cubicBezTo>
                    <a:pt x="38100" y="576204"/>
                    <a:pt x="29210" y="576204"/>
                    <a:pt x="19050" y="574934"/>
                  </a:cubicBezTo>
                  <a:cubicBezTo>
                    <a:pt x="10160" y="573664"/>
                    <a:pt x="5080" y="567314"/>
                    <a:pt x="7620" y="558424"/>
                  </a:cubicBezTo>
                  <a:cubicBezTo>
                    <a:pt x="16510" y="527160"/>
                    <a:pt x="12700" y="517724"/>
                    <a:pt x="11430" y="507911"/>
                  </a:cubicBezTo>
                  <a:cubicBezTo>
                    <a:pt x="10160" y="487908"/>
                    <a:pt x="6350" y="468283"/>
                    <a:pt x="7620" y="448279"/>
                  </a:cubicBezTo>
                  <a:cubicBezTo>
                    <a:pt x="5080" y="423370"/>
                    <a:pt x="0" y="115020"/>
                    <a:pt x="7620" y="89733"/>
                  </a:cubicBezTo>
                  <a:cubicBezTo>
                    <a:pt x="8890" y="84827"/>
                    <a:pt x="7620" y="79543"/>
                    <a:pt x="8890" y="74636"/>
                  </a:cubicBezTo>
                  <a:cubicBezTo>
                    <a:pt x="10160" y="66711"/>
                    <a:pt x="12700" y="5803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7591" y="30480"/>
                    <a:pt x="132531" y="29210"/>
                  </a:cubicBezTo>
                  <a:cubicBezTo>
                    <a:pt x="225241" y="25400"/>
                    <a:pt x="317951" y="22860"/>
                    <a:pt x="414094" y="20320"/>
                  </a:cubicBezTo>
                  <a:cubicBezTo>
                    <a:pt x="479335" y="17780"/>
                    <a:pt x="544575" y="16510"/>
                    <a:pt x="606382" y="13970"/>
                  </a:cubicBezTo>
                  <a:cubicBezTo>
                    <a:pt x="668188" y="11430"/>
                    <a:pt x="733429" y="8890"/>
                    <a:pt x="795235" y="8890"/>
                  </a:cubicBezTo>
                  <a:cubicBezTo>
                    <a:pt x="863909" y="7620"/>
                    <a:pt x="932584" y="10160"/>
                    <a:pt x="1001258" y="8890"/>
                  </a:cubicBezTo>
                  <a:cubicBezTo>
                    <a:pt x="1087100" y="8890"/>
                    <a:pt x="2642568" y="6350"/>
                    <a:pt x="2728411" y="5080"/>
                  </a:cubicBezTo>
                  <a:cubicBezTo>
                    <a:pt x="2810819" y="3810"/>
                    <a:pt x="2893228" y="2540"/>
                    <a:pt x="2979071" y="2540"/>
                  </a:cubicBezTo>
                  <a:cubicBezTo>
                    <a:pt x="3119853" y="1270"/>
                    <a:pt x="3257201" y="0"/>
                    <a:pt x="3397983" y="0"/>
                  </a:cubicBezTo>
                  <a:cubicBezTo>
                    <a:pt x="3456355" y="0"/>
                    <a:pt x="3518162" y="2540"/>
                    <a:pt x="3576535" y="2540"/>
                  </a:cubicBezTo>
                  <a:cubicBezTo>
                    <a:pt x="3737919" y="3810"/>
                    <a:pt x="3902737" y="5080"/>
                    <a:pt x="4064121" y="7620"/>
                  </a:cubicBezTo>
                  <a:cubicBezTo>
                    <a:pt x="4149964" y="8890"/>
                    <a:pt x="4235806" y="12700"/>
                    <a:pt x="4321649" y="16510"/>
                  </a:cubicBezTo>
                  <a:lnTo>
                    <a:pt x="4375200" y="16510"/>
                  </a:lnTo>
                  <a:cubicBezTo>
                    <a:pt x="4386630" y="17780"/>
                    <a:pt x="4395520" y="20320"/>
                    <a:pt x="4405680" y="21590"/>
                  </a:cubicBezTo>
                  <a:close/>
                  <a:moveTo>
                    <a:pt x="4415840" y="571124"/>
                  </a:moveTo>
                  <a:cubicBezTo>
                    <a:pt x="4417110" y="554614"/>
                    <a:pt x="4418380" y="541914"/>
                    <a:pt x="4418380" y="529214"/>
                  </a:cubicBezTo>
                  <a:cubicBezTo>
                    <a:pt x="4417110" y="506402"/>
                    <a:pt x="4415840" y="486399"/>
                    <a:pt x="4415840" y="464886"/>
                  </a:cubicBezTo>
                  <a:cubicBezTo>
                    <a:pt x="4415840" y="455073"/>
                    <a:pt x="4418380" y="445260"/>
                    <a:pt x="4417110" y="435447"/>
                  </a:cubicBezTo>
                  <a:cubicBezTo>
                    <a:pt x="4417110" y="426389"/>
                    <a:pt x="4415840" y="416954"/>
                    <a:pt x="4414570" y="407896"/>
                  </a:cubicBezTo>
                  <a:cubicBezTo>
                    <a:pt x="4409490" y="393931"/>
                    <a:pt x="4398060" y="104830"/>
                    <a:pt x="4398060" y="90865"/>
                  </a:cubicBezTo>
                  <a:cubicBezTo>
                    <a:pt x="4395520" y="79165"/>
                    <a:pt x="4392980" y="67088"/>
                    <a:pt x="4390440" y="55388"/>
                  </a:cubicBezTo>
                  <a:cubicBezTo>
                    <a:pt x="4389170" y="44450"/>
                    <a:pt x="4387900" y="43180"/>
                    <a:pt x="4369721" y="41910"/>
                  </a:cubicBezTo>
                  <a:cubicBezTo>
                    <a:pt x="4359420" y="41910"/>
                    <a:pt x="4352552" y="41910"/>
                    <a:pt x="4342251" y="40640"/>
                  </a:cubicBezTo>
                  <a:cubicBezTo>
                    <a:pt x="4256409" y="36830"/>
                    <a:pt x="4167132" y="31750"/>
                    <a:pt x="4081290" y="30480"/>
                  </a:cubicBezTo>
                  <a:cubicBezTo>
                    <a:pt x="3871834" y="26670"/>
                    <a:pt x="3658944" y="25400"/>
                    <a:pt x="3449488" y="22860"/>
                  </a:cubicBezTo>
                  <a:lnTo>
                    <a:pt x="3202262" y="22860"/>
                  </a:lnTo>
                  <a:cubicBezTo>
                    <a:pt x="3092383" y="22860"/>
                    <a:pt x="2982505" y="22860"/>
                    <a:pt x="2876060" y="24130"/>
                  </a:cubicBezTo>
                  <a:cubicBezTo>
                    <a:pt x="2783350" y="25400"/>
                    <a:pt x="1221015" y="29210"/>
                    <a:pt x="1128305" y="29210"/>
                  </a:cubicBezTo>
                  <a:cubicBezTo>
                    <a:pt x="977222" y="29210"/>
                    <a:pt x="826139" y="26670"/>
                    <a:pt x="675056" y="33020"/>
                  </a:cubicBezTo>
                  <a:cubicBezTo>
                    <a:pt x="596081" y="36830"/>
                    <a:pt x="520539" y="36830"/>
                    <a:pt x="444998" y="38100"/>
                  </a:cubicBezTo>
                  <a:cubicBezTo>
                    <a:pt x="314517" y="41910"/>
                    <a:pt x="184036" y="45720"/>
                    <a:pt x="53555" y="50800"/>
                  </a:cubicBezTo>
                  <a:cubicBezTo>
                    <a:pt x="36830" y="50800"/>
                    <a:pt x="34290" y="52369"/>
                    <a:pt x="33020" y="56898"/>
                  </a:cubicBezTo>
                  <a:cubicBezTo>
                    <a:pt x="31750" y="63691"/>
                    <a:pt x="31750" y="70485"/>
                    <a:pt x="30480" y="77278"/>
                  </a:cubicBezTo>
                  <a:cubicBezTo>
                    <a:pt x="29210" y="88601"/>
                    <a:pt x="26670" y="99546"/>
                    <a:pt x="25400" y="110868"/>
                  </a:cubicBezTo>
                  <a:cubicBezTo>
                    <a:pt x="20320" y="122946"/>
                    <a:pt x="26670" y="418086"/>
                    <a:pt x="29210" y="430163"/>
                  </a:cubicBezTo>
                  <a:cubicBezTo>
                    <a:pt x="29210" y="442996"/>
                    <a:pt x="29210" y="456205"/>
                    <a:pt x="30480" y="469037"/>
                  </a:cubicBezTo>
                  <a:cubicBezTo>
                    <a:pt x="30480" y="478473"/>
                    <a:pt x="33020" y="487908"/>
                    <a:pt x="33020" y="497344"/>
                  </a:cubicBezTo>
                  <a:cubicBezTo>
                    <a:pt x="33020" y="507534"/>
                    <a:pt x="33020" y="517724"/>
                    <a:pt x="31750" y="529214"/>
                  </a:cubicBezTo>
                  <a:lnTo>
                    <a:pt x="31750" y="539374"/>
                  </a:lnTo>
                  <a:cubicBezTo>
                    <a:pt x="31750" y="549534"/>
                    <a:pt x="35560" y="553344"/>
                    <a:pt x="44450" y="553344"/>
                  </a:cubicBezTo>
                  <a:cubicBezTo>
                    <a:pt x="84459" y="553344"/>
                    <a:pt x="132531" y="554614"/>
                    <a:pt x="177169" y="554614"/>
                  </a:cubicBezTo>
                  <a:cubicBezTo>
                    <a:pt x="242409" y="554614"/>
                    <a:pt x="311083" y="552074"/>
                    <a:pt x="376324" y="554614"/>
                  </a:cubicBezTo>
                  <a:cubicBezTo>
                    <a:pt x="482768" y="558424"/>
                    <a:pt x="589213" y="560964"/>
                    <a:pt x="695658" y="559694"/>
                  </a:cubicBezTo>
                  <a:cubicBezTo>
                    <a:pt x="764332" y="558424"/>
                    <a:pt x="829572" y="560964"/>
                    <a:pt x="898246" y="560964"/>
                  </a:cubicBezTo>
                  <a:cubicBezTo>
                    <a:pt x="997824" y="560964"/>
                    <a:pt x="1097401" y="559694"/>
                    <a:pt x="1196979" y="560964"/>
                  </a:cubicBezTo>
                  <a:cubicBezTo>
                    <a:pt x="1344628" y="562234"/>
                    <a:pt x="2965336" y="552074"/>
                    <a:pt x="3116419" y="554614"/>
                  </a:cubicBezTo>
                  <a:cubicBezTo>
                    <a:pt x="3181659" y="555884"/>
                    <a:pt x="3246900" y="557154"/>
                    <a:pt x="3308706" y="557154"/>
                  </a:cubicBezTo>
                  <a:cubicBezTo>
                    <a:pt x="3422019" y="559694"/>
                    <a:pt x="3531897" y="555884"/>
                    <a:pt x="3645209" y="559694"/>
                  </a:cubicBezTo>
                  <a:cubicBezTo>
                    <a:pt x="3737919" y="562234"/>
                    <a:pt x="3830630" y="562234"/>
                    <a:pt x="3923339" y="564774"/>
                  </a:cubicBezTo>
                  <a:cubicBezTo>
                    <a:pt x="4060688" y="568584"/>
                    <a:pt x="4198036" y="571124"/>
                    <a:pt x="4335384" y="572394"/>
                  </a:cubicBezTo>
                  <a:cubicBezTo>
                    <a:pt x="4377740" y="572394"/>
                    <a:pt x="4395520" y="571124"/>
                    <a:pt x="4415840" y="571124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86353" y="2642512"/>
            <a:ext cx="16230600" cy="7628419"/>
            <a:chOff x="0" y="0"/>
            <a:chExt cx="5541791" cy="2532481"/>
          </a:xfrm>
        </p:grpSpPr>
        <p:sp>
          <p:nvSpPr>
            <p:cNvPr id="10" name="Freeform 10"/>
            <p:cNvSpPr/>
            <p:nvPr/>
          </p:nvSpPr>
          <p:spPr>
            <a:xfrm>
              <a:off x="38100" y="44450"/>
              <a:ext cx="5504962" cy="2488031"/>
            </a:xfrm>
            <a:custGeom>
              <a:avLst/>
              <a:gdLst/>
              <a:ahLst/>
              <a:cxnLst/>
              <a:rect l="l" t="t" r="r" b="b"/>
              <a:pathLst>
                <a:path w="5504962" h="2488031">
                  <a:moveTo>
                    <a:pt x="2540" y="2457552"/>
                  </a:moveTo>
                  <a:cubicBezTo>
                    <a:pt x="0" y="2466442"/>
                    <a:pt x="5080" y="2472792"/>
                    <a:pt x="34642" y="2474061"/>
                  </a:cubicBezTo>
                  <a:cubicBezTo>
                    <a:pt x="68908" y="2475331"/>
                    <a:pt x="98890" y="2475331"/>
                    <a:pt x="133156" y="2475331"/>
                  </a:cubicBezTo>
                  <a:cubicBezTo>
                    <a:pt x="270219" y="2476602"/>
                    <a:pt x="407282" y="2476602"/>
                    <a:pt x="548628" y="2477871"/>
                  </a:cubicBezTo>
                  <a:cubicBezTo>
                    <a:pt x="625726" y="2479142"/>
                    <a:pt x="702824" y="2480411"/>
                    <a:pt x="775638" y="2481681"/>
                  </a:cubicBezTo>
                  <a:cubicBezTo>
                    <a:pt x="904135" y="2482952"/>
                    <a:pt x="1028348" y="2482952"/>
                    <a:pt x="1156844" y="2484221"/>
                  </a:cubicBezTo>
                  <a:cubicBezTo>
                    <a:pt x="1208243" y="2484221"/>
                    <a:pt x="1255358" y="2484221"/>
                    <a:pt x="1306757" y="2482952"/>
                  </a:cubicBezTo>
                  <a:cubicBezTo>
                    <a:pt x="1328173" y="2482952"/>
                    <a:pt x="1353872" y="2481681"/>
                    <a:pt x="1375288" y="2481681"/>
                  </a:cubicBezTo>
                  <a:cubicBezTo>
                    <a:pt x="1460952" y="2482952"/>
                    <a:pt x="3174238" y="2474061"/>
                    <a:pt x="3259903" y="2475331"/>
                  </a:cubicBezTo>
                  <a:cubicBezTo>
                    <a:pt x="3379833" y="2476602"/>
                    <a:pt x="3709640" y="2476602"/>
                    <a:pt x="3829571" y="2476602"/>
                  </a:cubicBezTo>
                  <a:cubicBezTo>
                    <a:pt x="3876686" y="2476602"/>
                    <a:pt x="3919518" y="2475331"/>
                    <a:pt x="3966633" y="2475331"/>
                  </a:cubicBezTo>
                  <a:lnTo>
                    <a:pt x="4197927" y="2479142"/>
                  </a:lnTo>
                  <a:cubicBezTo>
                    <a:pt x="4364972" y="2481681"/>
                    <a:pt x="4527734" y="2479142"/>
                    <a:pt x="4694780" y="2482952"/>
                  </a:cubicBezTo>
                  <a:cubicBezTo>
                    <a:pt x="4973189" y="2488031"/>
                    <a:pt x="5255881" y="2481681"/>
                    <a:pt x="5440192" y="2486761"/>
                  </a:cubicBezTo>
                  <a:cubicBezTo>
                    <a:pt x="5460512" y="2488031"/>
                    <a:pt x="5480831" y="2486761"/>
                    <a:pt x="5503692" y="2486761"/>
                  </a:cubicBezTo>
                  <a:lnTo>
                    <a:pt x="5503692" y="2427071"/>
                  </a:lnTo>
                  <a:cubicBezTo>
                    <a:pt x="5502422" y="2344370"/>
                    <a:pt x="5501151" y="2253256"/>
                    <a:pt x="5501151" y="2156447"/>
                  </a:cubicBezTo>
                  <a:cubicBezTo>
                    <a:pt x="5501151" y="2044453"/>
                    <a:pt x="5504962" y="1930561"/>
                    <a:pt x="5498612" y="1818566"/>
                  </a:cubicBezTo>
                  <a:cubicBezTo>
                    <a:pt x="5490992" y="1744536"/>
                    <a:pt x="5479562" y="284814"/>
                    <a:pt x="5479562" y="210784"/>
                  </a:cubicBezTo>
                  <a:cubicBezTo>
                    <a:pt x="5477022" y="159532"/>
                    <a:pt x="5475751" y="106382"/>
                    <a:pt x="5473212" y="55131"/>
                  </a:cubicBezTo>
                  <a:cubicBezTo>
                    <a:pt x="5473212" y="39945"/>
                    <a:pt x="5471942" y="24759"/>
                    <a:pt x="5470672" y="6350"/>
                  </a:cubicBezTo>
                  <a:cubicBezTo>
                    <a:pt x="5460512" y="3810"/>
                    <a:pt x="5451622" y="2540"/>
                    <a:pt x="5441462" y="1270"/>
                  </a:cubicBezTo>
                  <a:cubicBezTo>
                    <a:pt x="5433842" y="0"/>
                    <a:pt x="5426222" y="1270"/>
                    <a:pt x="5419872" y="1270"/>
                  </a:cubicBezTo>
                  <a:lnTo>
                    <a:pt x="13226" y="6350"/>
                  </a:lnTo>
                  <a:lnTo>
                    <a:pt x="2540" y="2457552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1430" y="16510"/>
              <a:ext cx="5480832" cy="2477872"/>
            </a:xfrm>
            <a:custGeom>
              <a:avLst/>
              <a:gdLst/>
              <a:ahLst/>
              <a:cxnLst/>
              <a:rect l="l" t="t" r="r" b="b"/>
              <a:pathLst>
                <a:path w="5480832" h="2477872">
                  <a:moveTo>
                    <a:pt x="5480832" y="2477872"/>
                  </a:moveTo>
                  <a:lnTo>
                    <a:pt x="0" y="2470252"/>
                  </a:lnTo>
                  <a:lnTo>
                    <a:pt x="0" y="876522"/>
                  </a:lnTo>
                  <a:lnTo>
                    <a:pt x="7620" y="20320"/>
                  </a:lnTo>
                  <a:lnTo>
                    <a:pt x="2751171" y="0"/>
                  </a:lnTo>
                  <a:lnTo>
                    <a:pt x="5459242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-3810" y="0"/>
              <a:ext cx="5510041" cy="2504542"/>
            </a:xfrm>
            <a:custGeom>
              <a:avLst/>
              <a:gdLst/>
              <a:ahLst/>
              <a:cxnLst/>
              <a:rect l="l" t="t" r="r" b="b"/>
              <a:pathLst>
                <a:path w="5510041" h="2504542">
                  <a:moveTo>
                    <a:pt x="5475752" y="21590"/>
                  </a:moveTo>
                  <a:cubicBezTo>
                    <a:pt x="5477021" y="34290"/>
                    <a:pt x="5477021" y="44450"/>
                    <a:pt x="5478291" y="55922"/>
                  </a:cubicBezTo>
                  <a:cubicBezTo>
                    <a:pt x="5480832" y="107173"/>
                    <a:pt x="5482102" y="160323"/>
                    <a:pt x="5484641" y="211575"/>
                  </a:cubicBezTo>
                  <a:cubicBezTo>
                    <a:pt x="5484641" y="285605"/>
                    <a:pt x="5497341" y="1745328"/>
                    <a:pt x="5503691" y="1819358"/>
                  </a:cubicBezTo>
                  <a:cubicBezTo>
                    <a:pt x="5510041" y="1931352"/>
                    <a:pt x="5506232" y="2045244"/>
                    <a:pt x="5506232" y="2157239"/>
                  </a:cubicBezTo>
                  <a:cubicBezTo>
                    <a:pt x="5506232" y="2255945"/>
                    <a:pt x="5507502" y="2347059"/>
                    <a:pt x="5508771" y="2443581"/>
                  </a:cubicBezTo>
                  <a:lnTo>
                    <a:pt x="5508771" y="2503271"/>
                  </a:lnTo>
                  <a:cubicBezTo>
                    <a:pt x="5485911" y="2503271"/>
                    <a:pt x="5465591" y="2504542"/>
                    <a:pt x="5445271" y="2503271"/>
                  </a:cubicBezTo>
                  <a:cubicBezTo>
                    <a:pt x="5173578" y="2498192"/>
                    <a:pt x="4890885" y="2504542"/>
                    <a:pt x="4612477" y="2499461"/>
                  </a:cubicBezTo>
                  <a:cubicBezTo>
                    <a:pt x="4445431" y="2495652"/>
                    <a:pt x="4282669" y="2498192"/>
                    <a:pt x="4115624" y="2495652"/>
                  </a:cubicBezTo>
                  <a:lnTo>
                    <a:pt x="3884330" y="2491842"/>
                  </a:lnTo>
                  <a:cubicBezTo>
                    <a:pt x="3837215" y="2491842"/>
                    <a:pt x="3794383" y="2493111"/>
                    <a:pt x="3747267" y="2493111"/>
                  </a:cubicBezTo>
                  <a:cubicBezTo>
                    <a:pt x="3627337" y="2491842"/>
                    <a:pt x="3297529" y="2493111"/>
                    <a:pt x="3177600" y="2491842"/>
                  </a:cubicBezTo>
                  <a:cubicBezTo>
                    <a:pt x="3091935" y="2490571"/>
                    <a:pt x="1378649" y="2499461"/>
                    <a:pt x="1292985" y="2498192"/>
                  </a:cubicBezTo>
                  <a:cubicBezTo>
                    <a:pt x="1271569" y="2498192"/>
                    <a:pt x="1245870" y="2499461"/>
                    <a:pt x="1224454" y="2499461"/>
                  </a:cubicBezTo>
                  <a:cubicBezTo>
                    <a:pt x="1173055" y="2499461"/>
                    <a:pt x="1125940" y="2500731"/>
                    <a:pt x="1074541" y="2500731"/>
                  </a:cubicBezTo>
                  <a:cubicBezTo>
                    <a:pt x="946045" y="2500731"/>
                    <a:pt x="821831" y="2499461"/>
                    <a:pt x="693335" y="2498192"/>
                  </a:cubicBezTo>
                  <a:cubicBezTo>
                    <a:pt x="616237" y="2496921"/>
                    <a:pt x="539139" y="2495652"/>
                    <a:pt x="466325" y="2494381"/>
                  </a:cubicBezTo>
                  <a:cubicBezTo>
                    <a:pt x="329262" y="2493111"/>
                    <a:pt x="192199" y="2491842"/>
                    <a:pt x="50853" y="2491842"/>
                  </a:cubicBezTo>
                  <a:cubicBezTo>
                    <a:pt x="38100" y="2491842"/>
                    <a:pt x="29210" y="2491842"/>
                    <a:pt x="19050" y="2490571"/>
                  </a:cubicBezTo>
                  <a:cubicBezTo>
                    <a:pt x="10160" y="2489302"/>
                    <a:pt x="5080" y="2482952"/>
                    <a:pt x="7620" y="2474061"/>
                  </a:cubicBezTo>
                  <a:cubicBezTo>
                    <a:pt x="16510" y="2441970"/>
                    <a:pt x="12700" y="2394515"/>
                    <a:pt x="11430" y="2345161"/>
                  </a:cubicBezTo>
                  <a:cubicBezTo>
                    <a:pt x="10160" y="2244556"/>
                    <a:pt x="6350" y="2145849"/>
                    <a:pt x="7620" y="2045244"/>
                  </a:cubicBezTo>
                  <a:cubicBezTo>
                    <a:pt x="5080" y="1919962"/>
                    <a:pt x="0" y="369126"/>
                    <a:pt x="7620" y="241946"/>
                  </a:cubicBezTo>
                  <a:cubicBezTo>
                    <a:pt x="8890" y="217269"/>
                    <a:pt x="7620" y="190695"/>
                    <a:pt x="8890" y="166018"/>
                  </a:cubicBezTo>
                  <a:cubicBezTo>
                    <a:pt x="10160" y="126156"/>
                    <a:pt x="12700" y="8249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118" y="30480"/>
                    <a:pt x="153650" y="29210"/>
                  </a:cubicBezTo>
                  <a:cubicBezTo>
                    <a:pt x="269297" y="25400"/>
                    <a:pt x="384943" y="22860"/>
                    <a:pt x="504874" y="20320"/>
                  </a:cubicBezTo>
                  <a:cubicBezTo>
                    <a:pt x="586255" y="17780"/>
                    <a:pt x="667636" y="16510"/>
                    <a:pt x="744734" y="13970"/>
                  </a:cubicBezTo>
                  <a:cubicBezTo>
                    <a:pt x="821831" y="11430"/>
                    <a:pt x="903212" y="8890"/>
                    <a:pt x="980310" y="8890"/>
                  </a:cubicBezTo>
                  <a:cubicBezTo>
                    <a:pt x="1065975" y="7620"/>
                    <a:pt x="1151639" y="10160"/>
                    <a:pt x="1237303" y="8890"/>
                  </a:cubicBezTo>
                  <a:cubicBezTo>
                    <a:pt x="1344384" y="8890"/>
                    <a:pt x="3284680" y="6350"/>
                    <a:pt x="3391760" y="5080"/>
                  </a:cubicBezTo>
                  <a:cubicBezTo>
                    <a:pt x="3494557" y="3810"/>
                    <a:pt x="3597355" y="2540"/>
                    <a:pt x="3704435" y="2540"/>
                  </a:cubicBezTo>
                  <a:cubicBezTo>
                    <a:pt x="3880047" y="1270"/>
                    <a:pt x="4051375" y="0"/>
                    <a:pt x="4226987" y="0"/>
                  </a:cubicBezTo>
                  <a:cubicBezTo>
                    <a:pt x="4299802" y="0"/>
                    <a:pt x="4376900" y="2540"/>
                    <a:pt x="4449715" y="2540"/>
                  </a:cubicBezTo>
                  <a:cubicBezTo>
                    <a:pt x="4651026" y="3810"/>
                    <a:pt x="4856620" y="5080"/>
                    <a:pt x="5057931" y="7620"/>
                  </a:cubicBezTo>
                  <a:cubicBezTo>
                    <a:pt x="5165011" y="8890"/>
                    <a:pt x="5272092" y="12700"/>
                    <a:pt x="5379172" y="16510"/>
                  </a:cubicBezTo>
                  <a:lnTo>
                    <a:pt x="5445271" y="16510"/>
                  </a:lnTo>
                  <a:cubicBezTo>
                    <a:pt x="5456702" y="17780"/>
                    <a:pt x="5465591" y="20320"/>
                    <a:pt x="5475752" y="21590"/>
                  </a:cubicBezTo>
                  <a:close/>
                  <a:moveTo>
                    <a:pt x="5485911" y="2486762"/>
                  </a:moveTo>
                  <a:cubicBezTo>
                    <a:pt x="5487182" y="2470252"/>
                    <a:pt x="5488452" y="2457552"/>
                    <a:pt x="5488452" y="2444852"/>
                  </a:cubicBezTo>
                  <a:cubicBezTo>
                    <a:pt x="5487182" y="2337569"/>
                    <a:pt x="5485911" y="2236963"/>
                    <a:pt x="5485911" y="2128766"/>
                  </a:cubicBezTo>
                  <a:cubicBezTo>
                    <a:pt x="5485911" y="2079412"/>
                    <a:pt x="5488452" y="2030059"/>
                    <a:pt x="5487182" y="1980705"/>
                  </a:cubicBezTo>
                  <a:cubicBezTo>
                    <a:pt x="5487182" y="1935148"/>
                    <a:pt x="5485911" y="1887693"/>
                    <a:pt x="5484641" y="1842136"/>
                  </a:cubicBezTo>
                  <a:cubicBezTo>
                    <a:pt x="5479561" y="1771902"/>
                    <a:pt x="5468132" y="317875"/>
                    <a:pt x="5468132" y="247641"/>
                  </a:cubicBezTo>
                  <a:cubicBezTo>
                    <a:pt x="5465591" y="188796"/>
                    <a:pt x="5463052" y="128054"/>
                    <a:pt x="5460511" y="69209"/>
                  </a:cubicBezTo>
                  <a:cubicBezTo>
                    <a:pt x="5459241" y="44450"/>
                    <a:pt x="5457971" y="43180"/>
                    <a:pt x="5439137" y="41910"/>
                  </a:cubicBezTo>
                  <a:cubicBezTo>
                    <a:pt x="5426288" y="41910"/>
                    <a:pt x="5417721" y="41910"/>
                    <a:pt x="5404871" y="40640"/>
                  </a:cubicBezTo>
                  <a:cubicBezTo>
                    <a:pt x="5297791" y="36830"/>
                    <a:pt x="5186427" y="31750"/>
                    <a:pt x="5079347" y="30480"/>
                  </a:cubicBezTo>
                  <a:cubicBezTo>
                    <a:pt x="4818071" y="26670"/>
                    <a:pt x="4552511" y="25400"/>
                    <a:pt x="4291236" y="22860"/>
                  </a:cubicBezTo>
                  <a:lnTo>
                    <a:pt x="3982844" y="22860"/>
                  </a:lnTo>
                  <a:cubicBezTo>
                    <a:pt x="3845781" y="22860"/>
                    <a:pt x="3708718" y="22860"/>
                    <a:pt x="3575938" y="24130"/>
                  </a:cubicBezTo>
                  <a:cubicBezTo>
                    <a:pt x="3460292" y="25400"/>
                    <a:pt x="1511429" y="29210"/>
                    <a:pt x="1395782" y="29210"/>
                  </a:cubicBezTo>
                  <a:cubicBezTo>
                    <a:pt x="1207321" y="29210"/>
                    <a:pt x="1018859" y="26670"/>
                    <a:pt x="830398" y="33020"/>
                  </a:cubicBezTo>
                  <a:cubicBezTo>
                    <a:pt x="731884" y="36830"/>
                    <a:pt x="637653" y="36830"/>
                    <a:pt x="543422" y="38100"/>
                  </a:cubicBezTo>
                  <a:cubicBezTo>
                    <a:pt x="380660" y="41910"/>
                    <a:pt x="217898" y="45720"/>
                    <a:pt x="55136" y="50800"/>
                  </a:cubicBezTo>
                  <a:cubicBezTo>
                    <a:pt x="36830" y="50800"/>
                    <a:pt x="34290" y="54024"/>
                    <a:pt x="33020" y="76802"/>
                  </a:cubicBezTo>
                  <a:cubicBezTo>
                    <a:pt x="31750" y="110970"/>
                    <a:pt x="31750" y="145138"/>
                    <a:pt x="30480" y="179305"/>
                  </a:cubicBezTo>
                  <a:cubicBezTo>
                    <a:pt x="29210" y="236252"/>
                    <a:pt x="26670" y="291300"/>
                    <a:pt x="25400" y="348246"/>
                  </a:cubicBezTo>
                  <a:cubicBezTo>
                    <a:pt x="20320" y="408989"/>
                    <a:pt x="26670" y="1893388"/>
                    <a:pt x="29210" y="1954130"/>
                  </a:cubicBezTo>
                  <a:cubicBezTo>
                    <a:pt x="29210" y="2018669"/>
                    <a:pt x="29210" y="2085107"/>
                    <a:pt x="30480" y="2149646"/>
                  </a:cubicBezTo>
                  <a:cubicBezTo>
                    <a:pt x="30480" y="2197101"/>
                    <a:pt x="33020" y="2244556"/>
                    <a:pt x="33020" y="2292011"/>
                  </a:cubicBezTo>
                  <a:cubicBezTo>
                    <a:pt x="33020" y="2343263"/>
                    <a:pt x="33020" y="2394515"/>
                    <a:pt x="31750" y="2444852"/>
                  </a:cubicBezTo>
                  <a:lnTo>
                    <a:pt x="31750" y="2455012"/>
                  </a:lnTo>
                  <a:cubicBezTo>
                    <a:pt x="31750" y="2465171"/>
                    <a:pt x="35560" y="2468981"/>
                    <a:pt x="44450" y="2468981"/>
                  </a:cubicBezTo>
                  <a:cubicBezTo>
                    <a:pt x="93685" y="2468981"/>
                    <a:pt x="153650" y="2470252"/>
                    <a:pt x="209332" y="2470252"/>
                  </a:cubicBezTo>
                  <a:cubicBezTo>
                    <a:pt x="290713" y="2470252"/>
                    <a:pt x="376377" y="2467712"/>
                    <a:pt x="457758" y="2470252"/>
                  </a:cubicBezTo>
                  <a:cubicBezTo>
                    <a:pt x="590538" y="2474062"/>
                    <a:pt x="723317" y="2476602"/>
                    <a:pt x="856097" y="2475331"/>
                  </a:cubicBezTo>
                  <a:cubicBezTo>
                    <a:pt x="941761" y="2474062"/>
                    <a:pt x="1023143" y="2476602"/>
                    <a:pt x="1108807" y="2476602"/>
                  </a:cubicBezTo>
                  <a:cubicBezTo>
                    <a:pt x="1233020" y="2476602"/>
                    <a:pt x="1357233" y="2475331"/>
                    <a:pt x="1481447" y="2476602"/>
                  </a:cubicBezTo>
                  <a:cubicBezTo>
                    <a:pt x="1665625" y="2477871"/>
                    <a:pt x="3687302" y="2467712"/>
                    <a:pt x="3875764" y="2470252"/>
                  </a:cubicBezTo>
                  <a:cubicBezTo>
                    <a:pt x="3957145" y="2471521"/>
                    <a:pt x="4038526" y="2472792"/>
                    <a:pt x="4115624" y="2472792"/>
                  </a:cubicBezTo>
                  <a:cubicBezTo>
                    <a:pt x="4256970" y="2475331"/>
                    <a:pt x="4394033" y="2471521"/>
                    <a:pt x="4535379" y="2475331"/>
                  </a:cubicBezTo>
                  <a:cubicBezTo>
                    <a:pt x="4651026" y="2477871"/>
                    <a:pt x="4766672" y="2477871"/>
                    <a:pt x="4882319" y="2480412"/>
                  </a:cubicBezTo>
                  <a:cubicBezTo>
                    <a:pt x="5053648" y="2484221"/>
                    <a:pt x="5224977" y="2486762"/>
                    <a:pt x="5396305" y="2488031"/>
                  </a:cubicBezTo>
                  <a:cubicBezTo>
                    <a:pt x="5447811" y="2488031"/>
                    <a:pt x="5465591" y="2486762"/>
                    <a:pt x="5485911" y="2486762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57987">
            <a:off x="904572" y="809590"/>
            <a:ext cx="2167263" cy="224481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03520">
            <a:off x="15144891" y="605834"/>
            <a:ext cx="1875913" cy="2572948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750BAF9-3FF1-0305-B763-515FD3E81BF2}"/>
              </a:ext>
            </a:extLst>
          </p:cNvPr>
          <p:cNvSpPr txBox="1"/>
          <p:nvPr/>
        </p:nvSpPr>
        <p:spPr>
          <a:xfrm>
            <a:off x="5029200" y="876300"/>
            <a:ext cx="838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7A2E6148-8472-5553-94A2-1C1C89E09439}"/>
                  </a:ext>
                </a:extLst>
              </p:cNvPr>
              <p:cNvSpPr txBox="1"/>
              <p:nvPr/>
            </p:nvSpPr>
            <p:spPr>
              <a:xfrm>
                <a:off x="1671673" y="2754098"/>
                <a:ext cx="15092327" cy="74686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4 (SGK – tr.48)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ty du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lịch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báo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chuyến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tham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quan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nhóm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khách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du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lịch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50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khách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tiên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300 000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nhiều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50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khách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đăng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cứ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thêm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1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vé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sẽ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5 000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toàn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bộ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khách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khách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51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trở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nhóm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doanh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nhóm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khách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du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lịch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nhiều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bao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ty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bị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lỗ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phí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sự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chuyến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15 080 000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7A2E6148-8472-5553-94A2-1C1C89E094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673" y="2754098"/>
                <a:ext cx="15092327" cy="7468648"/>
              </a:xfrm>
              <a:prstGeom prst="rect">
                <a:avLst/>
              </a:prstGeom>
              <a:blipFill>
                <a:blip r:embed="rId8"/>
                <a:stretch>
                  <a:fillRect l="-1212" r="-1252" b="-2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19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515603" y="1835696"/>
            <a:ext cx="15256793" cy="6775392"/>
            <a:chOff x="0" y="0"/>
            <a:chExt cx="4237818" cy="1972977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200988" cy="1928527"/>
            </a:xfrm>
            <a:custGeom>
              <a:avLst/>
              <a:gdLst/>
              <a:ahLst/>
              <a:cxnLst/>
              <a:rect l="l" t="t" r="r" b="b"/>
              <a:pathLst>
                <a:path w="4200988" h="1928527">
                  <a:moveTo>
                    <a:pt x="2540" y="1898047"/>
                  </a:moveTo>
                  <a:cubicBezTo>
                    <a:pt x="0" y="1906937"/>
                    <a:pt x="5080" y="1913287"/>
                    <a:pt x="27540" y="1914557"/>
                  </a:cubicBezTo>
                  <a:cubicBezTo>
                    <a:pt x="53524" y="1915827"/>
                    <a:pt x="76260" y="1915827"/>
                    <a:pt x="102244" y="1915827"/>
                  </a:cubicBezTo>
                  <a:cubicBezTo>
                    <a:pt x="206181" y="1917097"/>
                    <a:pt x="310117" y="1917097"/>
                    <a:pt x="417302" y="1918367"/>
                  </a:cubicBezTo>
                  <a:cubicBezTo>
                    <a:pt x="475766" y="1919637"/>
                    <a:pt x="534230" y="1920907"/>
                    <a:pt x="589446" y="1922177"/>
                  </a:cubicBezTo>
                  <a:cubicBezTo>
                    <a:pt x="686887" y="1923447"/>
                    <a:pt x="781079" y="1923447"/>
                    <a:pt x="878519" y="1924717"/>
                  </a:cubicBezTo>
                  <a:cubicBezTo>
                    <a:pt x="917496" y="1924717"/>
                    <a:pt x="953224" y="1924717"/>
                    <a:pt x="992200" y="1923447"/>
                  </a:cubicBezTo>
                  <a:cubicBezTo>
                    <a:pt x="1008440" y="1923447"/>
                    <a:pt x="1027928" y="1922177"/>
                    <a:pt x="1044168" y="1922177"/>
                  </a:cubicBezTo>
                  <a:cubicBezTo>
                    <a:pt x="1109128" y="1923447"/>
                    <a:pt x="2408333" y="1914557"/>
                    <a:pt x="2473294" y="1915827"/>
                  </a:cubicBezTo>
                  <a:cubicBezTo>
                    <a:pt x="2564238" y="1917097"/>
                    <a:pt x="2814335" y="1917097"/>
                    <a:pt x="2905279" y="1917097"/>
                  </a:cubicBezTo>
                  <a:cubicBezTo>
                    <a:pt x="2941008" y="1917097"/>
                    <a:pt x="2973488" y="1915827"/>
                    <a:pt x="3009216" y="1915827"/>
                  </a:cubicBezTo>
                  <a:lnTo>
                    <a:pt x="3184609" y="1919637"/>
                  </a:lnTo>
                  <a:cubicBezTo>
                    <a:pt x="3311281" y="1922177"/>
                    <a:pt x="3434705" y="1919637"/>
                    <a:pt x="3561378" y="1923447"/>
                  </a:cubicBezTo>
                  <a:cubicBezTo>
                    <a:pt x="3772499" y="1928527"/>
                    <a:pt x="3986868" y="1922177"/>
                    <a:pt x="4136218" y="1927257"/>
                  </a:cubicBezTo>
                  <a:cubicBezTo>
                    <a:pt x="4156538" y="1928527"/>
                    <a:pt x="4176858" y="1927257"/>
                    <a:pt x="4199718" y="1927257"/>
                  </a:cubicBezTo>
                  <a:lnTo>
                    <a:pt x="4199718" y="1867567"/>
                  </a:lnTo>
                  <a:cubicBezTo>
                    <a:pt x="4198448" y="1797544"/>
                    <a:pt x="4197178" y="1727751"/>
                    <a:pt x="4197178" y="1653595"/>
                  </a:cubicBezTo>
                  <a:cubicBezTo>
                    <a:pt x="4197178" y="1567808"/>
                    <a:pt x="4200988" y="1480566"/>
                    <a:pt x="4194638" y="1394778"/>
                  </a:cubicBezTo>
                  <a:cubicBezTo>
                    <a:pt x="4187018" y="1338071"/>
                    <a:pt x="4175588" y="219924"/>
                    <a:pt x="4175588" y="163217"/>
                  </a:cubicBezTo>
                  <a:cubicBezTo>
                    <a:pt x="4173048" y="123958"/>
                    <a:pt x="4171778" y="83246"/>
                    <a:pt x="4169238" y="43987"/>
                  </a:cubicBezTo>
                  <a:cubicBezTo>
                    <a:pt x="4169238" y="32355"/>
                    <a:pt x="4167968" y="20722"/>
                    <a:pt x="4166698" y="6350"/>
                  </a:cubicBezTo>
                  <a:cubicBezTo>
                    <a:pt x="4156538" y="3810"/>
                    <a:pt x="4147648" y="2540"/>
                    <a:pt x="4137488" y="1270"/>
                  </a:cubicBezTo>
                  <a:cubicBezTo>
                    <a:pt x="4129868" y="0"/>
                    <a:pt x="4122248" y="1270"/>
                    <a:pt x="4115898" y="1270"/>
                  </a:cubicBezTo>
                  <a:lnTo>
                    <a:pt x="11300" y="6350"/>
                  </a:lnTo>
                  <a:lnTo>
                    <a:pt x="2540" y="1898047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176858" cy="1918367"/>
            </a:xfrm>
            <a:custGeom>
              <a:avLst/>
              <a:gdLst/>
              <a:ahLst/>
              <a:cxnLst/>
              <a:rect l="l" t="t" r="r" b="b"/>
              <a:pathLst>
                <a:path w="4176858" h="1918367">
                  <a:moveTo>
                    <a:pt x="4176858" y="1918367"/>
                  </a:moveTo>
                  <a:lnTo>
                    <a:pt x="0" y="1910747"/>
                  </a:lnTo>
                  <a:lnTo>
                    <a:pt x="0" y="679710"/>
                  </a:lnTo>
                  <a:lnTo>
                    <a:pt x="7620" y="20320"/>
                  </a:lnTo>
                  <a:lnTo>
                    <a:pt x="2093962" y="0"/>
                  </a:lnTo>
                  <a:lnTo>
                    <a:pt x="4155268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4206068" cy="1945037"/>
            </a:xfrm>
            <a:custGeom>
              <a:avLst/>
              <a:gdLst/>
              <a:ahLst/>
              <a:cxnLst/>
              <a:rect l="l" t="t" r="r" b="b"/>
              <a:pathLst>
                <a:path w="4206068" h="1945037">
                  <a:moveTo>
                    <a:pt x="4171778" y="21590"/>
                  </a:moveTo>
                  <a:cubicBezTo>
                    <a:pt x="4173048" y="34290"/>
                    <a:pt x="4173048" y="44450"/>
                    <a:pt x="4174318" y="54994"/>
                  </a:cubicBezTo>
                  <a:cubicBezTo>
                    <a:pt x="4176858" y="94253"/>
                    <a:pt x="4178128" y="134966"/>
                    <a:pt x="4180668" y="174225"/>
                  </a:cubicBezTo>
                  <a:cubicBezTo>
                    <a:pt x="4180668" y="230932"/>
                    <a:pt x="4193368" y="1349079"/>
                    <a:pt x="4199718" y="1405786"/>
                  </a:cubicBezTo>
                  <a:cubicBezTo>
                    <a:pt x="4206068" y="1491573"/>
                    <a:pt x="4202258" y="1578815"/>
                    <a:pt x="4202258" y="1664602"/>
                  </a:cubicBezTo>
                  <a:cubicBezTo>
                    <a:pt x="4202258" y="1740212"/>
                    <a:pt x="4203528" y="1810005"/>
                    <a:pt x="4204798" y="1884077"/>
                  </a:cubicBezTo>
                  <a:lnTo>
                    <a:pt x="4204798" y="1943767"/>
                  </a:lnTo>
                  <a:cubicBezTo>
                    <a:pt x="4181938" y="1943767"/>
                    <a:pt x="4161618" y="1945037"/>
                    <a:pt x="4141298" y="1943767"/>
                  </a:cubicBezTo>
                  <a:cubicBezTo>
                    <a:pt x="3934586" y="1938687"/>
                    <a:pt x="3720216" y="1945037"/>
                    <a:pt x="3509096" y="1939957"/>
                  </a:cubicBezTo>
                  <a:cubicBezTo>
                    <a:pt x="3382423" y="1936147"/>
                    <a:pt x="3258999" y="1938687"/>
                    <a:pt x="3132326" y="1936147"/>
                  </a:cubicBezTo>
                  <a:lnTo>
                    <a:pt x="2956933" y="1932337"/>
                  </a:lnTo>
                  <a:cubicBezTo>
                    <a:pt x="2921205" y="1932337"/>
                    <a:pt x="2888725" y="1933607"/>
                    <a:pt x="2852997" y="1933607"/>
                  </a:cubicBezTo>
                  <a:cubicBezTo>
                    <a:pt x="2762053" y="1932337"/>
                    <a:pt x="2511956" y="1933607"/>
                    <a:pt x="2421011" y="1932337"/>
                  </a:cubicBezTo>
                  <a:cubicBezTo>
                    <a:pt x="2356051" y="1931067"/>
                    <a:pt x="1056846" y="1939957"/>
                    <a:pt x="991886" y="1938687"/>
                  </a:cubicBezTo>
                  <a:cubicBezTo>
                    <a:pt x="975646" y="1938687"/>
                    <a:pt x="956157" y="1939957"/>
                    <a:pt x="939917" y="1939957"/>
                  </a:cubicBezTo>
                  <a:cubicBezTo>
                    <a:pt x="900941" y="1939957"/>
                    <a:pt x="865213" y="1941227"/>
                    <a:pt x="826237" y="1941227"/>
                  </a:cubicBezTo>
                  <a:cubicBezTo>
                    <a:pt x="728797" y="1941227"/>
                    <a:pt x="634604" y="1939957"/>
                    <a:pt x="537164" y="1938687"/>
                  </a:cubicBezTo>
                  <a:cubicBezTo>
                    <a:pt x="478700" y="1937417"/>
                    <a:pt x="420235" y="1936147"/>
                    <a:pt x="365019" y="1934877"/>
                  </a:cubicBezTo>
                  <a:cubicBezTo>
                    <a:pt x="261083" y="1933607"/>
                    <a:pt x="157146" y="1932337"/>
                    <a:pt x="49962" y="1932337"/>
                  </a:cubicBezTo>
                  <a:cubicBezTo>
                    <a:pt x="38100" y="1932337"/>
                    <a:pt x="29210" y="1932337"/>
                    <a:pt x="19050" y="1931067"/>
                  </a:cubicBezTo>
                  <a:cubicBezTo>
                    <a:pt x="10160" y="1929797"/>
                    <a:pt x="5080" y="1923447"/>
                    <a:pt x="7620" y="1914557"/>
                  </a:cubicBezTo>
                  <a:cubicBezTo>
                    <a:pt x="16510" y="1882707"/>
                    <a:pt x="12700" y="1846356"/>
                    <a:pt x="11430" y="1808551"/>
                  </a:cubicBezTo>
                  <a:cubicBezTo>
                    <a:pt x="10160" y="1731488"/>
                    <a:pt x="6350" y="1655878"/>
                    <a:pt x="7620" y="1578815"/>
                  </a:cubicBezTo>
                  <a:cubicBezTo>
                    <a:pt x="5080" y="1482849"/>
                    <a:pt x="0" y="294909"/>
                    <a:pt x="7620" y="197489"/>
                  </a:cubicBezTo>
                  <a:cubicBezTo>
                    <a:pt x="8890" y="178587"/>
                    <a:pt x="7620" y="158230"/>
                    <a:pt x="8890" y="139328"/>
                  </a:cubicBezTo>
                  <a:cubicBezTo>
                    <a:pt x="10160" y="108793"/>
                    <a:pt x="12700" y="7535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5946" y="30480"/>
                    <a:pt x="127914" y="29210"/>
                  </a:cubicBezTo>
                  <a:cubicBezTo>
                    <a:pt x="215611" y="25400"/>
                    <a:pt x="303307" y="22860"/>
                    <a:pt x="394251" y="20320"/>
                  </a:cubicBezTo>
                  <a:cubicBezTo>
                    <a:pt x="455964" y="17780"/>
                    <a:pt x="517676" y="16510"/>
                    <a:pt x="576140" y="13970"/>
                  </a:cubicBezTo>
                  <a:cubicBezTo>
                    <a:pt x="634604" y="11430"/>
                    <a:pt x="696317" y="8890"/>
                    <a:pt x="754781" y="8890"/>
                  </a:cubicBezTo>
                  <a:cubicBezTo>
                    <a:pt x="819741" y="7620"/>
                    <a:pt x="884701" y="10160"/>
                    <a:pt x="949662" y="8890"/>
                  </a:cubicBezTo>
                  <a:cubicBezTo>
                    <a:pt x="1030862" y="8890"/>
                    <a:pt x="2502212" y="6350"/>
                    <a:pt x="2583412" y="5080"/>
                  </a:cubicBezTo>
                  <a:cubicBezTo>
                    <a:pt x="2661364" y="3810"/>
                    <a:pt x="2739317" y="2540"/>
                    <a:pt x="2820517" y="2540"/>
                  </a:cubicBezTo>
                  <a:cubicBezTo>
                    <a:pt x="2953686" y="1270"/>
                    <a:pt x="3083606" y="0"/>
                    <a:pt x="3216775" y="0"/>
                  </a:cubicBezTo>
                  <a:cubicBezTo>
                    <a:pt x="3271991" y="0"/>
                    <a:pt x="3330455" y="2540"/>
                    <a:pt x="3385671" y="2540"/>
                  </a:cubicBezTo>
                  <a:cubicBezTo>
                    <a:pt x="3538328" y="3810"/>
                    <a:pt x="3694232" y="5080"/>
                    <a:pt x="3846889" y="7620"/>
                  </a:cubicBezTo>
                  <a:cubicBezTo>
                    <a:pt x="3928089" y="8890"/>
                    <a:pt x="4009290" y="12700"/>
                    <a:pt x="4090490" y="16510"/>
                  </a:cubicBezTo>
                  <a:lnTo>
                    <a:pt x="4141298" y="16510"/>
                  </a:lnTo>
                  <a:cubicBezTo>
                    <a:pt x="4152728" y="17780"/>
                    <a:pt x="4161618" y="20320"/>
                    <a:pt x="4171778" y="21590"/>
                  </a:cubicBezTo>
                  <a:close/>
                  <a:moveTo>
                    <a:pt x="4181938" y="1927257"/>
                  </a:moveTo>
                  <a:cubicBezTo>
                    <a:pt x="4183208" y="1910747"/>
                    <a:pt x="4184478" y="1898047"/>
                    <a:pt x="4184478" y="1885347"/>
                  </a:cubicBezTo>
                  <a:cubicBezTo>
                    <a:pt x="4183208" y="1802735"/>
                    <a:pt x="4181938" y="1725672"/>
                    <a:pt x="4181938" y="1642792"/>
                  </a:cubicBezTo>
                  <a:cubicBezTo>
                    <a:pt x="4181938" y="1604987"/>
                    <a:pt x="4184478" y="1567183"/>
                    <a:pt x="4183208" y="1529378"/>
                  </a:cubicBezTo>
                  <a:cubicBezTo>
                    <a:pt x="4183208" y="1494481"/>
                    <a:pt x="4181938" y="1458131"/>
                    <a:pt x="4180668" y="1423234"/>
                  </a:cubicBezTo>
                  <a:cubicBezTo>
                    <a:pt x="4175588" y="1369435"/>
                    <a:pt x="4164158" y="255650"/>
                    <a:pt x="4164158" y="201851"/>
                  </a:cubicBezTo>
                  <a:cubicBezTo>
                    <a:pt x="4161618" y="156776"/>
                    <a:pt x="4159078" y="110247"/>
                    <a:pt x="4156538" y="65173"/>
                  </a:cubicBezTo>
                  <a:cubicBezTo>
                    <a:pt x="4155268" y="44450"/>
                    <a:pt x="4153998" y="43180"/>
                    <a:pt x="4135962" y="41910"/>
                  </a:cubicBezTo>
                  <a:cubicBezTo>
                    <a:pt x="4126218" y="41910"/>
                    <a:pt x="4119722" y="41910"/>
                    <a:pt x="4109978" y="40640"/>
                  </a:cubicBezTo>
                  <a:cubicBezTo>
                    <a:pt x="4028778" y="36830"/>
                    <a:pt x="3944330" y="31750"/>
                    <a:pt x="3863129" y="30480"/>
                  </a:cubicBezTo>
                  <a:cubicBezTo>
                    <a:pt x="3665000" y="26670"/>
                    <a:pt x="3463624" y="25400"/>
                    <a:pt x="3265495" y="22860"/>
                  </a:cubicBezTo>
                  <a:lnTo>
                    <a:pt x="3031638" y="22860"/>
                  </a:lnTo>
                  <a:cubicBezTo>
                    <a:pt x="2927701" y="22860"/>
                    <a:pt x="2823765" y="22860"/>
                    <a:pt x="2723077" y="24130"/>
                  </a:cubicBezTo>
                  <a:cubicBezTo>
                    <a:pt x="2635380" y="25400"/>
                    <a:pt x="1157534" y="29210"/>
                    <a:pt x="1069838" y="29210"/>
                  </a:cubicBezTo>
                  <a:cubicBezTo>
                    <a:pt x="926925" y="29210"/>
                    <a:pt x="784013" y="26670"/>
                    <a:pt x="641100" y="33020"/>
                  </a:cubicBezTo>
                  <a:cubicBezTo>
                    <a:pt x="566396" y="36830"/>
                    <a:pt x="494940" y="36830"/>
                    <a:pt x="423483" y="38100"/>
                  </a:cubicBezTo>
                  <a:cubicBezTo>
                    <a:pt x="300059" y="41910"/>
                    <a:pt x="176634" y="45720"/>
                    <a:pt x="53210" y="50800"/>
                  </a:cubicBezTo>
                  <a:cubicBezTo>
                    <a:pt x="36830" y="50800"/>
                    <a:pt x="34290" y="53540"/>
                    <a:pt x="33020" y="70989"/>
                  </a:cubicBezTo>
                  <a:cubicBezTo>
                    <a:pt x="31750" y="97161"/>
                    <a:pt x="31750" y="123334"/>
                    <a:pt x="30480" y="149506"/>
                  </a:cubicBezTo>
                  <a:cubicBezTo>
                    <a:pt x="29210" y="193127"/>
                    <a:pt x="26670" y="235294"/>
                    <a:pt x="25400" y="278915"/>
                  </a:cubicBezTo>
                  <a:cubicBezTo>
                    <a:pt x="20320" y="325443"/>
                    <a:pt x="26670" y="1462493"/>
                    <a:pt x="29210" y="1509022"/>
                  </a:cubicBezTo>
                  <a:cubicBezTo>
                    <a:pt x="29210" y="1558459"/>
                    <a:pt x="29210" y="1609350"/>
                    <a:pt x="30480" y="1658787"/>
                  </a:cubicBezTo>
                  <a:cubicBezTo>
                    <a:pt x="30480" y="1695137"/>
                    <a:pt x="33020" y="1731488"/>
                    <a:pt x="33020" y="1767839"/>
                  </a:cubicBezTo>
                  <a:cubicBezTo>
                    <a:pt x="33020" y="1807097"/>
                    <a:pt x="33020" y="1846356"/>
                    <a:pt x="31750" y="1885347"/>
                  </a:cubicBezTo>
                  <a:lnTo>
                    <a:pt x="31750" y="1895507"/>
                  </a:lnTo>
                  <a:cubicBezTo>
                    <a:pt x="31750" y="1905667"/>
                    <a:pt x="35560" y="1909477"/>
                    <a:pt x="44450" y="1909477"/>
                  </a:cubicBezTo>
                  <a:cubicBezTo>
                    <a:pt x="82442" y="1909477"/>
                    <a:pt x="127914" y="1910747"/>
                    <a:pt x="170138" y="1910747"/>
                  </a:cubicBezTo>
                  <a:cubicBezTo>
                    <a:pt x="231851" y="1910747"/>
                    <a:pt x="296811" y="1908207"/>
                    <a:pt x="358523" y="1910747"/>
                  </a:cubicBezTo>
                  <a:cubicBezTo>
                    <a:pt x="459212" y="1914557"/>
                    <a:pt x="559900" y="1917097"/>
                    <a:pt x="660588" y="1915827"/>
                  </a:cubicBezTo>
                  <a:cubicBezTo>
                    <a:pt x="725549" y="1914557"/>
                    <a:pt x="787261" y="1917097"/>
                    <a:pt x="852221" y="1917097"/>
                  </a:cubicBezTo>
                  <a:cubicBezTo>
                    <a:pt x="946414" y="1917097"/>
                    <a:pt x="1040606" y="1915827"/>
                    <a:pt x="1134798" y="1917097"/>
                  </a:cubicBezTo>
                  <a:cubicBezTo>
                    <a:pt x="1274463" y="1918367"/>
                    <a:pt x="2807525" y="1908207"/>
                    <a:pt x="2950438" y="1910747"/>
                  </a:cubicBezTo>
                  <a:cubicBezTo>
                    <a:pt x="3012150" y="1912017"/>
                    <a:pt x="3073862" y="1913287"/>
                    <a:pt x="3132326" y="1913287"/>
                  </a:cubicBezTo>
                  <a:cubicBezTo>
                    <a:pt x="3239511" y="1915827"/>
                    <a:pt x="3343447" y="1912017"/>
                    <a:pt x="3450631" y="1915827"/>
                  </a:cubicBezTo>
                  <a:cubicBezTo>
                    <a:pt x="3538328" y="1918367"/>
                    <a:pt x="3626024" y="1918367"/>
                    <a:pt x="3713721" y="1920907"/>
                  </a:cubicBezTo>
                  <a:cubicBezTo>
                    <a:pt x="3843641" y="1924717"/>
                    <a:pt x="3973561" y="1927257"/>
                    <a:pt x="4103482" y="1928527"/>
                  </a:cubicBezTo>
                  <a:cubicBezTo>
                    <a:pt x="4143838" y="1928527"/>
                    <a:pt x="4161618" y="1927257"/>
                    <a:pt x="4181938" y="1927257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84101">
            <a:off x="141778" y="7165588"/>
            <a:ext cx="3096747" cy="284337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23480">
            <a:off x="36909" y="-21835"/>
            <a:ext cx="2995411" cy="349782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332194">
            <a:off x="15774520" y="1006347"/>
            <a:ext cx="2464947" cy="240668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47673">
            <a:off x="14541226" y="96894"/>
            <a:ext cx="2272697" cy="18636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16645">
            <a:off x="13886624" y="5907485"/>
            <a:ext cx="4326607" cy="44814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1B31CC0B-41FF-70D9-37B9-552CBD9D6670}"/>
                  </a:ext>
                </a:extLst>
              </p:cNvPr>
              <p:cNvSpPr txBox="1"/>
              <p:nvPr/>
            </p:nvSpPr>
            <p:spPr>
              <a:xfrm>
                <a:off x="2195285" y="3551030"/>
                <a:ext cx="13753248" cy="38767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khách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51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trở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lên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sSup>
                      <m:sSupPr>
                        <m:ctrlPr>
                          <a:rPr lang="fr-FR" sz="40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0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ℕ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vé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thêm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fr-FR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(300</m:t>
                    </m:r>
                    <m:r>
                      <a:rPr lang="en-US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fr-FR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5.</m:t>
                    </m:r>
                    <m:r>
                      <a:rPr lang="fr-FR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nghìn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doanh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fr-FR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(50+</m:t>
                    </m:r>
                    <m:r>
                      <a:rPr lang="fr-FR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)(300−5</m:t>
                    </m:r>
                    <m:r>
                      <a:rPr lang="fr-FR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nghìn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1B31CC0B-41FF-70D9-37B9-552CBD9D6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285" y="3551030"/>
                <a:ext cx="13753248" cy="3876767"/>
              </a:xfrm>
              <a:prstGeom prst="rect">
                <a:avLst/>
              </a:prstGeom>
              <a:blipFill>
                <a:blip r:embed="rId14"/>
                <a:stretch>
                  <a:fillRect l="-1551" b="-5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Bong bóng Lời nói: Hình bầu dục 16">
            <a:extLst>
              <a:ext uri="{FF2B5EF4-FFF2-40B4-BE49-F238E27FC236}">
                <a16:creationId xmlns:a16="http://schemas.microsoft.com/office/drawing/2014/main" id="{476DB511-634E-C23E-12DF-D167C5E499FC}"/>
              </a:ext>
            </a:extLst>
          </p:cNvPr>
          <p:cNvSpPr/>
          <p:nvPr/>
        </p:nvSpPr>
        <p:spPr>
          <a:xfrm>
            <a:off x="7961983" y="1868175"/>
            <a:ext cx="2364033" cy="140385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3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1602707" y="1061617"/>
            <a:ext cx="15082586" cy="8163765"/>
            <a:chOff x="0" y="0"/>
            <a:chExt cx="2497147" cy="2543719"/>
          </a:xfrm>
        </p:grpSpPr>
        <p:sp>
          <p:nvSpPr>
            <p:cNvPr id="13" name="Freeform 13"/>
            <p:cNvSpPr/>
            <p:nvPr/>
          </p:nvSpPr>
          <p:spPr>
            <a:xfrm>
              <a:off x="38100" y="44450"/>
              <a:ext cx="2460317" cy="2499269"/>
            </a:xfrm>
            <a:custGeom>
              <a:avLst/>
              <a:gdLst/>
              <a:ahLst/>
              <a:cxnLst/>
              <a:rect l="l" t="t" r="r" b="b"/>
              <a:pathLst>
                <a:path w="2460317" h="2499269">
                  <a:moveTo>
                    <a:pt x="2540" y="2468789"/>
                  </a:moveTo>
                  <a:cubicBezTo>
                    <a:pt x="0" y="2477679"/>
                    <a:pt x="5080" y="2484029"/>
                    <a:pt x="18060" y="2485299"/>
                  </a:cubicBezTo>
                  <a:cubicBezTo>
                    <a:pt x="32989" y="2486569"/>
                    <a:pt x="46052" y="2486569"/>
                    <a:pt x="60981" y="2486569"/>
                  </a:cubicBezTo>
                  <a:cubicBezTo>
                    <a:pt x="120697" y="2487839"/>
                    <a:pt x="180412" y="2487839"/>
                    <a:pt x="241995" y="2489109"/>
                  </a:cubicBezTo>
                  <a:cubicBezTo>
                    <a:pt x="275585" y="2490379"/>
                    <a:pt x="309175" y="2491649"/>
                    <a:pt x="340899" y="2492919"/>
                  </a:cubicBezTo>
                  <a:cubicBezTo>
                    <a:pt x="396883" y="2494189"/>
                    <a:pt x="451001" y="2494189"/>
                    <a:pt x="506984" y="2495459"/>
                  </a:cubicBezTo>
                  <a:cubicBezTo>
                    <a:pt x="529378" y="2495459"/>
                    <a:pt x="549905" y="2495459"/>
                    <a:pt x="572299" y="2494189"/>
                  </a:cubicBezTo>
                  <a:cubicBezTo>
                    <a:pt x="581629" y="2494189"/>
                    <a:pt x="592826" y="2492919"/>
                    <a:pt x="602157" y="2492919"/>
                  </a:cubicBezTo>
                  <a:cubicBezTo>
                    <a:pt x="639479" y="2494189"/>
                    <a:pt x="1385929" y="2485299"/>
                    <a:pt x="1423251" y="2486569"/>
                  </a:cubicBezTo>
                  <a:cubicBezTo>
                    <a:pt x="1475503" y="2487839"/>
                    <a:pt x="1619194" y="2487839"/>
                    <a:pt x="1671446" y="2487839"/>
                  </a:cubicBezTo>
                  <a:cubicBezTo>
                    <a:pt x="1691973" y="2487839"/>
                    <a:pt x="1710634" y="2486569"/>
                    <a:pt x="1731162" y="2486569"/>
                  </a:cubicBezTo>
                  <a:lnTo>
                    <a:pt x="1831933" y="2490379"/>
                  </a:lnTo>
                  <a:cubicBezTo>
                    <a:pt x="1904711" y="2492919"/>
                    <a:pt x="1975624" y="2490379"/>
                    <a:pt x="2048403" y="2494189"/>
                  </a:cubicBezTo>
                  <a:cubicBezTo>
                    <a:pt x="2169701" y="2499269"/>
                    <a:pt x="2292865" y="2492919"/>
                    <a:pt x="2395547" y="2497999"/>
                  </a:cubicBezTo>
                  <a:cubicBezTo>
                    <a:pt x="2415867" y="2499269"/>
                    <a:pt x="2436187" y="2497999"/>
                    <a:pt x="2459047" y="2497999"/>
                  </a:cubicBezTo>
                  <a:lnTo>
                    <a:pt x="2459047" y="2438309"/>
                  </a:lnTo>
                  <a:cubicBezTo>
                    <a:pt x="2457777" y="2355353"/>
                    <a:pt x="2456507" y="2263810"/>
                    <a:pt x="2456507" y="2166547"/>
                  </a:cubicBezTo>
                  <a:cubicBezTo>
                    <a:pt x="2456507" y="2054026"/>
                    <a:pt x="2460317" y="1939598"/>
                    <a:pt x="2453967" y="1827078"/>
                  </a:cubicBezTo>
                  <a:cubicBezTo>
                    <a:pt x="2446347" y="1752700"/>
                    <a:pt x="2434917" y="286117"/>
                    <a:pt x="2434917" y="211739"/>
                  </a:cubicBezTo>
                  <a:cubicBezTo>
                    <a:pt x="2432377" y="160247"/>
                    <a:pt x="2431107" y="106847"/>
                    <a:pt x="2428567" y="55354"/>
                  </a:cubicBezTo>
                  <a:cubicBezTo>
                    <a:pt x="2428567" y="40097"/>
                    <a:pt x="2427297" y="24840"/>
                    <a:pt x="2426027" y="6350"/>
                  </a:cubicBezTo>
                  <a:cubicBezTo>
                    <a:pt x="2415867" y="3810"/>
                    <a:pt x="2406977" y="2540"/>
                    <a:pt x="2396817" y="1270"/>
                  </a:cubicBezTo>
                  <a:cubicBezTo>
                    <a:pt x="2389197" y="0"/>
                    <a:pt x="2381577" y="1270"/>
                    <a:pt x="2375227" y="1270"/>
                  </a:cubicBezTo>
                  <a:lnTo>
                    <a:pt x="8729" y="6350"/>
                  </a:lnTo>
                  <a:lnTo>
                    <a:pt x="2540" y="2468789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1430" y="16510"/>
              <a:ext cx="2436187" cy="2489109"/>
            </a:xfrm>
            <a:custGeom>
              <a:avLst/>
              <a:gdLst/>
              <a:ahLst/>
              <a:cxnLst/>
              <a:rect l="l" t="t" r="r" b="b"/>
              <a:pathLst>
                <a:path w="2436187" h="2489109">
                  <a:moveTo>
                    <a:pt x="2436187" y="2489109"/>
                  </a:moveTo>
                  <a:lnTo>
                    <a:pt x="0" y="2481489"/>
                  </a:lnTo>
                  <a:lnTo>
                    <a:pt x="0" y="880475"/>
                  </a:lnTo>
                  <a:lnTo>
                    <a:pt x="7620" y="20320"/>
                  </a:lnTo>
                  <a:lnTo>
                    <a:pt x="1216656" y="0"/>
                  </a:lnTo>
                  <a:lnTo>
                    <a:pt x="2414597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-3810" y="0"/>
              <a:ext cx="2465397" cy="2515779"/>
            </a:xfrm>
            <a:custGeom>
              <a:avLst/>
              <a:gdLst/>
              <a:ahLst/>
              <a:cxnLst/>
              <a:rect l="l" t="t" r="r" b="b"/>
              <a:pathLst>
                <a:path w="2465397" h="2515779">
                  <a:moveTo>
                    <a:pt x="2431107" y="21590"/>
                  </a:moveTo>
                  <a:cubicBezTo>
                    <a:pt x="2432377" y="34290"/>
                    <a:pt x="2432377" y="44450"/>
                    <a:pt x="2433647" y="55940"/>
                  </a:cubicBezTo>
                  <a:cubicBezTo>
                    <a:pt x="2436187" y="107433"/>
                    <a:pt x="2437457" y="160833"/>
                    <a:pt x="2439997" y="212325"/>
                  </a:cubicBezTo>
                  <a:cubicBezTo>
                    <a:pt x="2439997" y="286703"/>
                    <a:pt x="2452697" y="1753286"/>
                    <a:pt x="2459047" y="1827664"/>
                  </a:cubicBezTo>
                  <a:cubicBezTo>
                    <a:pt x="2465397" y="1940184"/>
                    <a:pt x="2461587" y="2054612"/>
                    <a:pt x="2461587" y="2167133"/>
                  </a:cubicBezTo>
                  <a:cubicBezTo>
                    <a:pt x="2461587" y="2266304"/>
                    <a:pt x="2462857" y="2357846"/>
                    <a:pt x="2464127" y="2454819"/>
                  </a:cubicBezTo>
                  <a:lnTo>
                    <a:pt x="2464127" y="2514509"/>
                  </a:lnTo>
                  <a:cubicBezTo>
                    <a:pt x="2441267" y="2514509"/>
                    <a:pt x="2420947" y="2515779"/>
                    <a:pt x="2400627" y="2514509"/>
                  </a:cubicBezTo>
                  <a:cubicBezTo>
                    <a:pt x="2280658" y="2509429"/>
                    <a:pt x="2157493" y="2515779"/>
                    <a:pt x="2036195" y="2510699"/>
                  </a:cubicBezTo>
                  <a:cubicBezTo>
                    <a:pt x="1963417" y="2506889"/>
                    <a:pt x="1892504" y="2509429"/>
                    <a:pt x="1819725" y="2506889"/>
                  </a:cubicBezTo>
                  <a:lnTo>
                    <a:pt x="1718954" y="2503079"/>
                  </a:lnTo>
                  <a:cubicBezTo>
                    <a:pt x="1698427" y="2503079"/>
                    <a:pt x="1679766" y="2504349"/>
                    <a:pt x="1659238" y="2504349"/>
                  </a:cubicBezTo>
                  <a:cubicBezTo>
                    <a:pt x="1606987" y="2503079"/>
                    <a:pt x="1463295" y="2504349"/>
                    <a:pt x="1411044" y="2503079"/>
                  </a:cubicBezTo>
                  <a:cubicBezTo>
                    <a:pt x="1373721" y="2501809"/>
                    <a:pt x="627271" y="2510699"/>
                    <a:pt x="589949" y="2509429"/>
                  </a:cubicBezTo>
                  <a:cubicBezTo>
                    <a:pt x="580618" y="2509429"/>
                    <a:pt x="569422" y="2510699"/>
                    <a:pt x="560091" y="2510699"/>
                  </a:cubicBezTo>
                  <a:cubicBezTo>
                    <a:pt x="537697" y="2510699"/>
                    <a:pt x="517170" y="2511969"/>
                    <a:pt x="494777" y="2511969"/>
                  </a:cubicBezTo>
                  <a:cubicBezTo>
                    <a:pt x="438793" y="2511969"/>
                    <a:pt x="384675" y="2510699"/>
                    <a:pt x="328692" y="2509429"/>
                  </a:cubicBezTo>
                  <a:cubicBezTo>
                    <a:pt x="295101" y="2508159"/>
                    <a:pt x="261511" y="2506889"/>
                    <a:pt x="229787" y="2505619"/>
                  </a:cubicBezTo>
                  <a:cubicBezTo>
                    <a:pt x="170071" y="2504349"/>
                    <a:pt x="110355" y="2503079"/>
                    <a:pt x="48773" y="2503079"/>
                  </a:cubicBezTo>
                  <a:cubicBezTo>
                    <a:pt x="38100" y="2503079"/>
                    <a:pt x="29210" y="2503079"/>
                    <a:pt x="19050" y="2501809"/>
                  </a:cubicBezTo>
                  <a:cubicBezTo>
                    <a:pt x="10160" y="2500539"/>
                    <a:pt x="5080" y="2494189"/>
                    <a:pt x="7620" y="2485299"/>
                  </a:cubicBezTo>
                  <a:cubicBezTo>
                    <a:pt x="16510" y="2453202"/>
                    <a:pt x="12700" y="2405524"/>
                    <a:pt x="11430" y="2355939"/>
                  </a:cubicBezTo>
                  <a:cubicBezTo>
                    <a:pt x="10160" y="2254861"/>
                    <a:pt x="6350" y="2155690"/>
                    <a:pt x="7620" y="2054612"/>
                  </a:cubicBezTo>
                  <a:cubicBezTo>
                    <a:pt x="5080" y="1928742"/>
                    <a:pt x="0" y="370617"/>
                    <a:pt x="7620" y="242839"/>
                  </a:cubicBezTo>
                  <a:cubicBezTo>
                    <a:pt x="8890" y="218046"/>
                    <a:pt x="7620" y="191347"/>
                    <a:pt x="8890" y="166554"/>
                  </a:cubicBezTo>
                  <a:cubicBezTo>
                    <a:pt x="10160" y="126504"/>
                    <a:pt x="12700" y="8264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3702" y="30480"/>
                    <a:pt x="93560" y="29210"/>
                  </a:cubicBezTo>
                  <a:cubicBezTo>
                    <a:pt x="143945" y="25400"/>
                    <a:pt x="194331" y="22860"/>
                    <a:pt x="246582" y="20320"/>
                  </a:cubicBezTo>
                  <a:cubicBezTo>
                    <a:pt x="282038" y="17780"/>
                    <a:pt x="317495" y="16510"/>
                    <a:pt x="351085" y="13970"/>
                  </a:cubicBezTo>
                  <a:cubicBezTo>
                    <a:pt x="384675" y="11430"/>
                    <a:pt x="420132" y="8890"/>
                    <a:pt x="453722" y="8890"/>
                  </a:cubicBezTo>
                  <a:cubicBezTo>
                    <a:pt x="491044" y="7620"/>
                    <a:pt x="528367" y="10160"/>
                    <a:pt x="565689" y="8890"/>
                  </a:cubicBezTo>
                  <a:cubicBezTo>
                    <a:pt x="612342" y="8890"/>
                    <a:pt x="1457697" y="6350"/>
                    <a:pt x="1504350" y="5080"/>
                  </a:cubicBezTo>
                  <a:cubicBezTo>
                    <a:pt x="1549137" y="3810"/>
                    <a:pt x="1593924" y="2540"/>
                    <a:pt x="1640577" y="2540"/>
                  </a:cubicBezTo>
                  <a:cubicBezTo>
                    <a:pt x="1717088" y="1270"/>
                    <a:pt x="1791733" y="0"/>
                    <a:pt x="1868244" y="0"/>
                  </a:cubicBezTo>
                  <a:cubicBezTo>
                    <a:pt x="1899968" y="0"/>
                    <a:pt x="1933558" y="2540"/>
                    <a:pt x="1965283" y="2540"/>
                  </a:cubicBezTo>
                  <a:cubicBezTo>
                    <a:pt x="2052991" y="3810"/>
                    <a:pt x="2142564" y="5080"/>
                    <a:pt x="2230272" y="7620"/>
                  </a:cubicBezTo>
                  <a:cubicBezTo>
                    <a:pt x="2276925" y="8890"/>
                    <a:pt x="2323578" y="12700"/>
                    <a:pt x="2370232" y="16510"/>
                  </a:cubicBezTo>
                  <a:lnTo>
                    <a:pt x="2400627" y="16510"/>
                  </a:lnTo>
                  <a:cubicBezTo>
                    <a:pt x="2412057" y="17780"/>
                    <a:pt x="2420947" y="20320"/>
                    <a:pt x="2431107" y="21590"/>
                  </a:cubicBezTo>
                  <a:close/>
                  <a:moveTo>
                    <a:pt x="2441267" y="2497999"/>
                  </a:moveTo>
                  <a:cubicBezTo>
                    <a:pt x="2442537" y="2481489"/>
                    <a:pt x="2443807" y="2468789"/>
                    <a:pt x="2443807" y="2456089"/>
                  </a:cubicBezTo>
                  <a:cubicBezTo>
                    <a:pt x="2442537" y="2348310"/>
                    <a:pt x="2441267" y="2247232"/>
                    <a:pt x="2441267" y="2138526"/>
                  </a:cubicBezTo>
                  <a:cubicBezTo>
                    <a:pt x="2441267" y="2088941"/>
                    <a:pt x="2443807" y="2039355"/>
                    <a:pt x="2442537" y="1989770"/>
                  </a:cubicBezTo>
                  <a:cubicBezTo>
                    <a:pt x="2442537" y="1943999"/>
                    <a:pt x="2441267" y="1896320"/>
                    <a:pt x="2439997" y="1850549"/>
                  </a:cubicBezTo>
                  <a:cubicBezTo>
                    <a:pt x="2434917" y="1779986"/>
                    <a:pt x="2423487" y="319124"/>
                    <a:pt x="2423487" y="248561"/>
                  </a:cubicBezTo>
                  <a:cubicBezTo>
                    <a:pt x="2420947" y="189440"/>
                    <a:pt x="2418407" y="128411"/>
                    <a:pt x="2415867" y="69290"/>
                  </a:cubicBezTo>
                  <a:cubicBezTo>
                    <a:pt x="2414597" y="44450"/>
                    <a:pt x="2413327" y="43180"/>
                    <a:pt x="2396357" y="41910"/>
                  </a:cubicBezTo>
                  <a:cubicBezTo>
                    <a:pt x="2390759" y="41910"/>
                    <a:pt x="2387027" y="41910"/>
                    <a:pt x="2381428" y="40640"/>
                  </a:cubicBezTo>
                  <a:cubicBezTo>
                    <a:pt x="2334775" y="36830"/>
                    <a:pt x="2286256" y="31750"/>
                    <a:pt x="2239603" y="30480"/>
                  </a:cubicBezTo>
                  <a:cubicBezTo>
                    <a:pt x="2125769" y="26670"/>
                    <a:pt x="2010070" y="25400"/>
                    <a:pt x="1896236" y="22860"/>
                  </a:cubicBezTo>
                  <a:lnTo>
                    <a:pt x="1761875" y="22860"/>
                  </a:lnTo>
                  <a:cubicBezTo>
                    <a:pt x="1702159" y="22860"/>
                    <a:pt x="1642443" y="22860"/>
                    <a:pt x="1584593" y="24130"/>
                  </a:cubicBezTo>
                  <a:cubicBezTo>
                    <a:pt x="1534208" y="25400"/>
                    <a:pt x="685121" y="29210"/>
                    <a:pt x="634736" y="29210"/>
                  </a:cubicBezTo>
                  <a:cubicBezTo>
                    <a:pt x="552627" y="29210"/>
                    <a:pt x="470517" y="26670"/>
                    <a:pt x="388408" y="33020"/>
                  </a:cubicBezTo>
                  <a:cubicBezTo>
                    <a:pt x="345487" y="36830"/>
                    <a:pt x="304432" y="36830"/>
                    <a:pt x="263377" y="38100"/>
                  </a:cubicBezTo>
                  <a:cubicBezTo>
                    <a:pt x="192464" y="41910"/>
                    <a:pt x="121552" y="45720"/>
                    <a:pt x="50639" y="50800"/>
                  </a:cubicBezTo>
                  <a:cubicBezTo>
                    <a:pt x="36830" y="50800"/>
                    <a:pt x="34290" y="54033"/>
                    <a:pt x="33020" y="76919"/>
                  </a:cubicBezTo>
                  <a:cubicBezTo>
                    <a:pt x="31750" y="111247"/>
                    <a:pt x="31750" y="145576"/>
                    <a:pt x="30480" y="179904"/>
                  </a:cubicBezTo>
                  <a:cubicBezTo>
                    <a:pt x="29210" y="237118"/>
                    <a:pt x="26670" y="292425"/>
                    <a:pt x="25400" y="349638"/>
                  </a:cubicBezTo>
                  <a:cubicBezTo>
                    <a:pt x="20320" y="410667"/>
                    <a:pt x="26670" y="1902042"/>
                    <a:pt x="29210" y="1963070"/>
                  </a:cubicBezTo>
                  <a:cubicBezTo>
                    <a:pt x="29210" y="2027912"/>
                    <a:pt x="29210" y="2094662"/>
                    <a:pt x="30480" y="2159504"/>
                  </a:cubicBezTo>
                  <a:cubicBezTo>
                    <a:pt x="30480" y="2207183"/>
                    <a:pt x="33020" y="2254861"/>
                    <a:pt x="33020" y="2302539"/>
                  </a:cubicBezTo>
                  <a:cubicBezTo>
                    <a:pt x="33020" y="2354032"/>
                    <a:pt x="33020" y="2405524"/>
                    <a:pt x="31750" y="2456089"/>
                  </a:cubicBezTo>
                  <a:lnTo>
                    <a:pt x="31750" y="2466249"/>
                  </a:lnTo>
                  <a:cubicBezTo>
                    <a:pt x="31750" y="2476409"/>
                    <a:pt x="35560" y="2480219"/>
                    <a:pt x="44450" y="2480219"/>
                  </a:cubicBezTo>
                  <a:cubicBezTo>
                    <a:pt x="67434" y="2480219"/>
                    <a:pt x="93560" y="2481489"/>
                    <a:pt x="117820" y="2481489"/>
                  </a:cubicBezTo>
                  <a:cubicBezTo>
                    <a:pt x="153276" y="2481489"/>
                    <a:pt x="190598" y="2478949"/>
                    <a:pt x="226055" y="2481489"/>
                  </a:cubicBezTo>
                  <a:cubicBezTo>
                    <a:pt x="283905" y="2485299"/>
                    <a:pt x="341754" y="2487839"/>
                    <a:pt x="399604" y="2486569"/>
                  </a:cubicBezTo>
                  <a:cubicBezTo>
                    <a:pt x="436927" y="2485299"/>
                    <a:pt x="472383" y="2487839"/>
                    <a:pt x="509706" y="2487839"/>
                  </a:cubicBezTo>
                  <a:cubicBezTo>
                    <a:pt x="563823" y="2487839"/>
                    <a:pt x="617941" y="2486569"/>
                    <a:pt x="672058" y="2487839"/>
                  </a:cubicBezTo>
                  <a:cubicBezTo>
                    <a:pt x="752302" y="2489109"/>
                    <a:pt x="1633112" y="2478949"/>
                    <a:pt x="1715222" y="2481489"/>
                  </a:cubicBezTo>
                  <a:cubicBezTo>
                    <a:pt x="1750678" y="2482759"/>
                    <a:pt x="1786135" y="2484029"/>
                    <a:pt x="1819725" y="2484029"/>
                  </a:cubicBezTo>
                  <a:cubicBezTo>
                    <a:pt x="1881307" y="2486569"/>
                    <a:pt x="1941023" y="2482759"/>
                    <a:pt x="2002605" y="2486569"/>
                  </a:cubicBezTo>
                  <a:cubicBezTo>
                    <a:pt x="2052991" y="2489109"/>
                    <a:pt x="2103376" y="2489109"/>
                    <a:pt x="2153761" y="2491649"/>
                  </a:cubicBezTo>
                  <a:cubicBezTo>
                    <a:pt x="2228406" y="2495459"/>
                    <a:pt x="2303051" y="2497999"/>
                    <a:pt x="2377696" y="2499269"/>
                  </a:cubicBezTo>
                  <a:cubicBezTo>
                    <a:pt x="2403167" y="2499269"/>
                    <a:pt x="2420947" y="2497999"/>
                    <a:pt x="2441267" y="2497999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68926">
            <a:off x="16039748" y="7633362"/>
            <a:ext cx="1533727" cy="240327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8483">
            <a:off x="437552" y="466688"/>
            <a:ext cx="2420896" cy="28572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2E2B0867-6F1B-FF9D-C465-06A9F68E051B}"/>
                  </a:ext>
                </a:extLst>
              </p:cNvPr>
              <p:cNvSpPr txBox="1"/>
              <p:nvPr/>
            </p:nvSpPr>
            <p:spPr>
              <a:xfrm>
                <a:off x="3354961" y="2182643"/>
                <a:ext cx="11340285" cy="59286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công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ty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bị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lỗ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40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fr-FR" sz="40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50+</m:t>
                      </m:r>
                      <m:r>
                        <a:rPr lang="fr-FR" sz="40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fr-FR" sz="40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)(300−5</m:t>
                      </m:r>
                      <m:r>
                        <a:rPr lang="fr-FR" sz="40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fr-FR" sz="40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fr-FR" sz="4000" b="1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≥</m:t>
                      </m:r>
                      <m:r>
                        <a:rPr lang="fr-FR" sz="4000" i="1" dirty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15080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40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⟺</m:t>
                      </m:r>
                      <m:r>
                        <a:rPr lang="en-US" sz="4000" b="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b="0" i="1" dirty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b="0" i="1" dirty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1" dirty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000" i="1" dirty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+10</m:t>
                      </m:r>
                      <m:r>
                        <a:rPr lang="fr-FR" sz="4000" i="1" dirty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fr-FR" sz="4000" i="1" dirty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−16</m:t>
                      </m:r>
                      <m:r>
                        <a:rPr lang="fr-FR" sz="4000" b="1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≥</m:t>
                      </m:r>
                      <m:r>
                        <a:rPr lang="fr-FR" sz="4000" i="1" dirty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0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40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⟺</m:t>
                      </m:r>
                      <m:r>
                        <a:rPr lang="fr-FR" sz="4000" i="1" dirty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fr-FR" sz="40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≤</m:t>
                      </m:r>
                      <m:r>
                        <a:rPr lang="fr-FR" sz="4000" i="1" dirty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fr-FR" sz="40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≤</m:t>
                      </m:r>
                      <m:r>
                        <a:rPr lang="fr-FR" sz="4000" i="1" dirty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8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nhóm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khách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du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lịch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nhiều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58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công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ty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du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lịch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bị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lỗ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2E2B0867-6F1B-FF9D-C465-06A9F68E05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4961" y="2182643"/>
                <a:ext cx="11340285" cy="5928611"/>
              </a:xfrm>
              <a:prstGeom prst="rect">
                <a:avLst/>
              </a:prstGeom>
              <a:blipFill>
                <a:blip r:embed="rId8"/>
                <a:stretch>
                  <a:fillRect l="-1881" r="-1881" b="-3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158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028700" y="1104900"/>
            <a:ext cx="16230600" cy="8534400"/>
            <a:chOff x="0" y="0"/>
            <a:chExt cx="5541791" cy="2084037"/>
          </a:xfrm>
        </p:grpSpPr>
        <p:sp>
          <p:nvSpPr>
            <p:cNvPr id="10" name="Freeform 10"/>
            <p:cNvSpPr/>
            <p:nvPr/>
          </p:nvSpPr>
          <p:spPr>
            <a:xfrm>
              <a:off x="38100" y="44450"/>
              <a:ext cx="5504962" cy="2039587"/>
            </a:xfrm>
            <a:custGeom>
              <a:avLst/>
              <a:gdLst/>
              <a:ahLst/>
              <a:cxnLst/>
              <a:rect l="l" t="t" r="r" b="b"/>
              <a:pathLst>
                <a:path w="5504962" h="2039587">
                  <a:moveTo>
                    <a:pt x="2540" y="2009107"/>
                  </a:moveTo>
                  <a:cubicBezTo>
                    <a:pt x="0" y="2017997"/>
                    <a:pt x="5080" y="2024347"/>
                    <a:pt x="34642" y="2025617"/>
                  </a:cubicBezTo>
                  <a:cubicBezTo>
                    <a:pt x="68908" y="2026887"/>
                    <a:pt x="98890" y="2026887"/>
                    <a:pt x="133156" y="2026887"/>
                  </a:cubicBezTo>
                  <a:cubicBezTo>
                    <a:pt x="270219" y="2028157"/>
                    <a:pt x="407282" y="2028157"/>
                    <a:pt x="548628" y="2029427"/>
                  </a:cubicBezTo>
                  <a:cubicBezTo>
                    <a:pt x="625726" y="2030697"/>
                    <a:pt x="702824" y="2031967"/>
                    <a:pt x="775638" y="2033237"/>
                  </a:cubicBezTo>
                  <a:cubicBezTo>
                    <a:pt x="904135" y="2034507"/>
                    <a:pt x="1028348" y="2034507"/>
                    <a:pt x="1156844" y="2035777"/>
                  </a:cubicBezTo>
                  <a:cubicBezTo>
                    <a:pt x="1208243" y="2035777"/>
                    <a:pt x="1255358" y="2035777"/>
                    <a:pt x="1306757" y="2034507"/>
                  </a:cubicBezTo>
                  <a:cubicBezTo>
                    <a:pt x="1328173" y="2034507"/>
                    <a:pt x="1353872" y="2033237"/>
                    <a:pt x="1375288" y="2033237"/>
                  </a:cubicBezTo>
                  <a:cubicBezTo>
                    <a:pt x="1460952" y="2034507"/>
                    <a:pt x="3174238" y="2025617"/>
                    <a:pt x="3259903" y="2026887"/>
                  </a:cubicBezTo>
                  <a:cubicBezTo>
                    <a:pt x="3379833" y="2028157"/>
                    <a:pt x="3709640" y="2028157"/>
                    <a:pt x="3829571" y="2028157"/>
                  </a:cubicBezTo>
                  <a:cubicBezTo>
                    <a:pt x="3876686" y="2028157"/>
                    <a:pt x="3919518" y="2026887"/>
                    <a:pt x="3966633" y="2026887"/>
                  </a:cubicBezTo>
                  <a:lnTo>
                    <a:pt x="4197927" y="2030697"/>
                  </a:lnTo>
                  <a:cubicBezTo>
                    <a:pt x="4364972" y="2033237"/>
                    <a:pt x="4527734" y="2030697"/>
                    <a:pt x="4694780" y="2034507"/>
                  </a:cubicBezTo>
                  <a:cubicBezTo>
                    <a:pt x="4973189" y="2039587"/>
                    <a:pt x="5255881" y="2033237"/>
                    <a:pt x="5440192" y="2038317"/>
                  </a:cubicBezTo>
                  <a:cubicBezTo>
                    <a:pt x="5460512" y="2039587"/>
                    <a:pt x="5480831" y="2038317"/>
                    <a:pt x="5503692" y="2038317"/>
                  </a:cubicBezTo>
                  <a:lnTo>
                    <a:pt x="5503692" y="1978627"/>
                  </a:lnTo>
                  <a:cubicBezTo>
                    <a:pt x="5502422" y="1906087"/>
                    <a:pt x="5501151" y="1832062"/>
                    <a:pt x="5501151" y="1753410"/>
                  </a:cubicBezTo>
                  <a:cubicBezTo>
                    <a:pt x="5501151" y="1662420"/>
                    <a:pt x="5504962" y="1569888"/>
                    <a:pt x="5498612" y="1478899"/>
                  </a:cubicBezTo>
                  <a:cubicBezTo>
                    <a:pt x="5490992" y="1418753"/>
                    <a:pt x="5479562" y="232805"/>
                    <a:pt x="5479562" y="172659"/>
                  </a:cubicBezTo>
                  <a:cubicBezTo>
                    <a:pt x="5477022" y="131020"/>
                    <a:pt x="5475751" y="87838"/>
                    <a:pt x="5473212" y="46199"/>
                  </a:cubicBezTo>
                  <a:cubicBezTo>
                    <a:pt x="5473212" y="33861"/>
                    <a:pt x="5471942" y="21524"/>
                    <a:pt x="5470672" y="6350"/>
                  </a:cubicBezTo>
                  <a:cubicBezTo>
                    <a:pt x="5460512" y="3810"/>
                    <a:pt x="5451622" y="2540"/>
                    <a:pt x="5441462" y="1270"/>
                  </a:cubicBezTo>
                  <a:cubicBezTo>
                    <a:pt x="5433842" y="0"/>
                    <a:pt x="5426222" y="1270"/>
                    <a:pt x="5419872" y="1270"/>
                  </a:cubicBezTo>
                  <a:lnTo>
                    <a:pt x="13226" y="6350"/>
                  </a:lnTo>
                  <a:lnTo>
                    <a:pt x="2540" y="2009107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1430" y="16510"/>
              <a:ext cx="5480832" cy="2029427"/>
            </a:xfrm>
            <a:custGeom>
              <a:avLst/>
              <a:gdLst/>
              <a:ahLst/>
              <a:cxnLst/>
              <a:rect l="l" t="t" r="r" b="b"/>
              <a:pathLst>
                <a:path w="5480832" h="2029427">
                  <a:moveTo>
                    <a:pt x="5480832" y="2029427"/>
                  </a:moveTo>
                  <a:lnTo>
                    <a:pt x="0" y="2021807"/>
                  </a:lnTo>
                  <a:lnTo>
                    <a:pt x="0" y="718777"/>
                  </a:lnTo>
                  <a:lnTo>
                    <a:pt x="7620" y="20320"/>
                  </a:lnTo>
                  <a:lnTo>
                    <a:pt x="2751171" y="0"/>
                  </a:lnTo>
                  <a:lnTo>
                    <a:pt x="5459242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-3810" y="0"/>
              <a:ext cx="5510041" cy="2056097"/>
            </a:xfrm>
            <a:custGeom>
              <a:avLst/>
              <a:gdLst/>
              <a:ahLst/>
              <a:cxnLst/>
              <a:rect l="l" t="t" r="r" b="b"/>
              <a:pathLst>
                <a:path w="5510041" h="2056097">
                  <a:moveTo>
                    <a:pt x="5475752" y="21590"/>
                  </a:moveTo>
                  <a:cubicBezTo>
                    <a:pt x="5477021" y="34290"/>
                    <a:pt x="5477021" y="44450"/>
                    <a:pt x="5478291" y="55178"/>
                  </a:cubicBezTo>
                  <a:cubicBezTo>
                    <a:pt x="5480832" y="96818"/>
                    <a:pt x="5482102" y="139999"/>
                    <a:pt x="5484641" y="181638"/>
                  </a:cubicBezTo>
                  <a:cubicBezTo>
                    <a:pt x="5484641" y="241784"/>
                    <a:pt x="5497341" y="1427733"/>
                    <a:pt x="5503691" y="1487878"/>
                  </a:cubicBezTo>
                  <a:cubicBezTo>
                    <a:pt x="5510041" y="1578868"/>
                    <a:pt x="5506232" y="1671400"/>
                    <a:pt x="5506232" y="1762389"/>
                  </a:cubicBezTo>
                  <a:cubicBezTo>
                    <a:pt x="5506232" y="1842583"/>
                    <a:pt x="5507502" y="1916609"/>
                    <a:pt x="5508771" y="1995137"/>
                  </a:cubicBezTo>
                  <a:lnTo>
                    <a:pt x="5508771" y="2054827"/>
                  </a:lnTo>
                  <a:cubicBezTo>
                    <a:pt x="5485911" y="2054827"/>
                    <a:pt x="5465591" y="2056097"/>
                    <a:pt x="5445271" y="2054827"/>
                  </a:cubicBezTo>
                  <a:cubicBezTo>
                    <a:pt x="5173578" y="2049747"/>
                    <a:pt x="4890885" y="2056097"/>
                    <a:pt x="4612477" y="2051017"/>
                  </a:cubicBezTo>
                  <a:cubicBezTo>
                    <a:pt x="4445431" y="2047207"/>
                    <a:pt x="4282669" y="2049747"/>
                    <a:pt x="4115624" y="2047207"/>
                  </a:cubicBezTo>
                  <a:lnTo>
                    <a:pt x="3884330" y="2043397"/>
                  </a:lnTo>
                  <a:cubicBezTo>
                    <a:pt x="3837215" y="2043397"/>
                    <a:pt x="3794383" y="2044667"/>
                    <a:pt x="3747267" y="2044667"/>
                  </a:cubicBezTo>
                  <a:cubicBezTo>
                    <a:pt x="3627337" y="2043397"/>
                    <a:pt x="3297529" y="2044667"/>
                    <a:pt x="3177600" y="2043397"/>
                  </a:cubicBezTo>
                  <a:cubicBezTo>
                    <a:pt x="3091935" y="2042127"/>
                    <a:pt x="1378649" y="2051017"/>
                    <a:pt x="1292985" y="2049747"/>
                  </a:cubicBezTo>
                  <a:cubicBezTo>
                    <a:pt x="1271569" y="2049747"/>
                    <a:pt x="1245870" y="2051017"/>
                    <a:pt x="1224454" y="2051017"/>
                  </a:cubicBezTo>
                  <a:cubicBezTo>
                    <a:pt x="1173055" y="2051017"/>
                    <a:pt x="1125940" y="2052287"/>
                    <a:pt x="1074541" y="2052287"/>
                  </a:cubicBezTo>
                  <a:cubicBezTo>
                    <a:pt x="946045" y="2052287"/>
                    <a:pt x="821831" y="2051017"/>
                    <a:pt x="693335" y="2049747"/>
                  </a:cubicBezTo>
                  <a:cubicBezTo>
                    <a:pt x="616237" y="2048477"/>
                    <a:pt x="539139" y="2047207"/>
                    <a:pt x="466325" y="2045937"/>
                  </a:cubicBezTo>
                  <a:cubicBezTo>
                    <a:pt x="329262" y="2044667"/>
                    <a:pt x="192199" y="2043397"/>
                    <a:pt x="50853" y="2043397"/>
                  </a:cubicBezTo>
                  <a:cubicBezTo>
                    <a:pt x="38100" y="2043397"/>
                    <a:pt x="29210" y="2043397"/>
                    <a:pt x="19050" y="2042127"/>
                  </a:cubicBezTo>
                  <a:cubicBezTo>
                    <a:pt x="10160" y="2040857"/>
                    <a:pt x="5080" y="2034507"/>
                    <a:pt x="7620" y="2025617"/>
                  </a:cubicBezTo>
                  <a:cubicBezTo>
                    <a:pt x="16510" y="1993719"/>
                    <a:pt x="12700" y="1955164"/>
                    <a:pt x="11430" y="1915067"/>
                  </a:cubicBezTo>
                  <a:cubicBezTo>
                    <a:pt x="10160" y="1833330"/>
                    <a:pt x="6350" y="1753136"/>
                    <a:pt x="7620" y="1671400"/>
                  </a:cubicBezTo>
                  <a:cubicBezTo>
                    <a:pt x="5080" y="1569615"/>
                    <a:pt x="0" y="309641"/>
                    <a:pt x="7620" y="206314"/>
                  </a:cubicBezTo>
                  <a:cubicBezTo>
                    <a:pt x="8890" y="186265"/>
                    <a:pt x="7620" y="164674"/>
                    <a:pt x="8890" y="144626"/>
                  </a:cubicBezTo>
                  <a:cubicBezTo>
                    <a:pt x="10160" y="112240"/>
                    <a:pt x="12700" y="767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118" y="30480"/>
                    <a:pt x="153650" y="29210"/>
                  </a:cubicBezTo>
                  <a:cubicBezTo>
                    <a:pt x="269297" y="25400"/>
                    <a:pt x="384943" y="22860"/>
                    <a:pt x="504874" y="20320"/>
                  </a:cubicBezTo>
                  <a:cubicBezTo>
                    <a:pt x="586255" y="17780"/>
                    <a:pt x="667636" y="16510"/>
                    <a:pt x="744734" y="13970"/>
                  </a:cubicBezTo>
                  <a:cubicBezTo>
                    <a:pt x="821831" y="11430"/>
                    <a:pt x="903212" y="8890"/>
                    <a:pt x="980310" y="8890"/>
                  </a:cubicBezTo>
                  <a:cubicBezTo>
                    <a:pt x="1065975" y="7620"/>
                    <a:pt x="1151639" y="10160"/>
                    <a:pt x="1237303" y="8890"/>
                  </a:cubicBezTo>
                  <a:cubicBezTo>
                    <a:pt x="1344384" y="8890"/>
                    <a:pt x="3284680" y="6350"/>
                    <a:pt x="3391760" y="5080"/>
                  </a:cubicBezTo>
                  <a:cubicBezTo>
                    <a:pt x="3494557" y="3810"/>
                    <a:pt x="3597355" y="2540"/>
                    <a:pt x="3704435" y="2540"/>
                  </a:cubicBezTo>
                  <a:cubicBezTo>
                    <a:pt x="3880047" y="1270"/>
                    <a:pt x="4051375" y="0"/>
                    <a:pt x="4226987" y="0"/>
                  </a:cubicBezTo>
                  <a:cubicBezTo>
                    <a:pt x="4299802" y="0"/>
                    <a:pt x="4376900" y="2540"/>
                    <a:pt x="4449715" y="2540"/>
                  </a:cubicBezTo>
                  <a:cubicBezTo>
                    <a:pt x="4651026" y="3810"/>
                    <a:pt x="4856620" y="5080"/>
                    <a:pt x="5057931" y="7620"/>
                  </a:cubicBezTo>
                  <a:cubicBezTo>
                    <a:pt x="5165011" y="8890"/>
                    <a:pt x="5272092" y="12700"/>
                    <a:pt x="5379172" y="16510"/>
                  </a:cubicBezTo>
                  <a:lnTo>
                    <a:pt x="5445271" y="16510"/>
                  </a:lnTo>
                  <a:cubicBezTo>
                    <a:pt x="5456702" y="17780"/>
                    <a:pt x="5465591" y="20320"/>
                    <a:pt x="5475752" y="21590"/>
                  </a:cubicBezTo>
                  <a:close/>
                  <a:moveTo>
                    <a:pt x="5485911" y="2038317"/>
                  </a:moveTo>
                  <a:cubicBezTo>
                    <a:pt x="5487182" y="2021807"/>
                    <a:pt x="5488452" y="2009107"/>
                    <a:pt x="5488452" y="1996407"/>
                  </a:cubicBezTo>
                  <a:cubicBezTo>
                    <a:pt x="5487182" y="1908898"/>
                    <a:pt x="5485911" y="1827162"/>
                    <a:pt x="5485911" y="1739256"/>
                  </a:cubicBezTo>
                  <a:cubicBezTo>
                    <a:pt x="5485911" y="1699159"/>
                    <a:pt x="5488452" y="1659062"/>
                    <a:pt x="5487182" y="1618965"/>
                  </a:cubicBezTo>
                  <a:cubicBezTo>
                    <a:pt x="5487182" y="1581952"/>
                    <a:pt x="5485911" y="1543398"/>
                    <a:pt x="5484641" y="1506385"/>
                  </a:cubicBezTo>
                  <a:cubicBezTo>
                    <a:pt x="5479561" y="1449324"/>
                    <a:pt x="5468132" y="268001"/>
                    <a:pt x="5468132" y="210940"/>
                  </a:cubicBezTo>
                  <a:cubicBezTo>
                    <a:pt x="5465591" y="163132"/>
                    <a:pt x="5463052" y="113782"/>
                    <a:pt x="5460511" y="65974"/>
                  </a:cubicBezTo>
                  <a:cubicBezTo>
                    <a:pt x="5459241" y="44450"/>
                    <a:pt x="5457971" y="43180"/>
                    <a:pt x="5439137" y="41910"/>
                  </a:cubicBezTo>
                  <a:cubicBezTo>
                    <a:pt x="5426288" y="41910"/>
                    <a:pt x="5417721" y="41910"/>
                    <a:pt x="5404871" y="40640"/>
                  </a:cubicBezTo>
                  <a:cubicBezTo>
                    <a:pt x="5297791" y="36830"/>
                    <a:pt x="5186427" y="31750"/>
                    <a:pt x="5079347" y="30480"/>
                  </a:cubicBezTo>
                  <a:cubicBezTo>
                    <a:pt x="4818071" y="26670"/>
                    <a:pt x="4552511" y="25400"/>
                    <a:pt x="4291236" y="22860"/>
                  </a:cubicBezTo>
                  <a:lnTo>
                    <a:pt x="3982844" y="22860"/>
                  </a:lnTo>
                  <a:cubicBezTo>
                    <a:pt x="3845781" y="22860"/>
                    <a:pt x="3708718" y="22860"/>
                    <a:pt x="3575938" y="24130"/>
                  </a:cubicBezTo>
                  <a:cubicBezTo>
                    <a:pt x="3460292" y="25400"/>
                    <a:pt x="1511429" y="29210"/>
                    <a:pt x="1395782" y="29210"/>
                  </a:cubicBezTo>
                  <a:cubicBezTo>
                    <a:pt x="1207321" y="29210"/>
                    <a:pt x="1018859" y="26670"/>
                    <a:pt x="830398" y="33020"/>
                  </a:cubicBezTo>
                  <a:cubicBezTo>
                    <a:pt x="731884" y="36830"/>
                    <a:pt x="637653" y="36830"/>
                    <a:pt x="543422" y="38100"/>
                  </a:cubicBezTo>
                  <a:cubicBezTo>
                    <a:pt x="380660" y="41910"/>
                    <a:pt x="217898" y="45720"/>
                    <a:pt x="55136" y="50800"/>
                  </a:cubicBezTo>
                  <a:cubicBezTo>
                    <a:pt x="36830" y="50800"/>
                    <a:pt x="34290" y="53636"/>
                    <a:pt x="33020" y="72143"/>
                  </a:cubicBezTo>
                  <a:cubicBezTo>
                    <a:pt x="31750" y="99902"/>
                    <a:pt x="31750" y="127662"/>
                    <a:pt x="30480" y="155421"/>
                  </a:cubicBezTo>
                  <a:cubicBezTo>
                    <a:pt x="29210" y="201687"/>
                    <a:pt x="26670" y="246411"/>
                    <a:pt x="25400" y="292677"/>
                  </a:cubicBezTo>
                  <a:cubicBezTo>
                    <a:pt x="20320" y="342027"/>
                    <a:pt x="26670" y="1548024"/>
                    <a:pt x="29210" y="1597374"/>
                  </a:cubicBezTo>
                  <a:cubicBezTo>
                    <a:pt x="29210" y="1649809"/>
                    <a:pt x="29210" y="1703786"/>
                    <a:pt x="30480" y="1756221"/>
                  </a:cubicBezTo>
                  <a:cubicBezTo>
                    <a:pt x="30480" y="1794776"/>
                    <a:pt x="33020" y="1833330"/>
                    <a:pt x="33020" y="1871885"/>
                  </a:cubicBezTo>
                  <a:cubicBezTo>
                    <a:pt x="33020" y="1913524"/>
                    <a:pt x="33020" y="1955164"/>
                    <a:pt x="31750" y="1996407"/>
                  </a:cubicBezTo>
                  <a:lnTo>
                    <a:pt x="31750" y="2006567"/>
                  </a:lnTo>
                  <a:cubicBezTo>
                    <a:pt x="31750" y="2016727"/>
                    <a:pt x="35560" y="2020537"/>
                    <a:pt x="44450" y="2020537"/>
                  </a:cubicBezTo>
                  <a:cubicBezTo>
                    <a:pt x="93685" y="2020537"/>
                    <a:pt x="153650" y="2021807"/>
                    <a:pt x="209332" y="2021807"/>
                  </a:cubicBezTo>
                  <a:cubicBezTo>
                    <a:pt x="290713" y="2021807"/>
                    <a:pt x="376377" y="2019267"/>
                    <a:pt x="457758" y="2021807"/>
                  </a:cubicBezTo>
                  <a:cubicBezTo>
                    <a:pt x="590538" y="2025617"/>
                    <a:pt x="723317" y="2028157"/>
                    <a:pt x="856097" y="2026887"/>
                  </a:cubicBezTo>
                  <a:cubicBezTo>
                    <a:pt x="941761" y="2025617"/>
                    <a:pt x="1023143" y="2028157"/>
                    <a:pt x="1108807" y="2028157"/>
                  </a:cubicBezTo>
                  <a:cubicBezTo>
                    <a:pt x="1233020" y="2028157"/>
                    <a:pt x="1357233" y="2026887"/>
                    <a:pt x="1481447" y="2028157"/>
                  </a:cubicBezTo>
                  <a:cubicBezTo>
                    <a:pt x="1665625" y="2029427"/>
                    <a:pt x="3687302" y="2019267"/>
                    <a:pt x="3875764" y="2021807"/>
                  </a:cubicBezTo>
                  <a:cubicBezTo>
                    <a:pt x="3957145" y="2023077"/>
                    <a:pt x="4038526" y="2024347"/>
                    <a:pt x="4115624" y="2024347"/>
                  </a:cubicBezTo>
                  <a:cubicBezTo>
                    <a:pt x="4256970" y="2026887"/>
                    <a:pt x="4394033" y="2023077"/>
                    <a:pt x="4535379" y="2026887"/>
                  </a:cubicBezTo>
                  <a:cubicBezTo>
                    <a:pt x="4651026" y="2029427"/>
                    <a:pt x="4766672" y="2029427"/>
                    <a:pt x="4882319" y="2031967"/>
                  </a:cubicBezTo>
                  <a:cubicBezTo>
                    <a:pt x="5053648" y="2035777"/>
                    <a:pt x="5224977" y="2038317"/>
                    <a:pt x="5396305" y="2039587"/>
                  </a:cubicBezTo>
                  <a:cubicBezTo>
                    <a:pt x="5447811" y="2039587"/>
                    <a:pt x="5465591" y="2038317"/>
                    <a:pt x="5485911" y="2038317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169139" y="7323597"/>
            <a:ext cx="2685796" cy="278189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09037">
            <a:off x="16421236" y="7537782"/>
            <a:ext cx="1809253" cy="26255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F83A8962-E500-0D7F-2938-6FEA3D882C66}"/>
                  </a:ext>
                </a:extLst>
              </p:cNvPr>
              <p:cNvSpPr txBox="1"/>
              <p:nvPr/>
            </p:nvSpPr>
            <p:spPr>
              <a:xfrm>
                <a:off x="2150174" y="1172511"/>
                <a:ext cx="14076921" cy="82882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5 (SGK – tr.48)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Bộ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phận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cứu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xí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nghiệp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phí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sản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xuất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Q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sản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phẩm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+180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+140 000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nghìn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sử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sản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phẩm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1 200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nghìn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lợi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nhuận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xí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nghiệp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Q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sản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phẩm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lợi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nhuận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doanh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trừ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phí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sản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xuất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Xí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nghiệp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sản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xuất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bao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sản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phẩm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bị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lỗ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sản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phẩm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F83A8962-E500-0D7F-2938-6FEA3D882C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0174" y="1172511"/>
                <a:ext cx="14076921" cy="8288231"/>
              </a:xfrm>
              <a:prstGeom prst="rect">
                <a:avLst/>
              </a:prstGeom>
              <a:blipFill>
                <a:blip r:embed="rId8"/>
                <a:stretch>
                  <a:fillRect l="-1559" r="-1516" b="-22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481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017799" y="1104900"/>
            <a:ext cx="16254138" cy="8077200"/>
            <a:chOff x="0" y="0"/>
            <a:chExt cx="3477610" cy="616844"/>
          </a:xfrm>
        </p:grpSpPr>
        <p:sp>
          <p:nvSpPr>
            <p:cNvPr id="7" name="Freeform 7"/>
            <p:cNvSpPr/>
            <p:nvPr/>
          </p:nvSpPr>
          <p:spPr>
            <a:xfrm>
              <a:off x="38100" y="44450"/>
              <a:ext cx="3440780" cy="572394"/>
            </a:xfrm>
            <a:custGeom>
              <a:avLst/>
              <a:gdLst/>
              <a:ahLst/>
              <a:cxnLst/>
              <a:rect l="l" t="t" r="r" b="b"/>
              <a:pathLst>
                <a:path w="3440780" h="572394">
                  <a:moveTo>
                    <a:pt x="2540" y="541914"/>
                  </a:moveTo>
                  <a:cubicBezTo>
                    <a:pt x="0" y="550804"/>
                    <a:pt x="5080" y="557154"/>
                    <a:pt x="23400" y="558424"/>
                  </a:cubicBezTo>
                  <a:cubicBezTo>
                    <a:pt x="44556" y="559694"/>
                    <a:pt x="63067" y="559694"/>
                    <a:pt x="84223" y="559694"/>
                  </a:cubicBezTo>
                  <a:cubicBezTo>
                    <a:pt x="168847" y="560964"/>
                    <a:pt x="253471" y="560964"/>
                    <a:pt x="340739" y="562234"/>
                  </a:cubicBezTo>
                  <a:cubicBezTo>
                    <a:pt x="388340" y="563504"/>
                    <a:pt x="435941" y="564774"/>
                    <a:pt x="480898" y="566044"/>
                  </a:cubicBezTo>
                  <a:cubicBezTo>
                    <a:pt x="560232" y="567314"/>
                    <a:pt x="636923" y="567314"/>
                    <a:pt x="716258" y="568584"/>
                  </a:cubicBezTo>
                  <a:cubicBezTo>
                    <a:pt x="747992" y="568584"/>
                    <a:pt x="777081" y="568584"/>
                    <a:pt x="808815" y="567314"/>
                  </a:cubicBezTo>
                  <a:cubicBezTo>
                    <a:pt x="822038" y="567314"/>
                    <a:pt x="837905" y="566044"/>
                    <a:pt x="851127" y="566044"/>
                  </a:cubicBezTo>
                  <a:cubicBezTo>
                    <a:pt x="904017" y="567314"/>
                    <a:pt x="1961816" y="558424"/>
                    <a:pt x="2014706" y="559694"/>
                  </a:cubicBezTo>
                  <a:cubicBezTo>
                    <a:pt x="2088752" y="560964"/>
                    <a:pt x="2292378" y="560964"/>
                    <a:pt x="2366424" y="560964"/>
                  </a:cubicBezTo>
                  <a:cubicBezTo>
                    <a:pt x="2395513" y="560964"/>
                    <a:pt x="2421958" y="559694"/>
                    <a:pt x="2451047" y="559694"/>
                  </a:cubicBezTo>
                  <a:lnTo>
                    <a:pt x="2593850" y="563504"/>
                  </a:lnTo>
                  <a:cubicBezTo>
                    <a:pt x="2696986" y="566044"/>
                    <a:pt x="2797477" y="563504"/>
                    <a:pt x="2900612" y="567314"/>
                  </a:cubicBezTo>
                  <a:cubicBezTo>
                    <a:pt x="3072504" y="572394"/>
                    <a:pt x="3247041" y="566044"/>
                    <a:pt x="3376010" y="571124"/>
                  </a:cubicBezTo>
                  <a:cubicBezTo>
                    <a:pt x="3396330" y="572394"/>
                    <a:pt x="3416650" y="571124"/>
                    <a:pt x="3439510" y="571124"/>
                  </a:cubicBezTo>
                  <a:lnTo>
                    <a:pt x="3439510" y="511434"/>
                  </a:lnTo>
                  <a:cubicBezTo>
                    <a:pt x="3438240" y="472142"/>
                    <a:pt x="3436970" y="454026"/>
                    <a:pt x="3436970" y="434778"/>
                  </a:cubicBezTo>
                  <a:cubicBezTo>
                    <a:pt x="3436970" y="412510"/>
                    <a:pt x="3440780" y="389865"/>
                    <a:pt x="3434430" y="367597"/>
                  </a:cubicBezTo>
                  <a:cubicBezTo>
                    <a:pt x="3426810" y="352878"/>
                    <a:pt x="3415380" y="62644"/>
                    <a:pt x="3415380" y="47925"/>
                  </a:cubicBezTo>
                  <a:cubicBezTo>
                    <a:pt x="3412840" y="37735"/>
                    <a:pt x="3411570" y="27167"/>
                    <a:pt x="3409030" y="16977"/>
                  </a:cubicBezTo>
                  <a:cubicBezTo>
                    <a:pt x="3409030" y="13957"/>
                    <a:pt x="3407760" y="10938"/>
                    <a:pt x="3406490" y="6350"/>
                  </a:cubicBezTo>
                  <a:cubicBezTo>
                    <a:pt x="3396330" y="3810"/>
                    <a:pt x="3387440" y="2540"/>
                    <a:pt x="3377280" y="1270"/>
                  </a:cubicBezTo>
                  <a:cubicBezTo>
                    <a:pt x="3369660" y="0"/>
                    <a:pt x="3362040" y="1270"/>
                    <a:pt x="3355690" y="1270"/>
                  </a:cubicBezTo>
                  <a:lnTo>
                    <a:pt x="10177" y="6350"/>
                  </a:lnTo>
                  <a:lnTo>
                    <a:pt x="2540" y="541914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11430" y="16510"/>
              <a:ext cx="3416650" cy="562234"/>
            </a:xfrm>
            <a:custGeom>
              <a:avLst/>
              <a:gdLst/>
              <a:ahLst/>
              <a:cxnLst/>
              <a:rect l="l" t="t" r="r" b="b"/>
              <a:pathLst>
                <a:path w="3416650" h="562234">
                  <a:moveTo>
                    <a:pt x="3416650" y="562234"/>
                  </a:moveTo>
                  <a:lnTo>
                    <a:pt x="0" y="554614"/>
                  </a:lnTo>
                  <a:lnTo>
                    <a:pt x="0" y="202677"/>
                  </a:lnTo>
                  <a:lnTo>
                    <a:pt x="7620" y="20320"/>
                  </a:lnTo>
                  <a:lnTo>
                    <a:pt x="1710814" y="0"/>
                  </a:lnTo>
                  <a:lnTo>
                    <a:pt x="3395060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-3810" y="0"/>
              <a:ext cx="3445860" cy="588904"/>
            </a:xfrm>
            <a:custGeom>
              <a:avLst/>
              <a:gdLst/>
              <a:ahLst/>
              <a:cxnLst/>
              <a:rect l="l" t="t" r="r" b="b"/>
              <a:pathLst>
                <a:path w="3445860" h="588904">
                  <a:moveTo>
                    <a:pt x="3411570" y="21590"/>
                  </a:moveTo>
                  <a:cubicBezTo>
                    <a:pt x="3412840" y="34290"/>
                    <a:pt x="3412840" y="44450"/>
                    <a:pt x="3414110" y="52746"/>
                  </a:cubicBezTo>
                  <a:cubicBezTo>
                    <a:pt x="3416650" y="62936"/>
                    <a:pt x="3417920" y="73504"/>
                    <a:pt x="3420460" y="83694"/>
                  </a:cubicBezTo>
                  <a:cubicBezTo>
                    <a:pt x="3420460" y="98414"/>
                    <a:pt x="3433160" y="388648"/>
                    <a:pt x="3439510" y="403367"/>
                  </a:cubicBezTo>
                  <a:cubicBezTo>
                    <a:pt x="3445860" y="425634"/>
                    <a:pt x="3442050" y="448279"/>
                    <a:pt x="3442050" y="470547"/>
                  </a:cubicBezTo>
                  <a:cubicBezTo>
                    <a:pt x="3442050" y="490173"/>
                    <a:pt x="3443320" y="508289"/>
                    <a:pt x="3444590" y="527944"/>
                  </a:cubicBezTo>
                  <a:lnTo>
                    <a:pt x="3444590" y="587634"/>
                  </a:lnTo>
                  <a:cubicBezTo>
                    <a:pt x="3421730" y="587634"/>
                    <a:pt x="3401410" y="588904"/>
                    <a:pt x="3381090" y="587634"/>
                  </a:cubicBezTo>
                  <a:cubicBezTo>
                    <a:pt x="3212261" y="582554"/>
                    <a:pt x="3037724" y="588904"/>
                    <a:pt x="2865832" y="583824"/>
                  </a:cubicBezTo>
                  <a:cubicBezTo>
                    <a:pt x="2762696" y="580014"/>
                    <a:pt x="2662205" y="582554"/>
                    <a:pt x="2559070" y="580014"/>
                  </a:cubicBezTo>
                  <a:lnTo>
                    <a:pt x="2416267" y="576204"/>
                  </a:lnTo>
                  <a:cubicBezTo>
                    <a:pt x="2387178" y="576204"/>
                    <a:pt x="2360733" y="577474"/>
                    <a:pt x="2331643" y="577474"/>
                  </a:cubicBezTo>
                  <a:cubicBezTo>
                    <a:pt x="2257597" y="576204"/>
                    <a:pt x="2053971" y="577474"/>
                    <a:pt x="1979925" y="576204"/>
                  </a:cubicBezTo>
                  <a:cubicBezTo>
                    <a:pt x="1927035" y="574934"/>
                    <a:pt x="869237" y="583824"/>
                    <a:pt x="816347" y="582554"/>
                  </a:cubicBezTo>
                  <a:cubicBezTo>
                    <a:pt x="803124" y="582554"/>
                    <a:pt x="787257" y="583824"/>
                    <a:pt x="774035" y="583824"/>
                  </a:cubicBezTo>
                  <a:cubicBezTo>
                    <a:pt x="742301" y="583824"/>
                    <a:pt x="713211" y="585094"/>
                    <a:pt x="681477" y="585094"/>
                  </a:cubicBezTo>
                  <a:cubicBezTo>
                    <a:pt x="602142" y="585094"/>
                    <a:pt x="525452" y="583824"/>
                    <a:pt x="446117" y="582554"/>
                  </a:cubicBezTo>
                  <a:cubicBezTo>
                    <a:pt x="398516" y="581284"/>
                    <a:pt x="350915" y="580014"/>
                    <a:pt x="305959" y="578744"/>
                  </a:cubicBezTo>
                  <a:cubicBezTo>
                    <a:pt x="221335" y="577474"/>
                    <a:pt x="136711" y="576204"/>
                    <a:pt x="49443" y="576204"/>
                  </a:cubicBezTo>
                  <a:cubicBezTo>
                    <a:pt x="38100" y="576204"/>
                    <a:pt x="29210" y="576204"/>
                    <a:pt x="19050" y="574934"/>
                  </a:cubicBezTo>
                  <a:cubicBezTo>
                    <a:pt x="10160" y="573664"/>
                    <a:pt x="5080" y="567314"/>
                    <a:pt x="7620" y="558424"/>
                  </a:cubicBezTo>
                  <a:cubicBezTo>
                    <a:pt x="16510" y="527160"/>
                    <a:pt x="12700" y="517724"/>
                    <a:pt x="11430" y="507911"/>
                  </a:cubicBezTo>
                  <a:cubicBezTo>
                    <a:pt x="10160" y="487908"/>
                    <a:pt x="6350" y="468283"/>
                    <a:pt x="7620" y="448279"/>
                  </a:cubicBezTo>
                  <a:cubicBezTo>
                    <a:pt x="5080" y="423370"/>
                    <a:pt x="0" y="115020"/>
                    <a:pt x="7620" y="89733"/>
                  </a:cubicBezTo>
                  <a:cubicBezTo>
                    <a:pt x="8890" y="84827"/>
                    <a:pt x="7620" y="79543"/>
                    <a:pt x="8890" y="74636"/>
                  </a:cubicBezTo>
                  <a:cubicBezTo>
                    <a:pt x="10160" y="66711"/>
                    <a:pt x="12700" y="5803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599" y="30480"/>
                    <a:pt x="112911" y="29210"/>
                  </a:cubicBezTo>
                  <a:cubicBezTo>
                    <a:pt x="184312" y="25400"/>
                    <a:pt x="255713" y="22860"/>
                    <a:pt x="329759" y="20320"/>
                  </a:cubicBezTo>
                  <a:cubicBezTo>
                    <a:pt x="380005" y="17780"/>
                    <a:pt x="430250" y="16510"/>
                    <a:pt x="477851" y="13970"/>
                  </a:cubicBezTo>
                  <a:cubicBezTo>
                    <a:pt x="525452" y="11430"/>
                    <a:pt x="575698" y="8890"/>
                    <a:pt x="623298" y="8890"/>
                  </a:cubicBezTo>
                  <a:cubicBezTo>
                    <a:pt x="676188" y="7620"/>
                    <a:pt x="729078" y="10160"/>
                    <a:pt x="781968" y="8890"/>
                  </a:cubicBezTo>
                  <a:cubicBezTo>
                    <a:pt x="848081" y="8890"/>
                    <a:pt x="2046038" y="6350"/>
                    <a:pt x="2112150" y="5080"/>
                  </a:cubicBezTo>
                  <a:cubicBezTo>
                    <a:pt x="2175618" y="3810"/>
                    <a:pt x="2239086" y="2540"/>
                    <a:pt x="2305198" y="2540"/>
                  </a:cubicBezTo>
                  <a:cubicBezTo>
                    <a:pt x="2413623" y="1270"/>
                    <a:pt x="2519403" y="0"/>
                    <a:pt x="2627827" y="0"/>
                  </a:cubicBezTo>
                  <a:cubicBezTo>
                    <a:pt x="2672783" y="0"/>
                    <a:pt x="2720384" y="2540"/>
                    <a:pt x="2765341" y="2540"/>
                  </a:cubicBezTo>
                  <a:cubicBezTo>
                    <a:pt x="2889632" y="3810"/>
                    <a:pt x="3016568" y="5080"/>
                    <a:pt x="3140859" y="7620"/>
                  </a:cubicBezTo>
                  <a:cubicBezTo>
                    <a:pt x="3206972" y="8890"/>
                    <a:pt x="3273084" y="12700"/>
                    <a:pt x="3339196" y="16510"/>
                  </a:cubicBezTo>
                  <a:lnTo>
                    <a:pt x="3381090" y="16510"/>
                  </a:lnTo>
                  <a:cubicBezTo>
                    <a:pt x="3392520" y="17780"/>
                    <a:pt x="3401410" y="20320"/>
                    <a:pt x="3411570" y="21590"/>
                  </a:cubicBezTo>
                  <a:close/>
                  <a:moveTo>
                    <a:pt x="3421730" y="571124"/>
                  </a:moveTo>
                  <a:cubicBezTo>
                    <a:pt x="3423000" y="554614"/>
                    <a:pt x="3424270" y="541914"/>
                    <a:pt x="3424270" y="529214"/>
                  </a:cubicBezTo>
                  <a:cubicBezTo>
                    <a:pt x="3423000" y="506402"/>
                    <a:pt x="3421730" y="486399"/>
                    <a:pt x="3421730" y="464886"/>
                  </a:cubicBezTo>
                  <a:cubicBezTo>
                    <a:pt x="3421730" y="455073"/>
                    <a:pt x="3424270" y="445260"/>
                    <a:pt x="3423000" y="435447"/>
                  </a:cubicBezTo>
                  <a:cubicBezTo>
                    <a:pt x="3423000" y="426389"/>
                    <a:pt x="3421730" y="416954"/>
                    <a:pt x="3420460" y="407896"/>
                  </a:cubicBezTo>
                  <a:cubicBezTo>
                    <a:pt x="3415380" y="393931"/>
                    <a:pt x="3403950" y="104830"/>
                    <a:pt x="3403950" y="90865"/>
                  </a:cubicBezTo>
                  <a:cubicBezTo>
                    <a:pt x="3401410" y="79165"/>
                    <a:pt x="3398870" y="67088"/>
                    <a:pt x="3396330" y="55388"/>
                  </a:cubicBezTo>
                  <a:cubicBezTo>
                    <a:pt x="3395060" y="44450"/>
                    <a:pt x="3393790" y="43180"/>
                    <a:pt x="3376219" y="41910"/>
                  </a:cubicBezTo>
                  <a:cubicBezTo>
                    <a:pt x="3368286" y="41910"/>
                    <a:pt x="3362997" y="41910"/>
                    <a:pt x="3355064" y="40640"/>
                  </a:cubicBezTo>
                  <a:cubicBezTo>
                    <a:pt x="3288951" y="36830"/>
                    <a:pt x="3220194" y="31750"/>
                    <a:pt x="3154082" y="30480"/>
                  </a:cubicBezTo>
                  <a:cubicBezTo>
                    <a:pt x="2992767" y="26670"/>
                    <a:pt x="2828809" y="25400"/>
                    <a:pt x="2667494" y="22860"/>
                  </a:cubicBezTo>
                  <a:lnTo>
                    <a:pt x="2477091" y="22860"/>
                  </a:lnTo>
                  <a:cubicBezTo>
                    <a:pt x="2392467" y="22860"/>
                    <a:pt x="2307843" y="22860"/>
                    <a:pt x="2225863" y="24130"/>
                  </a:cubicBezTo>
                  <a:cubicBezTo>
                    <a:pt x="2154462" y="25400"/>
                    <a:pt x="951216" y="29210"/>
                    <a:pt x="879815" y="29210"/>
                  </a:cubicBezTo>
                  <a:cubicBezTo>
                    <a:pt x="763457" y="29210"/>
                    <a:pt x="647099" y="26670"/>
                    <a:pt x="530741" y="33020"/>
                  </a:cubicBezTo>
                  <a:cubicBezTo>
                    <a:pt x="469918" y="36830"/>
                    <a:pt x="411739" y="36830"/>
                    <a:pt x="353560" y="38100"/>
                  </a:cubicBezTo>
                  <a:cubicBezTo>
                    <a:pt x="253069" y="41910"/>
                    <a:pt x="152578" y="45720"/>
                    <a:pt x="52087" y="50800"/>
                  </a:cubicBezTo>
                  <a:cubicBezTo>
                    <a:pt x="36830" y="50800"/>
                    <a:pt x="34290" y="52369"/>
                    <a:pt x="33020" y="56898"/>
                  </a:cubicBezTo>
                  <a:cubicBezTo>
                    <a:pt x="31750" y="63691"/>
                    <a:pt x="31750" y="70485"/>
                    <a:pt x="30480" y="77278"/>
                  </a:cubicBezTo>
                  <a:cubicBezTo>
                    <a:pt x="29210" y="88601"/>
                    <a:pt x="26670" y="99546"/>
                    <a:pt x="25400" y="110868"/>
                  </a:cubicBezTo>
                  <a:cubicBezTo>
                    <a:pt x="20320" y="122946"/>
                    <a:pt x="26670" y="418086"/>
                    <a:pt x="29210" y="430163"/>
                  </a:cubicBezTo>
                  <a:cubicBezTo>
                    <a:pt x="29210" y="442996"/>
                    <a:pt x="29210" y="456205"/>
                    <a:pt x="30480" y="469037"/>
                  </a:cubicBezTo>
                  <a:cubicBezTo>
                    <a:pt x="30480" y="478473"/>
                    <a:pt x="33020" y="487908"/>
                    <a:pt x="33020" y="497344"/>
                  </a:cubicBezTo>
                  <a:cubicBezTo>
                    <a:pt x="33020" y="507534"/>
                    <a:pt x="33020" y="517724"/>
                    <a:pt x="31750" y="529214"/>
                  </a:cubicBezTo>
                  <a:lnTo>
                    <a:pt x="31750" y="539374"/>
                  </a:lnTo>
                  <a:cubicBezTo>
                    <a:pt x="31750" y="549534"/>
                    <a:pt x="35560" y="553344"/>
                    <a:pt x="44450" y="553344"/>
                  </a:cubicBezTo>
                  <a:cubicBezTo>
                    <a:pt x="75888" y="553344"/>
                    <a:pt x="112911" y="554614"/>
                    <a:pt x="147289" y="554614"/>
                  </a:cubicBezTo>
                  <a:cubicBezTo>
                    <a:pt x="197534" y="554614"/>
                    <a:pt x="250424" y="552074"/>
                    <a:pt x="300670" y="554614"/>
                  </a:cubicBezTo>
                  <a:cubicBezTo>
                    <a:pt x="382649" y="558424"/>
                    <a:pt x="464629" y="560964"/>
                    <a:pt x="546608" y="559694"/>
                  </a:cubicBezTo>
                  <a:cubicBezTo>
                    <a:pt x="599498" y="558424"/>
                    <a:pt x="649743" y="560964"/>
                    <a:pt x="702633" y="560964"/>
                  </a:cubicBezTo>
                  <a:cubicBezTo>
                    <a:pt x="779324" y="560964"/>
                    <a:pt x="856014" y="559694"/>
                    <a:pt x="932705" y="560964"/>
                  </a:cubicBezTo>
                  <a:cubicBezTo>
                    <a:pt x="1046418" y="562234"/>
                    <a:pt x="2294620" y="552074"/>
                    <a:pt x="2410978" y="554614"/>
                  </a:cubicBezTo>
                  <a:cubicBezTo>
                    <a:pt x="2461224" y="555884"/>
                    <a:pt x="2511469" y="557154"/>
                    <a:pt x="2559070" y="557154"/>
                  </a:cubicBezTo>
                  <a:cubicBezTo>
                    <a:pt x="2646338" y="559694"/>
                    <a:pt x="2730962" y="555884"/>
                    <a:pt x="2818231" y="559694"/>
                  </a:cubicBezTo>
                  <a:cubicBezTo>
                    <a:pt x="2889632" y="562234"/>
                    <a:pt x="2961034" y="562234"/>
                    <a:pt x="3032435" y="564774"/>
                  </a:cubicBezTo>
                  <a:cubicBezTo>
                    <a:pt x="3138215" y="568584"/>
                    <a:pt x="3243995" y="571124"/>
                    <a:pt x="3349774" y="572394"/>
                  </a:cubicBezTo>
                  <a:cubicBezTo>
                    <a:pt x="3383630" y="572394"/>
                    <a:pt x="3401410" y="571124"/>
                    <a:pt x="3421730" y="571124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435518">
            <a:off x="16786413" y="318311"/>
            <a:ext cx="1382065" cy="23828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55454">
            <a:off x="215389" y="7200115"/>
            <a:ext cx="2166003" cy="291985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05450">
            <a:off x="56550" y="121148"/>
            <a:ext cx="1533068" cy="226663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10416">
            <a:off x="16361693" y="7996392"/>
            <a:ext cx="1593663" cy="2185822"/>
          </a:xfrm>
          <a:prstGeom prst="rect">
            <a:avLst/>
          </a:prstGeom>
        </p:spPr>
      </p:pic>
      <p:sp>
        <p:nvSpPr>
          <p:cNvPr id="5" name="Bong bóng Lời nói: Hình bầu dục 4">
            <a:extLst>
              <a:ext uri="{FF2B5EF4-FFF2-40B4-BE49-F238E27FC236}">
                <a16:creationId xmlns:a16="http://schemas.microsoft.com/office/drawing/2014/main" id="{094D151E-24E9-AEBF-F5D7-882C8F9C3472}"/>
              </a:ext>
            </a:extLst>
          </p:cNvPr>
          <p:cNvSpPr/>
          <p:nvPr/>
        </p:nvSpPr>
        <p:spPr>
          <a:xfrm>
            <a:off x="8193387" y="988415"/>
            <a:ext cx="2364033" cy="140385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27E1EF94-9638-A6DD-8AE6-01A90870C1EC}"/>
                  </a:ext>
                </a:extLst>
              </p:cNvPr>
              <p:cNvSpPr txBox="1"/>
              <p:nvPr/>
            </p:nvSpPr>
            <p:spPr>
              <a:xfrm>
                <a:off x="3185584" y="2571953"/>
                <a:ext cx="11734554" cy="59927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Doanh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khi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hết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sản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phẩm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fr-FR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1200</m:t>
                    </m:r>
                    <m:r>
                      <a:rPr lang="fr-FR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nghìn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Lợi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nhuận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xí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nghiệp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khi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hết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sản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phẩm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 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fr-FR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1200</m:t>
                    </m:r>
                    <m:r>
                      <a:rPr lang="fr-FR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fr-FR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sSup>
                      <m:sSupPr>
                        <m:ctrlPr>
                          <a:rPr lang="fr-FR" sz="4000" i="1" dirty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𝑄</m:t>
                        </m:r>
                      </m:e>
                      <m:sup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+180</m:t>
                    </m:r>
                    <m:r>
                      <a:rPr lang="fr-FR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fr-FR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+140 000)</m:t>
                    </m:r>
                  </m:oMath>
                </a14:m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fr-FR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fr-FR" sz="4000" i="1" dirty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𝑄</m:t>
                        </m:r>
                      </m:e>
                      <m:sup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+1020</m:t>
                    </m:r>
                    <m:r>
                      <a:rPr lang="fr-FR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fr-FR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140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fr-FR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000</m:t>
                    </m:r>
                  </m:oMath>
                </a14:m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27E1EF94-9638-A6DD-8AE6-01A90870C1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5584" y="2571953"/>
                <a:ext cx="11734554" cy="5992794"/>
              </a:xfrm>
              <a:prstGeom prst="rect">
                <a:avLst/>
              </a:prstGeom>
              <a:blipFill>
                <a:blip r:embed="rId12"/>
                <a:stretch>
                  <a:fillRect l="-1870" b="-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739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2843847" y="675994"/>
            <a:ext cx="13096613" cy="1806592"/>
            <a:chOff x="0" y="0"/>
            <a:chExt cx="4471720" cy="616844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434890" cy="572394"/>
            </a:xfrm>
            <a:custGeom>
              <a:avLst/>
              <a:gdLst/>
              <a:ahLst/>
              <a:cxnLst/>
              <a:rect l="l" t="t" r="r" b="b"/>
              <a:pathLst>
                <a:path w="4434890" h="572394">
                  <a:moveTo>
                    <a:pt x="2540" y="541914"/>
                  </a:moveTo>
                  <a:cubicBezTo>
                    <a:pt x="0" y="550804"/>
                    <a:pt x="5080" y="557154"/>
                    <a:pt x="28814" y="558424"/>
                  </a:cubicBezTo>
                  <a:cubicBezTo>
                    <a:pt x="56284" y="559694"/>
                    <a:pt x="80320" y="559694"/>
                    <a:pt x="107789" y="559694"/>
                  </a:cubicBezTo>
                  <a:cubicBezTo>
                    <a:pt x="217668" y="560964"/>
                    <a:pt x="327546" y="560964"/>
                    <a:pt x="440858" y="562234"/>
                  </a:cubicBezTo>
                  <a:cubicBezTo>
                    <a:pt x="502665" y="563504"/>
                    <a:pt x="564472" y="564774"/>
                    <a:pt x="622845" y="566044"/>
                  </a:cubicBezTo>
                  <a:cubicBezTo>
                    <a:pt x="725856" y="567314"/>
                    <a:pt x="825433" y="567314"/>
                    <a:pt x="928444" y="568584"/>
                  </a:cubicBezTo>
                  <a:cubicBezTo>
                    <a:pt x="969649" y="568584"/>
                    <a:pt x="1007419" y="568584"/>
                    <a:pt x="1048624" y="567314"/>
                  </a:cubicBezTo>
                  <a:cubicBezTo>
                    <a:pt x="1065792" y="567314"/>
                    <a:pt x="1086395" y="566044"/>
                    <a:pt x="1103563" y="566044"/>
                  </a:cubicBezTo>
                  <a:cubicBezTo>
                    <a:pt x="1172237" y="567314"/>
                    <a:pt x="2545719" y="558424"/>
                    <a:pt x="2614393" y="559694"/>
                  </a:cubicBezTo>
                  <a:cubicBezTo>
                    <a:pt x="2710536" y="560964"/>
                    <a:pt x="2974932" y="560964"/>
                    <a:pt x="3071075" y="560964"/>
                  </a:cubicBezTo>
                  <a:cubicBezTo>
                    <a:pt x="3108846" y="560964"/>
                    <a:pt x="3143183" y="559694"/>
                    <a:pt x="3180954" y="559694"/>
                  </a:cubicBezTo>
                  <a:lnTo>
                    <a:pt x="3366374" y="563504"/>
                  </a:lnTo>
                  <a:cubicBezTo>
                    <a:pt x="3500288" y="566044"/>
                    <a:pt x="3630769" y="563504"/>
                    <a:pt x="3764683" y="567314"/>
                  </a:cubicBezTo>
                  <a:cubicBezTo>
                    <a:pt x="3987874" y="572394"/>
                    <a:pt x="4214499" y="566044"/>
                    <a:pt x="4370120" y="571124"/>
                  </a:cubicBezTo>
                  <a:cubicBezTo>
                    <a:pt x="4390440" y="572394"/>
                    <a:pt x="4410760" y="571124"/>
                    <a:pt x="4433620" y="571124"/>
                  </a:cubicBezTo>
                  <a:lnTo>
                    <a:pt x="4433620" y="511434"/>
                  </a:lnTo>
                  <a:cubicBezTo>
                    <a:pt x="4432350" y="472142"/>
                    <a:pt x="4431080" y="454026"/>
                    <a:pt x="4431080" y="434778"/>
                  </a:cubicBezTo>
                  <a:cubicBezTo>
                    <a:pt x="4431080" y="412510"/>
                    <a:pt x="4434890" y="389865"/>
                    <a:pt x="4428540" y="367597"/>
                  </a:cubicBezTo>
                  <a:cubicBezTo>
                    <a:pt x="4420920" y="352878"/>
                    <a:pt x="4409490" y="62644"/>
                    <a:pt x="4409490" y="47925"/>
                  </a:cubicBezTo>
                  <a:cubicBezTo>
                    <a:pt x="4406950" y="37735"/>
                    <a:pt x="4405680" y="27167"/>
                    <a:pt x="4403140" y="16977"/>
                  </a:cubicBezTo>
                  <a:cubicBezTo>
                    <a:pt x="4403140" y="13957"/>
                    <a:pt x="4401870" y="10938"/>
                    <a:pt x="4400600" y="6350"/>
                  </a:cubicBezTo>
                  <a:cubicBezTo>
                    <a:pt x="4390440" y="3810"/>
                    <a:pt x="4381550" y="2540"/>
                    <a:pt x="4371390" y="1270"/>
                  </a:cubicBezTo>
                  <a:cubicBezTo>
                    <a:pt x="4363770" y="0"/>
                    <a:pt x="4356150" y="1270"/>
                    <a:pt x="4349800" y="1270"/>
                  </a:cubicBezTo>
                  <a:lnTo>
                    <a:pt x="11645" y="6350"/>
                  </a:lnTo>
                  <a:lnTo>
                    <a:pt x="2540" y="541914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410760" cy="562234"/>
            </a:xfrm>
            <a:custGeom>
              <a:avLst/>
              <a:gdLst/>
              <a:ahLst/>
              <a:cxnLst/>
              <a:rect l="l" t="t" r="r" b="b"/>
              <a:pathLst>
                <a:path w="4410760" h="562234">
                  <a:moveTo>
                    <a:pt x="4410760" y="562234"/>
                  </a:moveTo>
                  <a:lnTo>
                    <a:pt x="0" y="554614"/>
                  </a:lnTo>
                  <a:lnTo>
                    <a:pt x="0" y="202677"/>
                  </a:lnTo>
                  <a:lnTo>
                    <a:pt x="7620" y="20320"/>
                  </a:lnTo>
                  <a:lnTo>
                    <a:pt x="2211850" y="0"/>
                  </a:lnTo>
                  <a:lnTo>
                    <a:pt x="4389170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4439970" cy="588904"/>
            </a:xfrm>
            <a:custGeom>
              <a:avLst/>
              <a:gdLst/>
              <a:ahLst/>
              <a:cxnLst/>
              <a:rect l="l" t="t" r="r" b="b"/>
              <a:pathLst>
                <a:path w="4439970" h="588904">
                  <a:moveTo>
                    <a:pt x="4405680" y="21590"/>
                  </a:moveTo>
                  <a:cubicBezTo>
                    <a:pt x="4406950" y="34290"/>
                    <a:pt x="4406950" y="44450"/>
                    <a:pt x="4408220" y="52746"/>
                  </a:cubicBezTo>
                  <a:cubicBezTo>
                    <a:pt x="4410760" y="62936"/>
                    <a:pt x="4412030" y="73504"/>
                    <a:pt x="4414570" y="83694"/>
                  </a:cubicBezTo>
                  <a:cubicBezTo>
                    <a:pt x="4414570" y="98414"/>
                    <a:pt x="4427270" y="388648"/>
                    <a:pt x="4433620" y="403367"/>
                  </a:cubicBezTo>
                  <a:cubicBezTo>
                    <a:pt x="4439970" y="425634"/>
                    <a:pt x="4436160" y="448279"/>
                    <a:pt x="4436160" y="470547"/>
                  </a:cubicBezTo>
                  <a:cubicBezTo>
                    <a:pt x="4436160" y="490173"/>
                    <a:pt x="4437430" y="508289"/>
                    <a:pt x="4438700" y="527944"/>
                  </a:cubicBezTo>
                  <a:lnTo>
                    <a:pt x="4438700" y="587634"/>
                  </a:lnTo>
                  <a:cubicBezTo>
                    <a:pt x="4415840" y="587634"/>
                    <a:pt x="4395520" y="588904"/>
                    <a:pt x="4375200" y="587634"/>
                  </a:cubicBezTo>
                  <a:cubicBezTo>
                    <a:pt x="4156831" y="582554"/>
                    <a:pt x="3930207" y="588904"/>
                    <a:pt x="3707016" y="583824"/>
                  </a:cubicBezTo>
                  <a:cubicBezTo>
                    <a:pt x="3573101" y="580014"/>
                    <a:pt x="3442621" y="582554"/>
                    <a:pt x="3308706" y="580014"/>
                  </a:cubicBezTo>
                  <a:lnTo>
                    <a:pt x="3123286" y="576204"/>
                  </a:lnTo>
                  <a:cubicBezTo>
                    <a:pt x="3085516" y="576204"/>
                    <a:pt x="3051179" y="577474"/>
                    <a:pt x="3013408" y="577474"/>
                  </a:cubicBezTo>
                  <a:cubicBezTo>
                    <a:pt x="2917264" y="576204"/>
                    <a:pt x="2652869" y="577474"/>
                    <a:pt x="2556725" y="576204"/>
                  </a:cubicBezTo>
                  <a:cubicBezTo>
                    <a:pt x="2488051" y="574934"/>
                    <a:pt x="1114570" y="583824"/>
                    <a:pt x="1045896" y="582554"/>
                  </a:cubicBezTo>
                  <a:cubicBezTo>
                    <a:pt x="1028727" y="582554"/>
                    <a:pt x="1008125" y="583824"/>
                    <a:pt x="990956" y="583824"/>
                  </a:cubicBezTo>
                  <a:cubicBezTo>
                    <a:pt x="949752" y="583824"/>
                    <a:pt x="911981" y="585094"/>
                    <a:pt x="870777" y="585094"/>
                  </a:cubicBezTo>
                  <a:cubicBezTo>
                    <a:pt x="767766" y="585094"/>
                    <a:pt x="668188" y="583824"/>
                    <a:pt x="565177" y="582554"/>
                  </a:cubicBezTo>
                  <a:cubicBezTo>
                    <a:pt x="503371" y="581284"/>
                    <a:pt x="441564" y="580014"/>
                    <a:pt x="383191" y="578744"/>
                  </a:cubicBezTo>
                  <a:cubicBezTo>
                    <a:pt x="273312" y="577474"/>
                    <a:pt x="163434" y="576204"/>
                    <a:pt x="50122" y="576204"/>
                  </a:cubicBezTo>
                  <a:cubicBezTo>
                    <a:pt x="38100" y="576204"/>
                    <a:pt x="29210" y="576204"/>
                    <a:pt x="19050" y="574934"/>
                  </a:cubicBezTo>
                  <a:cubicBezTo>
                    <a:pt x="10160" y="573664"/>
                    <a:pt x="5080" y="567314"/>
                    <a:pt x="7620" y="558424"/>
                  </a:cubicBezTo>
                  <a:cubicBezTo>
                    <a:pt x="16510" y="527160"/>
                    <a:pt x="12700" y="517724"/>
                    <a:pt x="11430" y="507911"/>
                  </a:cubicBezTo>
                  <a:cubicBezTo>
                    <a:pt x="10160" y="487908"/>
                    <a:pt x="6350" y="468283"/>
                    <a:pt x="7620" y="448279"/>
                  </a:cubicBezTo>
                  <a:cubicBezTo>
                    <a:pt x="5080" y="423370"/>
                    <a:pt x="0" y="115020"/>
                    <a:pt x="7620" y="89733"/>
                  </a:cubicBezTo>
                  <a:cubicBezTo>
                    <a:pt x="8890" y="84827"/>
                    <a:pt x="7620" y="79543"/>
                    <a:pt x="8890" y="74636"/>
                  </a:cubicBezTo>
                  <a:cubicBezTo>
                    <a:pt x="10160" y="66711"/>
                    <a:pt x="12700" y="5803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7591" y="30480"/>
                    <a:pt x="132531" y="29210"/>
                  </a:cubicBezTo>
                  <a:cubicBezTo>
                    <a:pt x="225241" y="25400"/>
                    <a:pt x="317951" y="22860"/>
                    <a:pt x="414094" y="20320"/>
                  </a:cubicBezTo>
                  <a:cubicBezTo>
                    <a:pt x="479335" y="17780"/>
                    <a:pt x="544575" y="16510"/>
                    <a:pt x="606382" y="13970"/>
                  </a:cubicBezTo>
                  <a:cubicBezTo>
                    <a:pt x="668188" y="11430"/>
                    <a:pt x="733429" y="8890"/>
                    <a:pt x="795235" y="8890"/>
                  </a:cubicBezTo>
                  <a:cubicBezTo>
                    <a:pt x="863909" y="7620"/>
                    <a:pt x="932584" y="10160"/>
                    <a:pt x="1001258" y="8890"/>
                  </a:cubicBezTo>
                  <a:cubicBezTo>
                    <a:pt x="1087100" y="8890"/>
                    <a:pt x="2642568" y="6350"/>
                    <a:pt x="2728411" y="5080"/>
                  </a:cubicBezTo>
                  <a:cubicBezTo>
                    <a:pt x="2810819" y="3810"/>
                    <a:pt x="2893228" y="2540"/>
                    <a:pt x="2979071" y="2540"/>
                  </a:cubicBezTo>
                  <a:cubicBezTo>
                    <a:pt x="3119853" y="1270"/>
                    <a:pt x="3257201" y="0"/>
                    <a:pt x="3397983" y="0"/>
                  </a:cubicBezTo>
                  <a:cubicBezTo>
                    <a:pt x="3456355" y="0"/>
                    <a:pt x="3518162" y="2540"/>
                    <a:pt x="3576535" y="2540"/>
                  </a:cubicBezTo>
                  <a:cubicBezTo>
                    <a:pt x="3737919" y="3810"/>
                    <a:pt x="3902737" y="5080"/>
                    <a:pt x="4064121" y="7620"/>
                  </a:cubicBezTo>
                  <a:cubicBezTo>
                    <a:pt x="4149964" y="8890"/>
                    <a:pt x="4235806" y="12700"/>
                    <a:pt x="4321649" y="16510"/>
                  </a:cubicBezTo>
                  <a:lnTo>
                    <a:pt x="4375200" y="16510"/>
                  </a:lnTo>
                  <a:cubicBezTo>
                    <a:pt x="4386630" y="17780"/>
                    <a:pt x="4395520" y="20320"/>
                    <a:pt x="4405680" y="21590"/>
                  </a:cubicBezTo>
                  <a:close/>
                  <a:moveTo>
                    <a:pt x="4415840" y="571124"/>
                  </a:moveTo>
                  <a:cubicBezTo>
                    <a:pt x="4417110" y="554614"/>
                    <a:pt x="4418380" y="541914"/>
                    <a:pt x="4418380" y="529214"/>
                  </a:cubicBezTo>
                  <a:cubicBezTo>
                    <a:pt x="4417110" y="506402"/>
                    <a:pt x="4415840" y="486399"/>
                    <a:pt x="4415840" y="464886"/>
                  </a:cubicBezTo>
                  <a:cubicBezTo>
                    <a:pt x="4415840" y="455073"/>
                    <a:pt x="4418380" y="445260"/>
                    <a:pt x="4417110" y="435447"/>
                  </a:cubicBezTo>
                  <a:cubicBezTo>
                    <a:pt x="4417110" y="426389"/>
                    <a:pt x="4415840" y="416954"/>
                    <a:pt x="4414570" y="407896"/>
                  </a:cubicBezTo>
                  <a:cubicBezTo>
                    <a:pt x="4409490" y="393931"/>
                    <a:pt x="4398060" y="104830"/>
                    <a:pt x="4398060" y="90865"/>
                  </a:cubicBezTo>
                  <a:cubicBezTo>
                    <a:pt x="4395520" y="79165"/>
                    <a:pt x="4392980" y="67088"/>
                    <a:pt x="4390440" y="55388"/>
                  </a:cubicBezTo>
                  <a:cubicBezTo>
                    <a:pt x="4389170" y="44450"/>
                    <a:pt x="4387900" y="43180"/>
                    <a:pt x="4369721" y="41910"/>
                  </a:cubicBezTo>
                  <a:cubicBezTo>
                    <a:pt x="4359420" y="41910"/>
                    <a:pt x="4352552" y="41910"/>
                    <a:pt x="4342251" y="40640"/>
                  </a:cubicBezTo>
                  <a:cubicBezTo>
                    <a:pt x="4256409" y="36830"/>
                    <a:pt x="4167132" y="31750"/>
                    <a:pt x="4081290" y="30480"/>
                  </a:cubicBezTo>
                  <a:cubicBezTo>
                    <a:pt x="3871834" y="26670"/>
                    <a:pt x="3658944" y="25400"/>
                    <a:pt x="3449488" y="22860"/>
                  </a:cubicBezTo>
                  <a:lnTo>
                    <a:pt x="3202262" y="22860"/>
                  </a:lnTo>
                  <a:cubicBezTo>
                    <a:pt x="3092383" y="22860"/>
                    <a:pt x="2982505" y="22860"/>
                    <a:pt x="2876060" y="24130"/>
                  </a:cubicBezTo>
                  <a:cubicBezTo>
                    <a:pt x="2783350" y="25400"/>
                    <a:pt x="1221015" y="29210"/>
                    <a:pt x="1128305" y="29210"/>
                  </a:cubicBezTo>
                  <a:cubicBezTo>
                    <a:pt x="977222" y="29210"/>
                    <a:pt x="826139" y="26670"/>
                    <a:pt x="675056" y="33020"/>
                  </a:cubicBezTo>
                  <a:cubicBezTo>
                    <a:pt x="596081" y="36830"/>
                    <a:pt x="520539" y="36830"/>
                    <a:pt x="444998" y="38100"/>
                  </a:cubicBezTo>
                  <a:cubicBezTo>
                    <a:pt x="314517" y="41910"/>
                    <a:pt x="184036" y="45720"/>
                    <a:pt x="53555" y="50800"/>
                  </a:cubicBezTo>
                  <a:cubicBezTo>
                    <a:pt x="36830" y="50800"/>
                    <a:pt x="34290" y="52369"/>
                    <a:pt x="33020" y="56898"/>
                  </a:cubicBezTo>
                  <a:cubicBezTo>
                    <a:pt x="31750" y="63691"/>
                    <a:pt x="31750" y="70485"/>
                    <a:pt x="30480" y="77278"/>
                  </a:cubicBezTo>
                  <a:cubicBezTo>
                    <a:pt x="29210" y="88601"/>
                    <a:pt x="26670" y="99546"/>
                    <a:pt x="25400" y="110868"/>
                  </a:cubicBezTo>
                  <a:cubicBezTo>
                    <a:pt x="20320" y="122946"/>
                    <a:pt x="26670" y="418086"/>
                    <a:pt x="29210" y="430163"/>
                  </a:cubicBezTo>
                  <a:cubicBezTo>
                    <a:pt x="29210" y="442996"/>
                    <a:pt x="29210" y="456205"/>
                    <a:pt x="30480" y="469037"/>
                  </a:cubicBezTo>
                  <a:cubicBezTo>
                    <a:pt x="30480" y="478473"/>
                    <a:pt x="33020" y="487908"/>
                    <a:pt x="33020" y="497344"/>
                  </a:cubicBezTo>
                  <a:cubicBezTo>
                    <a:pt x="33020" y="507534"/>
                    <a:pt x="33020" y="517724"/>
                    <a:pt x="31750" y="529214"/>
                  </a:cubicBezTo>
                  <a:lnTo>
                    <a:pt x="31750" y="539374"/>
                  </a:lnTo>
                  <a:cubicBezTo>
                    <a:pt x="31750" y="549534"/>
                    <a:pt x="35560" y="553344"/>
                    <a:pt x="44450" y="553344"/>
                  </a:cubicBezTo>
                  <a:cubicBezTo>
                    <a:pt x="84459" y="553344"/>
                    <a:pt x="132531" y="554614"/>
                    <a:pt x="177169" y="554614"/>
                  </a:cubicBezTo>
                  <a:cubicBezTo>
                    <a:pt x="242409" y="554614"/>
                    <a:pt x="311083" y="552074"/>
                    <a:pt x="376324" y="554614"/>
                  </a:cubicBezTo>
                  <a:cubicBezTo>
                    <a:pt x="482768" y="558424"/>
                    <a:pt x="589213" y="560964"/>
                    <a:pt x="695658" y="559694"/>
                  </a:cubicBezTo>
                  <a:cubicBezTo>
                    <a:pt x="764332" y="558424"/>
                    <a:pt x="829572" y="560964"/>
                    <a:pt x="898246" y="560964"/>
                  </a:cubicBezTo>
                  <a:cubicBezTo>
                    <a:pt x="997824" y="560964"/>
                    <a:pt x="1097401" y="559694"/>
                    <a:pt x="1196979" y="560964"/>
                  </a:cubicBezTo>
                  <a:cubicBezTo>
                    <a:pt x="1344628" y="562234"/>
                    <a:pt x="2965336" y="552074"/>
                    <a:pt x="3116419" y="554614"/>
                  </a:cubicBezTo>
                  <a:cubicBezTo>
                    <a:pt x="3181659" y="555884"/>
                    <a:pt x="3246900" y="557154"/>
                    <a:pt x="3308706" y="557154"/>
                  </a:cubicBezTo>
                  <a:cubicBezTo>
                    <a:pt x="3422019" y="559694"/>
                    <a:pt x="3531897" y="555884"/>
                    <a:pt x="3645209" y="559694"/>
                  </a:cubicBezTo>
                  <a:cubicBezTo>
                    <a:pt x="3737919" y="562234"/>
                    <a:pt x="3830630" y="562234"/>
                    <a:pt x="3923339" y="564774"/>
                  </a:cubicBezTo>
                  <a:cubicBezTo>
                    <a:pt x="4060688" y="568584"/>
                    <a:pt x="4198036" y="571124"/>
                    <a:pt x="4335384" y="572394"/>
                  </a:cubicBezTo>
                  <a:cubicBezTo>
                    <a:pt x="4377740" y="572394"/>
                    <a:pt x="4395520" y="571124"/>
                    <a:pt x="4415840" y="571124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219200" y="2936901"/>
            <a:ext cx="16230600" cy="7417041"/>
            <a:chOff x="0" y="0"/>
            <a:chExt cx="5541791" cy="2532481"/>
          </a:xfrm>
        </p:grpSpPr>
        <p:sp>
          <p:nvSpPr>
            <p:cNvPr id="10" name="Freeform 10"/>
            <p:cNvSpPr/>
            <p:nvPr/>
          </p:nvSpPr>
          <p:spPr>
            <a:xfrm>
              <a:off x="38100" y="44450"/>
              <a:ext cx="5504962" cy="2488031"/>
            </a:xfrm>
            <a:custGeom>
              <a:avLst/>
              <a:gdLst/>
              <a:ahLst/>
              <a:cxnLst/>
              <a:rect l="l" t="t" r="r" b="b"/>
              <a:pathLst>
                <a:path w="5504962" h="2488031">
                  <a:moveTo>
                    <a:pt x="2540" y="2457552"/>
                  </a:moveTo>
                  <a:cubicBezTo>
                    <a:pt x="0" y="2466442"/>
                    <a:pt x="5080" y="2472792"/>
                    <a:pt x="34642" y="2474061"/>
                  </a:cubicBezTo>
                  <a:cubicBezTo>
                    <a:pt x="68908" y="2475331"/>
                    <a:pt x="98890" y="2475331"/>
                    <a:pt x="133156" y="2475331"/>
                  </a:cubicBezTo>
                  <a:cubicBezTo>
                    <a:pt x="270219" y="2476602"/>
                    <a:pt x="407282" y="2476602"/>
                    <a:pt x="548628" y="2477871"/>
                  </a:cubicBezTo>
                  <a:cubicBezTo>
                    <a:pt x="625726" y="2479142"/>
                    <a:pt x="702824" y="2480411"/>
                    <a:pt x="775638" y="2481681"/>
                  </a:cubicBezTo>
                  <a:cubicBezTo>
                    <a:pt x="904135" y="2482952"/>
                    <a:pt x="1028348" y="2482952"/>
                    <a:pt x="1156844" y="2484221"/>
                  </a:cubicBezTo>
                  <a:cubicBezTo>
                    <a:pt x="1208243" y="2484221"/>
                    <a:pt x="1255358" y="2484221"/>
                    <a:pt x="1306757" y="2482952"/>
                  </a:cubicBezTo>
                  <a:cubicBezTo>
                    <a:pt x="1328173" y="2482952"/>
                    <a:pt x="1353872" y="2481681"/>
                    <a:pt x="1375288" y="2481681"/>
                  </a:cubicBezTo>
                  <a:cubicBezTo>
                    <a:pt x="1460952" y="2482952"/>
                    <a:pt x="3174238" y="2474061"/>
                    <a:pt x="3259903" y="2475331"/>
                  </a:cubicBezTo>
                  <a:cubicBezTo>
                    <a:pt x="3379833" y="2476602"/>
                    <a:pt x="3709640" y="2476602"/>
                    <a:pt x="3829571" y="2476602"/>
                  </a:cubicBezTo>
                  <a:cubicBezTo>
                    <a:pt x="3876686" y="2476602"/>
                    <a:pt x="3919518" y="2475331"/>
                    <a:pt x="3966633" y="2475331"/>
                  </a:cubicBezTo>
                  <a:lnTo>
                    <a:pt x="4197927" y="2479142"/>
                  </a:lnTo>
                  <a:cubicBezTo>
                    <a:pt x="4364972" y="2481681"/>
                    <a:pt x="4527734" y="2479142"/>
                    <a:pt x="4694780" y="2482952"/>
                  </a:cubicBezTo>
                  <a:cubicBezTo>
                    <a:pt x="4973189" y="2488031"/>
                    <a:pt x="5255881" y="2481681"/>
                    <a:pt x="5440192" y="2486761"/>
                  </a:cubicBezTo>
                  <a:cubicBezTo>
                    <a:pt x="5460512" y="2488031"/>
                    <a:pt x="5480831" y="2486761"/>
                    <a:pt x="5503692" y="2486761"/>
                  </a:cubicBezTo>
                  <a:lnTo>
                    <a:pt x="5503692" y="2427071"/>
                  </a:lnTo>
                  <a:cubicBezTo>
                    <a:pt x="5502422" y="2344370"/>
                    <a:pt x="5501151" y="2253256"/>
                    <a:pt x="5501151" y="2156447"/>
                  </a:cubicBezTo>
                  <a:cubicBezTo>
                    <a:pt x="5501151" y="2044453"/>
                    <a:pt x="5504962" y="1930561"/>
                    <a:pt x="5498612" y="1818566"/>
                  </a:cubicBezTo>
                  <a:cubicBezTo>
                    <a:pt x="5490992" y="1744536"/>
                    <a:pt x="5479562" y="284814"/>
                    <a:pt x="5479562" y="210784"/>
                  </a:cubicBezTo>
                  <a:cubicBezTo>
                    <a:pt x="5477022" y="159532"/>
                    <a:pt x="5475751" y="106382"/>
                    <a:pt x="5473212" y="55131"/>
                  </a:cubicBezTo>
                  <a:cubicBezTo>
                    <a:pt x="5473212" y="39945"/>
                    <a:pt x="5471942" y="24759"/>
                    <a:pt x="5470672" y="6350"/>
                  </a:cubicBezTo>
                  <a:cubicBezTo>
                    <a:pt x="5460512" y="3810"/>
                    <a:pt x="5451622" y="2540"/>
                    <a:pt x="5441462" y="1270"/>
                  </a:cubicBezTo>
                  <a:cubicBezTo>
                    <a:pt x="5433842" y="0"/>
                    <a:pt x="5426222" y="1270"/>
                    <a:pt x="5419872" y="1270"/>
                  </a:cubicBezTo>
                  <a:lnTo>
                    <a:pt x="13226" y="6350"/>
                  </a:lnTo>
                  <a:lnTo>
                    <a:pt x="2540" y="2457552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1430" y="16510"/>
              <a:ext cx="5480832" cy="2477872"/>
            </a:xfrm>
            <a:custGeom>
              <a:avLst/>
              <a:gdLst/>
              <a:ahLst/>
              <a:cxnLst/>
              <a:rect l="l" t="t" r="r" b="b"/>
              <a:pathLst>
                <a:path w="5480832" h="2477872">
                  <a:moveTo>
                    <a:pt x="5480832" y="2477872"/>
                  </a:moveTo>
                  <a:lnTo>
                    <a:pt x="0" y="2470252"/>
                  </a:lnTo>
                  <a:lnTo>
                    <a:pt x="0" y="876522"/>
                  </a:lnTo>
                  <a:lnTo>
                    <a:pt x="7620" y="20320"/>
                  </a:lnTo>
                  <a:lnTo>
                    <a:pt x="2751171" y="0"/>
                  </a:lnTo>
                  <a:lnTo>
                    <a:pt x="5459242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-3810" y="0"/>
              <a:ext cx="5510041" cy="2504542"/>
            </a:xfrm>
            <a:custGeom>
              <a:avLst/>
              <a:gdLst/>
              <a:ahLst/>
              <a:cxnLst/>
              <a:rect l="l" t="t" r="r" b="b"/>
              <a:pathLst>
                <a:path w="5510041" h="2504542">
                  <a:moveTo>
                    <a:pt x="5475752" y="21590"/>
                  </a:moveTo>
                  <a:cubicBezTo>
                    <a:pt x="5477021" y="34290"/>
                    <a:pt x="5477021" y="44450"/>
                    <a:pt x="5478291" y="55922"/>
                  </a:cubicBezTo>
                  <a:cubicBezTo>
                    <a:pt x="5480832" y="107173"/>
                    <a:pt x="5482102" y="160323"/>
                    <a:pt x="5484641" y="211575"/>
                  </a:cubicBezTo>
                  <a:cubicBezTo>
                    <a:pt x="5484641" y="285605"/>
                    <a:pt x="5497341" y="1745328"/>
                    <a:pt x="5503691" y="1819358"/>
                  </a:cubicBezTo>
                  <a:cubicBezTo>
                    <a:pt x="5510041" y="1931352"/>
                    <a:pt x="5506232" y="2045244"/>
                    <a:pt x="5506232" y="2157239"/>
                  </a:cubicBezTo>
                  <a:cubicBezTo>
                    <a:pt x="5506232" y="2255945"/>
                    <a:pt x="5507502" y="2347059"/>
                    <a:pt x="5508771" y="2443581"/>
                  </a:cubicBezTo>
                  <a:lnTo>
                    <a:pt x="5508771" y="2503271"/>
                  </a:lnTo>
                  <a:cubicBezTo>
                    <a:pt x="5485911" y="2503271"/>
                    <a:pt x="5465591" y="2504542"/>
                    <a:pt x="5445271" y="2503271"/>
                  </a:cubicBezTo>
                  <a:cubicBezTo>
                    <a:pt x="5173578" y="2498192"/>
                    <a:pt x="4890885" y="2504542"/>
                    <a:pt x="4612477" y="2499461"/>
                  </a:cubicBezTo>
                  <a:cubicBezTo>
                    <a:pt x="4445431" y="2495652"/>
                    <a:pt x="4282669" y="2498192"/>
                    <a:pt x="4115624" y="2495652"/>
                  </a:cubicBezTo>
                  <a:lnTo>
                    <a:pt x="3884330" y="2491842"/>
                  </a:lnTo>
                  <a:cubicBezTo>
                    <a:pt x="3837215" y="2491842"/>
                    <a:pt x="3794383" y="2493111"/>
                    <a:pt x="3747267" y="2493111"/>
                  </a:cubicBezTo>
                  <a:cubicBezTo>
                    <a:pt x="3627337" y="2491842"/>
                    <a:pt x="3297529" y="2493111"/>
                    <a:pt x="3177600" y="2491842"/>
                  </a:cubicBezTo>
                  <a:cubicBezTo>
                    <a:pt x="3091935" y="2490571"/>
                    <a:pt x="1378649" y="2499461"/>
                    <a:pt x="1292985" y="2498192"/>
                  </a:cubicBezTo>
                  <a:cubicBezTo>
                    <a:pt x="1271569" y="2498192"/>
                    <a:pt x="1245870" y="2499461"/>
                    <a:pt x="1224454" y="2499461"/>
                  </a:cubicBezTo>
                  <a:cubicBezTo>
                    <a:pt x="1173055" y="2499461"/>
                    <a:pt x="1125940" y="2500731"/>
                    <a:pt x="1074541" y="2500731"/>
                  </a:cubicBezTo>
                  <a:cubicBezTo>
                    <a:pt x="946045" y="2500731"/>
                    <a:pt x="821831" y="2499461"/>
                    <a:pt x="693335" y="2498192"/>
                  </a:cubicBezTo>
                  <a:cubicBezTo>
                    <a:pt x="616237" y="2496921"/>
                    <a:pt x="539139" y="2495652"/>
                    <a:pt x="466325" y="2494381"/>
                  </a:cubicBezTo>
                  <a:cubicBezTo>
                    <a:pt x="329262" y="2493111"/>
                    <a:pt x="192199" y="2491842"/>
                    <a:pt x="50853" y="2491842"/>
                  </a:cubicBezTo>
                  <a:cubicBezTo>
                    <a:pt x="38100" y="2491842"/>
                    <a:pt x="29210" y="2491842"/>
                    <a:pt x="19050" y="2490571"/>
                  </a:cubicBezTo>
                  <a:cubicBezTo>
                    <a:pt x="10160" y="2489302"/>
                    <a:pt x="5080" y="2482952"/>
                    <a:pt x="7620" y="2474061"/>
                  </a:cubicBezTo>
                  <a:cubicBezTo>
                    <a:pt x="16510" y="2441970"/>
                    <a:pt x="12700" y="2394515"/>
                    <a:pt x="11430" y="2345161"/>
                  </a:cubicBezTo>
                  <a:cubicBezTo>
                    <a:pt x="10160" y="2244556"/>
                    <a:pt x="6350" y="2145849"/>
                    <a:pt x="7620" y="2045244"/>
                  </a:cubicBezTo>
                  <a:cubicBezTo>
                    <a:pt x="5080" y="1919962"/>
                    <a:pt x="0" y="369126"/>
                    <a:pt x="7620" y="241946"/>
                  </a:cubicBezTo>
                  <a:cubicBezTo>
                    <a:pt x="8890" y="217269"/>
                    <a:pt x="7620" y="190695"/>
                    <a:pt x="8890" y="166018"/>
                  </a:cubicBezTo>
                  <a:cubicBezTo>
                    <a:pt x="10160" y="126156"/>
                    <a:pt x="12700" y="8249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118" y="30480"/>
                    <a:pt x="153650" y="29210"/>
                  </a:cubicBezTo>
                  <a:cubicBezTo>
                    <a:pt x="269297" y="25400"/>
                    <a:pt x="384943" y="22860"/>
                    <a:pt x="504874" y="20320"/>
                  </a:cubicBezTo>
                  <a:cubicBezTo>
                    <a:pt x="586255" y="17780"/>
                    <a:pt x="667636" y="16510"/>
                    <a:pt x="744734" y="13970"/>
                  </a:cubicBezTo>
                  <a:cubicBezTo>
                    <a:pt x="821831" y="11430"/>
                    <a:pt x="903212" y="8890"/>
                    <a:pt x="980310" y="8890"/>
                  </a:cubicBezTo>
                  <a:cubicBezTo>
                    <a:pt x="1065975" y="7620"/>
                    <a:pt x="1151639" y="10160"/>
                    <a:pt x="1237303" y="8890"/>
                  </a:cubicBezTo>
                  <a:cubicBezTo>
                    <a:pt x="1344384" y="8890"/>
                    <a:pt x="3284680" y="6350"/>
                    <a:pt x="3391760" y="5080"/>
                  </a:cubicBezTo>
                  <a:cubicBezTo>
                    <a:pt x="3494557" y="3810"/>
                    <a:pt x="3597355" y="2540"/>
                    <a:pt x="3704435" y="2540"/>
                  </a:cubicBezTo>
                  <a:cubicBezTo>
                    <a:pt x="3880047" y="1270"/>
                    <a:pt x="4051375" y="0"/>
                    <a:pt x="4226987" y="0"/>
                  </a:cubicBezTo>
                  <a:cubicBezTo>
                    <a:pt x="4299802" y="0"/>
                    <a:pt x="4376900" y="2540"/>
                    <a:pt x="4449715" y="2540"/>
                  </a:cubicBezTo>
                  <a:cubicBezTo>
                    <a:pt x="4651026" y="3810"/>
                    <a:pt x="4856620" y="5080"/>
                    <a:pt x="5057931" y="7620"/>
                  </a:cubicBezTo>
                  <a:cubicBezTo>
                    <a:pt x="5165011" y="8890"/>
                    <a:pt x="5272092" y="12700"/>
                    <a:pt x="5379172" y="16510"/>
                  </a:cubicBezTo>
                  <a:lnTo>
                    <a:pt x="5445271" y="16510"/>
                  </a:lnTo>
                  <a:cubicBezTo>
                    <a:pt x="5456702" y="17780"/>
                    <a:pt x="5465591" y="20320"/>
                    <a:pt x="5475752" y="21590"/>
                  </a:cubicBezTo>
                  <a:close/>
                  <a:moveTo>
                    <a:pt x="5485911" y="2486762"/>
                  </a:moveTo>
                  <a:cubicBezTo>
                    <a:pt x="5487182" y="2470252"/>
                    <a:pt x="5488452" y="2457552"/>
                    <a:pt x="5488452" y="2444852"/>
                  </a:cubicBezTo>
                  <a:cubicBezTo>
                    <a:pt x="5487182" y="2337569"/>
                    <a:pt x="5485911" y="2236963"/>
                    <a:pt x="5485911" y="2128766"/>
                  </a:cubicBezTo>
                  <a:cubicBezTo>
                    <a:pt x="5485911" y="2079412"/>
                    <a:pt x="5488452" y="2030059"/>
                    <a:pt x="5487182" y="1980705"/>
                  </a:cubicBezTo>
                  <a:cubicBezTo>
                    <a:pt x="5487182" y="1935148"/>
                    <a:pt x="5485911" y="1887693"/>
                    <a:pt x="5484641" y="1842136"/>
                  </a:cubicBezTo>
                  <a:cubicBezTo>
                    <a:pt x="5479561" y="1771902"/>
                    <a:pt x="5468132" y="317875"/>
                    <a:pt x="5468132" y="247641"/>
                  </a:cubicBezTo>
                  <a:cubicBezTo>
                    <a:pt x="5465591" y="188796"/>
                    <a:pt x="5463052" y="128054"/>
                    <a:pt x="5460511" y="69209"/>
                  </a:cubicBezTo>
                  <a:cubicBezTo>
                    <a:pt x="5459241" y="44450"/>
                    <a:pt x="5457971" y="43180"/>
                    <a:pt x="5439137" y="41910"/>
                  </a:cubicBezTo>
                  <a:cubicBezTo>
                    <a:pt x="5426288" y="41910"/>
                    <a:pt x="5417721" y="41910"/>
                    <a:pt x="5404871" y="40640"/>
                  </a:cubicBezTo>
                  <a:cubicBezTo>
                    <a:pt x="5297791" y="36830"/>
                    <a:pt x="5186427" y="31750"/>
                    <a:pt x="5079347" y="30480"/>
                  </a:cubicBezTo>
                  <a:cubicBezTo>
                    <a:pt x="4818071" y="26670"/>
                    <a:pt x="4552511" y="25400"/>
                    <a:pt x="4291236" y="22860"/>
                  </a:cubicBezTo>
                  <a:lnTo>
                    <a:pt x="3982844" y="22860"/>
                  </a:lnTo>
                  <a:cubicBezTo>
                    <a:pt x="3845781" y="22860"/>
                    <a:pt x="3708718" y="22860"/>
                    <a:pt x="3575938" y="24130"/>
                  </a:cubicBezTo>
                  <a:cubicBezTo>
                    <a:pt x="3460292" y="25400"/>
                    <a:pt x="1511429" y="29210"/>
                    <a:pt x="1395782" y="29210"/>
                  </a:cubicBezTo>
                  <a:cubicBezTo>
                    <a:pt x="1207321" y="29210"/>
                    <a:pt x="1018859" y="26670"/>
                    <a:pt x="830398" y="33020"/>
                  </a:cubicBezTo>
                  <a:cubicBezTo>
                    <a:pt x="731884" y="36830"/>
                    <a:pt x="637653" y="36830"/>
                    <a:pt x="543422" y="38100"/>
                  </a:cubicBezTo>
                  <a:cubicBezTo>
                    <a:pt x="380660" y="41910"/>
                    <a:pt x="217898" y="45720"/>
                    <a:pt x="55136" y="50800"/>
                  </a:cubicBezTo>
                  <a:cubicBezTo>
                    <a:pt x="36830" y="50800"/>
                    <a:pt x="34290" y="54024"/>
                    <a:pt x="33020" y="76802"/>
                  </a:cubicBezTo>
                  <a:cubicBezTo>
                    <a:pt x="31750" y="110970"/>
                    <a:pt x="31750" y="145138"/>
                    <a:pt x="30480" y="179305"/>
                  </a:cubicBezTo>
                  <a:cubicBezTo>
                    <a:pt x="29210" y="236252"/>
                    <a:pt x="26670" y="291300"/>
                    <a:pt x="25400" y="348246"/>
                  </a:cubicBezTo>
                  <a:cubicBezTo>
                    <a:pt x="20320" y="408989"/>
                    <a:pt x="26670" y="1893388"/>
                    <a:pt x="29210" y="1954130"/>
                  </a:cubicBezTo>
                  <a:cubicBezTo>
                    <a:pt x="29210" y="2018669"/>
                    <a:pt x="29210" y="2085107"/>
                    <a:pt x="30480" y="2149646"/>
                  </a:cubicBezTo>
                  <a:cubicBezTo>
                    <a:pt x="30480" y="2197101"/>
                    <a:pt x="33020" y="2244556"/>
                    <a:pt x="33020" y="2292011"/>
                  </a:cubicBezTo>
                  <a:cubicBezTo>
                    <a:pt x="33020" y="2343263"/>
                    <a:pt x="33020" y="2394515"/>
                    <a:pt x="31750" y="2444852"/>
                  </a:cubicBezTo>
                  <a:lnTo>
                    <a:pt x="31750" y="2455012"/>
                  </a:lnTo>
                  <a:cubicBezTo>
                    <a:pt x="31750" y="2465171"/>
                    <a:pt x="35560" y="2468981"/>
                    <a:pt x="44450" y="2468981"/>
                  </a:cubicBezTo>
                  <a:cubicBezTo>
                    <a:pt x="93685" y="2468981"/>
                    <a:pt x="153650" y="2470252"/>
                    <a:pt x="209332" y="2470252"/>
                  </a:cubicBezTo>
                  <a:cubicBezTo>
                    <a:pt x="290713" y="2470252"/>
                    <a:pt x="376377" y="2467712"/>
                    <a:pt x="457758" y="2470252"/>
                  </a:cubicBezTo>
                  <a:cubicBezTo>
                    <a:pt x="590538" y="2474062"/>
                    <a:pt x="723317" y="2476602"/>
                    <a:pt x="856097" y="2475331"/>
                  </a:cubicBezTo>
                  <a:cubicBezTo>
                    <a:pt x="941761" y="2474062"/>
                    <a:pt x="1023143" y="2476602"/>
                    <a:pt x="1108807" y="2476602"/>
                  </a:cubicBezTo>
                  <a:cubicBezTo>
                    <a:pt x="1233020" y="2476602"/>
                    <a:pt x="1357233" y="2475331"/>
                    <a:pt x="1481447" y="2476602"/>
                  </a:cubicBezTo>
                  <a:cubicBezTo>
                    <a:pt x="1665625" y="2477871"/>
                    <a:pt x="3687302" y="2467712"/>
                    <a:pt x="3875764" y="2470252"/>
                  </a:cubicBezTo>
                  <a:cubicBezTo>
                    <a:pt x="3957145" y="2471521"/>
                    <a:pt x="4038526" y="2472792"/>
                    <a:pt x="4115624" y="2472792"/>
                  </a:cubicBezTo>
                  <a:cubicBezTo>
                    <a:pt x="4256970" y="2475331"/>
                    <a:pt x="4394033" y="2471521"/>
                    <a:pt x="4535379" y="2475331"/>
                  </a:cubicBezTo>
                  <a:cubicBezTo>
                    <a:pt x="4651026" y="2477871"/>
                    <a:pt x="4766672" y="2477871"/>
                    <a:pt x="4882319" y="2480412"/>
                  </a:cubicBezTo>
                  <a:cubicBezTo>
                    <a:pt x="5053648" y="2484221"/>
                    <a:pt x="5224977" y="2486762"/>
                    <a:pt x="5396305" y="2488031"/>
                  </a:cubicBezTo>
                  <a:cubicBezTo>
                    <a:pt x="5447811" y="2488031"/>
                    <a:pt x="5465591" y="2486762"/>
                    <a:pt x="5485911" y="2486762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57987">
            <a:off x="904572" y="809590"/>
            <a:ext cx="2167263" cy="224481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03520">
            <a:off x="15130176" y="607783"/>
            <a:ext cx="1875913" cy="25729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FC786E45-0420-6937-7762-0C1E36DD7A3E}"/>
                  </a:ext>
                </a:extLst>
              </p:cNvPr>
              <p:cNvSpPr txBox="1"/>
              <p:nvPr/>
            </p:nvSpPr>
            <p:spPr>
              <a:xfrm>
                <a:off x="1252676" y="3122456"/>
                <a:ext cx="15905444" cy="70428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𝒇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𝒃𝒙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𝒄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Tx/>
                  <a:buChar char="+"/>
                  <a:tabLst>
                    <a:tab pos="360045" algn="l"/>
                    <a:tab pos="720090" algn="l"/>
                  </a:tabLs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𝒃𝒙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𝒄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parabol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𝒃𝒙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𝒄</m:t>
                    </m:r>
                  </m:oMath>
                </a14:m>
                <a:r>
                  <a:rPr lang="en-US" sz="40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phía</a:t>
                </a:r>
                <a:r>
                  <a:rPr lang="en-US" sz="40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40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hoành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Tx/>
                  <a:buChar char="+"/>
                  <a:tabLst>
                    <a:tab pos="360045" algn="l"/>
                    <a:tab pos="720090" algn="l"/>
                  </a:tabLs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𝒃𝒙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𝒄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en-US" sz="4000" i="1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parabol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40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0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0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𝒃𝒙</m:t>
                    </m:r>
                    <m:r>
                      <a:rPr lang="en-US" sz="40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𝒄</m:t>
                    </m:r>
                  </m:oMath>
                </a14:m>
                <a:r>
                  <a:rPr lang="en-US" sz="40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phía</a:t>
                </a:r>
                <a:r>
                  <a:rPr lang="en-US" sz="40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40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40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hoành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Yu Mincho" panose="02020400000000000000" pitchFamily="18" charset="-128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việc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parabol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phía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hoành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FC786E45-0420-6937-7762-0C1E36DD7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2676" y="3122456"/>
                <a:ext cx="15905444" cy="7042890"/>
              </a:xfrm>
              <a:prstGeom prst="rect">
                <a:avLst/>
              </a:prstGeom>
              <a:blipFill>
                <a:blip r:embed="rId8"/>
                <a:stretch>
                  <a:fillRect l="-1341" r="-1341" b="-2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F408D106-70EB-9B25-5B75-81555154677D}"/>
              </a:ext>
            </a:extLst>
          </p:cNvPr>
          <p:cNvSpPr txBox="1"/>
          <p:nvPr/>
        </p:nvSpPr>
        <p:spPr>
          <a:xfrm>
            <a:off x="3265567" y="1181100"/>
            <a:ext cx="10907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DẤU CỦA TAM THỨC BẬC HAI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2383507" y="1673105"/>
            <a:ext cx="13520985" cy="7156392"/>
            <a:chOff x="0" y="0"/>
            <a:chExt cx="4237818" cy="1972977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200988" cy="1928527"/>
            </a:xfrm>
            <a:custGeom>
              <a:avLst/>
              <a:gdLst/>
              <a:ahLst/>
              <a:cxnLst/>
              <a:rect l="l" t="t" r="r" b="b"/>
              <a:pathLst>
                <a:path w="4200988" h="1928527">
                  <a:moveTo>
                    <a:pt x="2540" y="1898047"/>
                  </a:moveTo>
                  <a:cubicBezTo>
                    <a:pt x="0" y="1906937"/>
                    <a:pt x="5080" y="1913287"/>
                    <a:pt x="27540" y="1914557"/>
                  </a:cubicBezTo>
                  <a:cubicBezTo>
                    <a:pt x="53524" y="1915827"/>
                    <a:pt x="76260" y="1915827"/>
                    <a:pt x="102244" y="1915827"/>
                  </a:cubicBezTo>
                  <a:cubicBezTo>
                    <a:pt x="206181" y="1917097"/>
                    <a:pt x="310117" y="1917097"/>
                    <a:pt x="417302" y="1918367"/>
                  </a:cubicBezTo>
                  <a:cubicBezTo>
                    <a:pt x="475766" y="1919637"/>
                    <a:pt x="534230" y="1920907"/>
                    <a:pt x="589446" y="1922177"/>
                  </a:cubicBezTo>
                  <a:cubicBezTo>
                    <a:pt x="686887" y="1923447"/>
                    <a:pt x="781079" y="1923447"/>
                    <a:pt x="878519" y="1924717"/>
                  </a:cubicBezTo>
                  <a:cubicBezTo>
                    <a:pt x="917496" y="1924717"/>
                    <a:pt x="953224" y="1924717"/>
                    <a:pt x="992200" y="1923447"/>
                  </a:cubicBezTo>
                  <a:cubicBezTo>
                    <a:pt x="1008440" y="1923447"/>
                    <a:pt x="1027928" y="1922177"/>
                    <a:pt x="1044168" y="1922177"/>
                  </a:cubicBezTo>
                  <a:cubicBezTo>
                    <a:pt x="1109128" y="1923447"/>
                    <a:pt x="2408333" y="1914557"/>
                    <a:pt x="2473294" y="1915827"/>
                  </a:cubicBezTo>
                  <a:cubicBezTo>
                    <a:pt x="2564238" y="1917097"/>
                    <a:pt x="2814335" y="1917097"/>
                    <a:pt x="2905279" y="1917097"/>
                  </a:cubicBezTo>
                  <a:cubicBezTo>
                    <a:pt x="2941008" y="1917097"/>
                    <a:pt x="2973488" y="1915827"/>
                    <a:pt x="3009216" y="1915827"/>
                  </a:cubicBezTo>
                  <a:lnTo>
                    <a:pt x="3184609" y="1919637"/>
                  </a:lnTo>
                  <a:cubicBezTo>
                    <a:pt x="3311281" y="1922177"/>
                    <a:pt x="3434705" y="1919637"/>
                    <a:pt x="3561378" y="1923447"/>
                  </a:cubicBezTo>
                  <a:cubicBezTo>
                    <a:pt x="3772499" y="1928527"/>
                    <a:pt x="3986868" y="1922177"/>
                    <a:pt x="4136218" y="1927257"/>
                  </a:cubicBezTo>
                  <a:cubicBezTo>
                    <a:pt x="4156538" y="1928527"/>
                    <a:pt x="4176858" y="1927257"/>
                    <a:pt x="4199718" y="1927257"/>
                  </a:cubicBezTo>
                  <a:lnTo>
                    <a:pt x="4199718" y="1867567"/>
                  </a:lnTo>
                  <a:cubicBezTo>
                    <a:pt x="4198448" y="1797544"/>
                    <a:pt x="4197178" y="1727751"/>
                    <a:pt x="4197178" y="1653595"/>
                  </a:cubicBezTo>
                  <a:cubicBezTo>
                    <a:pt x="4197178" y="1567808"/>
                    <a:pt x="4200988" y="1480566"/>
                    <a:pt x="4194638" y="1394778"/>
                  </a:cubicBezTo>
                  <a:cubicBezTo>
                    <a:pt x="4187018" y="1338071"/>
                    <a:pt x="4175588" y="219924"/>
                    <a:pt x="4175588" y="163217"/>
                  </a:cubicBezTo>
                  <a:cubicBezTo>
                    <a:pt x="4173048" y="123958"/>
                    <a:pt x="4171778" y="83246"/>
                    <a:pt x="4169238" y="43987"/>
                  </a:cubicBezTo>
                  <a:cubicBezTo>
                    <a:pt x="4169238" y="32355"/>
                    <a:pt x="4167968" y="20722"/>
                    <a:pt x="4166698" y="6350"/>
                  </a:cubicBezTo>
                  <a:cubicBezTo>
                    <a:pt x="4156538" y="3810"/>
                    <a:pt x="4147648" y="2540"/>
                    <a:pt x="4137488" y="1270"/>
                  </a:cubicBezTo>
                  <a:cubicBezTo>
                    <a:pt x="4129868" y="0"/>
                    <a:pt x="4122248" y="1270"/>
                    <a:pt x="4115898" y="1270"/>
                  </a:cubicBezTo>
                  <a:lnTo>
                    <a:pt x="11300" y="6350"/>
                  </a:lnTo>
                  <a:lnTo>
                    <a:pt x="2540" y="1898047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176858" cy="1918367"/>
            </a:xfrm>
            <a:custGeom>
              <a:avLst/>
              <a:gdLst/>
              <a:ahLst/>
              <a:cxnLst/>
              <a:rect l="l" t="t" r="r" b="b"/>
              <a:pathLst>
                <a:path w="4176858" h="1918367">
                  <a:moveTo>
                    <a:pt x="4176858" y="1918367"/>
                  </a:moveTo>
                  <a:lnTo>
                    <a:pt x="0" y="1910747"/>
                  </a:lnTo>
                  <a:lnTo>
                    <a:pt x="0" y="679710"/>
                  </a:lnTo>
                  <a:lnTo>
                    <a:pt x="7620" y="20320"/>
                  </a:lnTo>
                  <a:lnTo>
                    <a:pt x="2093962" y="0"/>
                  </a:lnTo>
                  <a:lnTo>
                    <a:pt x="4155268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4206068" cy="1945037"/>
            </a:xfrm>
            <a:custGeom>
              <a:avLst/>
              <a:gdLst/>
              <a:ahLst/>
              <a:cxnLst/>
              <a:rect l="l" t="t" r="r" b="b"/>
              <a:pathLst>
                <a:path w="4206068" h="1945037">
                  <a:moveTo>
                    <a:pt x="4171778" y="21590"/>
                  </a:moveTo>
                  <a:cubicBezTo>
                    <a:pt x="4173048" y="34290"/>
                    <a:pt x="4173048" y="44450"/>
                    <a:pt x="4174318" y="54994"/>
                  </a:cubicBezTo>
                  <a:cubicBezTo>
                    <a:pt x="4176858" y="94253"/>
                    <a:pt x="4178128" y="134966"/>
                    <a:pt x="4180668" y="174225"/>
                  </a:cubicBezTo>
                  <a:cubicBezTo>
                    <a:pt x="4180668" y="230932"/>
                    <a:pt x="4193368" y="1349079"/>
                    <a:pt x="4199718" y="1405786"/>
                  </a:cubicBezTo>
                  <a:cubicBezTo>
                    <a:pt x="4206068" y="1491573"/>
                    <a:pt x="4202258" y="1578815"/>
                    <a:pt x="4202258" y="1664602"/>
                  </a:cubicBezTo>
                  <a:cubicBezTo>
                    <a:pt x="4202258" y="1740212"/>
                    <a:pt x="4203528" y="1810005"/>
                    <a:pt x="4204798" y="1884077"/>
                  </a:cubicBezTo>
                  <a:lnTo>
                    <a:pt x="4204798" y="1943767"/>
                  </a:lnTo>
                  <a:cubicBezTo>
                    <a:pt x="4181938" y="1943767"/>
                    <a:pt x="4161618" y="1945037"/>
                    <a:pt x="4141298" y="1943767"/>
                  </a:cubicBezTo>
                  <a:cubicBezTo>
                    <a:pt x="3934586" y="1938687"/>
                    <a:pt x="3720216" y="1945037"/>
                    <a:pt x="3509096" y="1939957"/>
                  </a:cubicBezTo>
                  <a:cubicBezTo>
                    <a:pt x="3382423" y="1936147"/>
                    <a:pt x="3258999" y="1938687"/>
                    <a:pt x="3132326" y="1936147"/>
                  </a:cubicBezTo>
                  <a:lnTo>
                    <a:pt x="2956933" y="1932337"/>
                  </a:lnTo>
                  <a:cubicBezTo>
                    <a:pt x="2921205" y="1932337"/>
                    <a:pt x="2888725" y="1933607"/>
                    <a:pt x="2852997" y="1933607"/>
                  </a:cubicBezTo>
                  <a:cubicBezTo>
                    <a:pt x="2762053" y="1932337"/>
                    <a:pt x="2511956" y="1933607"/>
                    <a:pt x="2421011" y="1932337"/>
                  </a:cubicBezTo>
                  <a:cubicBezTo>
                    <a:pt x="2356051" y="1931067"/>
                    <a:pt x="1056846" y="1939957"/>
                    <a:pt x="991886" y="1938687"/>
                  </a:cubicBezTo>
                  <a:cubicBezTo>
                    <a:pt x="975646" y="1938687"/>
                    <a:pt x="956157" y="1939957"/>
                    <a:pt x="939917" y="1939957"/>
                  </a:cubicBezTo>
                  <a:cubicBezTo>
                    <a:pt x="900941" y="1939957"/>
                    <a:pt x="865213" y="1941227"/>
                    <a:pt x="826237" y="1941227"/>
                  </a:cubicBezTo>
                  <a:cubicBezTo>
                    <a:pt x="728797" y="1941227"/>
                    <a:pt x="634604" y="1939957"/>
                    <a:pt x="537164" y="1938687"/>
                  </a:cubicBezTo>
                  <a:cubicBezTo>
                    <a:pt x="478700" y="1937417"/>
                    <a:pt x="420235" y="1936147"/>
                    <a:pt x="365019" y="1934877"/>
                  </a:cubicBezTo>
                  <a:cubicBezTo>
                    <a:pt x="261083" y="1933607"/>
                    <a:pt x="157146" y="1932337"/>
                    <a:pt x="49962" y="1932337"/>
                  </a:cubicBezTo>
                  <a:cubicBezTo>
                    <a:pt x="38100" y="1932337"/>
                    <a:pt x="29210" y="1932337"/>
                    <a:pt x="19050" y="1931067"/>
                  </a:cubicBezTo>
                  <a:cubicBezTo>
                    <a:pt x="10160" y="1929797"/>
                    <a:pt x="5080" y="1923447"/>
                    <a:pt x="7620" y="1914557"/>
                  </a:cubicBezTo>
                  <a:cubicBezTo>
                    <a:pt x="16510" y="1882707"/>
                    <a:pt x="12700" y="1846356"/>
                    <a:pt x="11430" y="1808551"/>
                  </a:cubicBezTo>
                  <a:cubicBezTo>
                    <a:pt x="10160" y="1731488"/>
                    <a:pt x="6350" y="1655878"/>
                    <a:pt x="7620" y="1578815"/>
                  </a:cubicBezTo>
                  <a:cubicBezTo>
                    <a:pt x="5080" y="1482849"/>
                    <a:pt x="0" y="294909"/>
                    <a:pt x="7620" y="197489"/>
                  </a:cubicBezTo>
                  <a:cubicBezTo>
                    <a:pt x="8890" y="178587"/>
                    <a:pt x="7620" y="158230"/>
                    <a:pt x="8890" y="139328"/>
                  </a:cubicBezTo>
                  <a:cubicBezTo>
                    <a:pt x="10160" y="108793"/>
                    <a:pt x="12700" y="7535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5946" y="30480"/>
                    <a:pt x="127914" y="29210"/>
                  </a:cubicBezTo>
                  <a:cubicBezTo>
                    <a:pt x="215611" y="25400"/>
                    <a:pt x="303307" y="22860"/>
                    <a:pt x="394251" y="20320"/>
                  </a:cubicBezTo>
                  <a:cubicBezTo>
                    <a:pt x="455964" y="17780"/>
                    <a:pt x="517676" y="16510"/>
                    <a:pt x="576140" y="13970"/>
                  </a:cubicBezTo>
                  <a:cubicBezTo>
                    <a:pt x="634604" y="11430"/>
                    <a:pt x="696317" y="8890"/>
                    <a:pt x="754781" y="8890"/>
                  </a:cubicBezTo>
                  <a:cubicBezTo>
                    <a:pt x="819741" y="7620"/>
                    <a:pt x="884701" y="10160"/>
                    <a:pt x="949662" y="8890"/>
                  </a:cubicBezTo>
                  <a:cubicBezTo>
                    <a:pt x="1030862" y="8890"/>
                    <a:pt x="2502212" y="6350"/>
                    <a:pt x="2583412" y="5080"/>
                  </a:cubicBezTo>
                  <a:cubicBezTo>
                    <a:pt x="2661364" y="3810"/>
                    <a:pt x="2739317" y="2540"/>
                    <a:pt x="2820517" y="2540"/>
                  </a:cubicBezTo>
                  <a:cubicBezTo>
                    <a:pt x="2953686" y="1270"/>
                    <a:pt x="3083606" y="0"/>
                    <a:pt x="3216775" y="0"/>
                  </a:cubicBezTo>
                  <a:cubicBezTo>
                    <a:pt x="3271991" y="0"/>
                    <a:pt x="3330455" y="2540"/>
                    <a:pt x="3385671" y="2540"/>
                  </a:cubicBezTo>
                  <a:cubicBezTo>
                    <a:pt x="3538328" y="3810"/>
                    <a:pt x="3694232" y="5080"/>
                    <a:pt x="3846889" y="7620"/>
                  </a:cubicBezTo>
                  <a:cubicBezTo>
                    <a:pt x="3928089" y="8890"/>
                    <a:pt x="4009290" y="12700"/>
                    <a:pt x="4090490" y="16510"/>
                  </a:cubicBezTo>
                  <a:lnTo>
                    <a:pt x="4141298" y="16510"/>
                  </a:lnTo>
                  <a:cubicBezTo>
                    <a:pt x="4152728" y="17780"/>
                    <a:pt x="4161618" y="20320"/>
                    <a:pt x="4171778" y="21590"/>
                  </a:cubicBezTo>
                  <a:close/>
                  <a:moveTo>
                    <a:pt x="4181938" y="1927257"/>
                  </a:moveTo>
                  <a:cubicBezTo>
                    <a:pt x="4183208" y="1910747"/>
                    <a:pt x="4184478" y="1898047"/>
                    <a:pt x="4184478" y="1885347"/>
                  </a:cubicBezTo>
                  <a:cubicBezTo>
                    <a:pt x="4183208" y="1802735"/>
                    <a:pt x="4181938" y="1725672"/>
                    <a:pt x="4181938" y="1642792"/>
                  </a:cubicBezTo>
                  <a:cubicBezTo>
                    <a:pt x="4181938" y="1604987"/>
                    <a:pt x="4184478" y="1567183"/>
                    <a:pt x="4183208" y="1529378"/>
                  </a:cubicBezTo>
                  <a:cubicBezTo>
                    <a:pt x="4183208" y="1494481"/>
                    <a:pt x="4181938" y="1458131"/>
                    <a:pt x="4180668" y="1423234"/>
                  </a:cubicBezTo>
                  <a:cubicBezTo>
                    <a:pt x="4175588" y="1369435"/>
                    <a:pt x="4164158" y="255650"/>
                    <a:pt x="4164158" y="201851"/>
                  </a:cubicBezTo>
                  <a:cubicBezTo>
                    <a:pt x="4161618" y="156776"/>
                    <a:pt x="4159078" y="110247"/>
                    <a:pt x="4156538" y="65173"/>
                  </a:cubicBezTo>
                  <a:cubicBezTo>
                    <a:pt x="4155268" y="44450"/>
                    <a:pt x="4153998" y="43180"/>
                    <a:pt x="4135962" y="41910"/>
                  </a:cubicBezTo>
                  <a:cubicBezTo>
                    <a:pt x="4126218" y="41910"/>
                    <a:pt x="4119722" y="41910"/>
                    <a:pt x="4109978" y="40640"/>
                  </a:cubicBezTo>
                  <a:cubicBezTo>
                    <a:pt x="4028778" y="36830"/>
                    <a:pt x="3944330" y="31750"/>
                    <a:pt x="3863129" y="30480"/>
                  </a:cubicBezTo>
                  <a:cubicBezTo>
                    <a:pt x="3665000" y="26670"/>
                    <a:pt x="3463624" y="25400"/>
                    <a:pt x="3265495" y="22860"/>
                  </a:cubicBezTo>
                  <a:lnTo>
                    <a:pt x="3031638" y="22860"/>
                  </a:lnTo>
                  <a:cubicBezTo>
                    <a:pt x="2927701" y="22860"/>
                    <a:pt x="2823765" y="22860"/>
                    <a:pt x="2723077" y="24130"/>
                  </a:cubicBezTo>
                  <a:cubicBezTo>
                    <a:pt x="2635380" y="25400"/>
                    <a:pt x="1157534" y="29210"/>
                    <a:pt x="1069838" y="29210"/>
                  </a:cubicBezTo>
                  <a:cubicBezTo>
                    <a:pt x="926925" y="29210"/>
                    <a:pt x="784013" y="26670"/>
                    <a:pt x="641100" y="33020"/>
                  </a:cubicBezTo>
                  <a:cubicBezTo>
                    <a:pt x="566396" y="36830"/>
                    <a:pt x="494940" y="36830"/>
                    <a:pt x="423483" y="38100"/>
                  </a:cubicBezTo>
                  <a:cubicBezTo>
                    <a:pt x="300059" y="41910"/>
                    <a:pt x="176634" y="45720"/>
                    <a:pt x="53210" y="50800"/>
                  </a:cubicBezTo>
                  <a:cubicBezTo>
                    <a:pt x="36830" y="50800"/>
                    <a:pt x="34290" y="53540"/>
                    <a:pt x="33020" y="70989"/>
                  </a:cubicBezTo>
                  <a:cubicBezTo>
                    <a:pt x="31750" y="97161"/>
                    <a:pt x="31750" y="123334"/>
                    <a:pt x="30480" y="149506"/>
                  </a:cubicBezTo>
                  <a:cubicBezTo>
                    <a:pt x="29210" y="193127"/>
                    <a:pt x="26670" y="235294"/>
                    <a:pt x="25400" y="278915"/>
                  </a:cubicBezTo>
                  <a:cubicBezTo>
                    <a:pt x="20320" y="325443"/>
                    <a:pt x="26670" y="1462493"/>
                    <a:pt x="29210" y="1509022"/>
                  </a:cubicBezTo>
                  <a:cubicBezTo>
                    <a:pt x="29210" y="1558459"/>
                    <a:pt x="29210" y="1609350"/>
                    <a:pt x="30480" y="1658787"/>
                  </a:cubicBezTo>
                  <a:cubicBezTo>
                    <a:pt x="30480" y="1695137"/>
                    <a:pt x="33020" y="1731488"/>
                    <a:pt x="33020" y="1767839"/>
                  </a:cubicBezTo>
                  <a:cubicBezTo>
                    <a:pt x="33020" y="1807097"/>
                    <a:pt x="33020" y="1846356"/>
                    <a:pt x="31750" y="1885347"/>
                  </a:cubicBezTo>
                  <a:lnTo>
                    <a:pt x="31750" y="1895507"/>
                  </a:lnTo>
                  <a:cubicBezTo>
                    <a:pt x="31750" y="1905667"/>
                    <a:pt x="35560" y="1909477"/>
                    <a:pt x="44450" y="1909477"/>
                  </a:cubicBezTo>
                  <a:cubicBezTo>
                    <a:pt x="82442" y="1909477"/>
                    <a:pt x="127914" y="1910747"/>
                    <a:pt x="170138" y="1910747"/>
                  </a:cubicBezTo>
                  <a:cubicBezTo>
                    <a:pt x="231851" y="1910747"/>
                    <a:pt x="296811" y="1908207"/>
                    <a:pt x="358523" y="1910747"/>
                  </a:cubicBezTo>
                  <a:cubicBezTo>
                    <a:pt x="459212" y="1914557"/>
                    <a:pt x="559900" y="1917097"/>
                    <a:pt x="660588" y="1915827"/>
                  </a:cubicBezTo>
                  <a:cubicBezTo>
                    <a:pt x="725549" y="1914557"/>
                    <a:pt x="787261" y="1917097"/>
                    <a:pt x="852221" y="1917097"/>
                  </a:cubicBezTo>
                  <a:cubicBezTo>
                    <a:pt x="946414" y="1917097"/>
                    <a:pt x="1040606" y="1915827"/>
                    <a:pt x="1134798" y="1917097"/>
                  </a:cubicBezTo>
                  <a:cubicBezTo>
                    <a:pt x="1274463" y="1918367"/>
                    <a:pt x="2807525" y="1908207"/>
                    <a:pt x="2950438" y="1910747"/>
                  </a:cubicBezTo>
                  <a:cubicBezTo>
                    <a:pt x="3012150" y="1912017"/>
                    <a:pt x="3073862" y="1913287"/>
                    <a:pt x="3132326" y="1913287"/>
                  </a:cubicBezTo>
                  <a:cubicBezTo>
                    <a:pt x="3239511" y="1915827"/>
                    <a:pt x="3343447" y="1912017"/>
                    <a:pt x="3450631" y="1915827"/>
                  </a:cubicBezTo>
                  <a:cubicBezTo>
                    <a:pt x="3538328" y="1918367"/>
                    <a:pt x="3626024" y="1918367"/>
                    <a:pt x="3713721" y="1920907"/>
                  </a:cubicBezTo>
                  <a:cubicBezTo>
                    <a:pt x="3843641" y="1924717"/>
                    <a:pt x="3973561" y="1927257"/>
                    <a:pt x="4103482" y="1928527"/>
                  </a:cubicBezTo>
                  <a:cubicBezTo>
                    <a:pt x="4143838" y="1928527"/>
                    <a:pt x="4161618" y="1927257"/>
                    <a:pt x="4181938" y="1927257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61383">
            <a:off x="805021" y="-288134"/>
            <a:ext cx="2713616" cy="32801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15474">
            <a:off x="15482885" y="547053"/>
            <a:ext cx="2030644" cy="245462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519715">
            <a:off x="827611" y="7139810"/>
            <a:ext cx="2251371" cy="248147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72412">
            <a:off x="15026409" y="7719797"/>
            <a:ext cx="2628826" cy="24137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834E8E97-732E-A551-B11D-8E37167A9A66}"/>
                  </a:ext>
                </a:extLst>
              </p:cNvPr>
              <p:cNvSpPr txBox="1"/>
              <p:nvPr/>
            </p:nvSpPr>
            <p:spPr>
              <a:xfrm>
                <a:off x="3710050" y="2749284"/>
                <a:ext cx="10742286" cy="49026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xí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nghiệp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bị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lỗ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sSup>
                        <m:sSupPr>
                          <m:ctrlPr>
                            <a:rPr lang="fr-FR" sz="4000" i="1" dirty="0" smtClean="0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0" i="1" dirty="0" smtClean="0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𝑄</m:t>
                          </m:r>
                        </m:e>
                        <m:sup>
                          <m:r>
                            <a:rPr lang="en-US" sz="4000" b="0" i="1" dirty="0" smtClean="0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fr-FR" sz="4000" i="1" dirty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+1020</m:t>
                      </m:r>
                      <m:r>
                        <a:rPr lang="fr-FR" sz="4000" i="1" dirty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𝑄</m:t>
                      </m:r>
                      <m:r>
                        <a:rPr lang="en-US" sz="4000" b="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fr-FR" sz="4000" i="1" dirty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140</m:t>
                      </m:r>
                      <m:r>
                        <a:rPr lang="en-US" sz="4000" b="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fr-FR" sz="4000" i="1" dirty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000</m:t>
                      </m:r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≥</m:t>
                      </m:r>
                      <m:r>
                        <a:rPr lang="fr-FR" sz="40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0 </m:t>
                      </m:r>
                    </m:oMath>
                  </m:oMathPara>
                </a14:m>
                <a:endParaRPr lang="en-US" sz="400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⟺</m:t>
                      </m:r>
                      <m:r>
                        <a:rPr lang="fr-FR" sz="4000" i="1" dirty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163,45</m:t>
                      </m:r>
                      <m:r>
                        <a:rPr lang="fr-FR" sz="40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≤</m:t>
                      </m:r>
                      <m:r>
                        <a:rPr lang="fr-FR" sz="4000" i="1" dirty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𝑄</m:t>
                      </m:r>
                      <m:r>
                        <a:rPr lang="fr-FR" sz="40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≤</m:t>
                      </m:r>
                      <m:r>
                        <a:rPr lang="fr-FR" sz="40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856,55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bị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lỗ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xí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nghiệp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cần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sản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xuất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sản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phẩm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164</m:t>
                    </m:r>
                  </m:oMath>
                </a14:m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856</m:t>
                    </m:r>
                  </m:oMath>
                </a14:m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834E8E97-732E-A551-B11D-8E37167A9A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050" y="2749284"/>
                <a:ext cx="10742286" cy="4902689"/>
              </a:xfrm>
              <a:prstGeom prst="rect">
                <a:avLst/>
              </a:prstGeom>
              <a:blipFill>
                <a:blip r:embed="rId12"/>
                <a:stretch>
                  <a:fillRect l="-2043" r="-1986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308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460055" y="784027"/>
            <a:ext cx="15367890" cy="8718946"/>
            <a:chOff x="0" y="0"/>
            <a:chExt cx="2501882" cy="561683"/>
          </a:xfrm>
        </p:grpSpPr>
        <p:sp>
          <p:nvSpPr>
            <p:cNvPr id="7" name="Freeform 7"/>
            <p:cNvSpPr/>
            <p:nvPr/>
          </p:nvSpPr>
          <p:spPr>
            <a:xfrm>
              <a:off x="38100" y="44450"/>
              <a:ext cx="2465052" cy="517233"/>
            </a:xfrm>
            <a:custGeom>
              <a:avLst/>
              <a:gdLst/>
              <a:ahLst/>
              <a:cxnLst/>
              <a:rect l="l" t="t" r="r" b="b"/>
              <a:pathLst>
                <a:path w="2465052" h="517233">
                  <a:moveTo>
                    <a:pt x="2540" y="486753"/>
                  </a:moveTo>
                  <a:cubicBezTo>
                    <a:pt x="0" y="495643"/>
                    <a:pt x="5080" y="501993"/>
                    <a:pt x="18085" y="503263"/>
                  </a:cubicBezTo>
                  <a:cubicBezTo>
                    <a:pt x="33045" y="504533"/>
                    <a:pt x="46134" y="504533"/>
                    <a:pt x="61093" y="504533"/>
                  </a:cubicBezTo>
                  <a:cubicBezTo>
                    <a:pt x="120929" y="505803"/>
                    <a:pt x="180765" y="505803"/>
                    <a:pt x="242471" y="507073"/>
                  </a:cubicBezTo>
                  <a:cubicBezTo>
                    <a:pt x="276129" y="508343"/>
                    <a:pt x="309787" y="509613"/>
                    <a:pt x="341575" y="510883"/>
                  </a:cubicBezTo>
                  <a:cubicBezTo>
                    <a:pt x="397672" y="512153"/>
                    <a:pt x="451898" y="512153"/>
                    <a:pt x="507995" y="513423"/>
                  </a:cubicBezTo>
                  <a:cubicBezTo>
                    <a:pt x="530433" y="513423"/>
                    <a:pt x="551002" y="513423"/>
                    <a:pt x="573441" y="512153"/>
                  </a:cubicBezTo>
                  <a:cubicBezTo>
                    <a:pt x="582790" y="512153"/>
                    <a:pt x="594009" y="510883"/>
                    <a:pt x="603359" y="510883"/>
                  </a:cubicBezTo>
                  <a:cubicBezTo>
                    <a:pt x="640756" y="512153"/>
                    <a:pt x="1388710" y="503263"/>
                    <a:pt x="1426107" y="504533"/>
                  </a:cubicBezTo>
                  <a:cubicBezTo>
                    <a:pt x="1478464" y="505803"/>
                    <a:pt x="1622445" y="505803"/>
                    <a:pt x="1674802" y="505803"/>
                  </a:cubicBezTo>
                  <a:cubicBezTo>
                    <a:pt x="1695370" y="505803"/>
                    <a:pt x="1714069" y="504533"/>
                    <a:pt x="1734638" y="504533"/>
                  </a:cubicBezTo>
                  <a:lnTo>
                    <a:pt x="1835612" y="508343"/>
                  </a:lnTo>
                  <a:cubicBezTo>
                    <a:pt x="1908537" y="510883"/>
                    <a:pt x="1979593" y="508343"/>
                    <a:pt x="2052518" y="512153"/>
                  </a:cubicBezTo>
                  <a:cubicBezTo>
                    <a:pt x="2174061" y="517233"/>
                    <a:pt x="2297473" y="510883"/>
                    <a:pt x="2400282" y="515963"/>
                  </a:cubicBezTo>
                  <a:cubicBezTo>
                    <a:pt x="2420602" y="517233"/>
                    <a:pt x="2440922" y="515963"/>
                    <a:pt x="2463782" y="515963"/>
                  </a:cubicBezTo>
                  <a:lnTo>
                    <a:pt x="2463782" y="456273"/>
                  </a:lnTo>
                  <a:cubicBezTo>
                    <a:pt x="2462512" y="418230"/>
                    <a:pt x="2461242" y="402216"/>
                    <a:pt x="2461242" y="385201"/>
                  </a:cubicBezTo>
                  <a:cubicBezTo>
                    <a:pt x="2461242" y="365518"/>
                    <a:pt x="2465052" y="345500"/>
                    <a:pt x="2458702" y="325816"/>
                  </a:cubicBezTo>
                  <a:cubicBezTo>
                    <a:pt x="2451082" y="312805"/>
                    <a:pt x="2439652" y="56247"/>
                    <a:pt x="2439652" y="43235"/>
                  </a:cubicBezTo>
                  <a:cubicBezTo>
                    <a:pt x="2437112" y="34227"/>
                    <a:pt x="2435842" y="24886"/>
                    <a:pt x="2433302" y="15878"/>
                  </a:cubicBezTo>
                  <a:cubicBezTo>
                    <a:pt x="2433302" y="13209"/>
                    <a:pt x="2432032" y="10540"/>
                    <a:pt x="2430762" y="6350"/>
                  </a:cubicBezTo>
                  <a:cubicBezTo>
                    <a:pt x="2420602" y="3810"/>
                    <a:pt x="2411712" y="2540"/>
                    <a:pt x="2401552" y="1270"/>
                  </a:cubicBezTo>
                  <a:cubicBezTo>
                    <a:pt x="2393932" y="0"/>
                    <a:pt x="2386312" y="1270"/>
                    <a:pt x="2379962" y="1270"/>
                  </a:cubicBezTo>
                  <a:lnTo>
                    <a:pt x="8736" y="6350"/>
                  </a:lnTo>
                  <a:lnTo>
                    <a:pt x="2540" y="486753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11430" y="16510"/>
              <a:ext cx="2440922" cy="507073"/>
            </a:xfrm>
            <a:custGeom>
              <a:avLst/>
              <a:gdLst/>
              <a:ahLst/>
              <a:cxnLst/>
              <a:rect l="l" t="t" r="r" b="b"/>
              <a:pathLst>
                <a:path w="2440922" h="507073">
                  <a:moveTo>
                    <a:pt x="2440922" y="507073"/>
                  </a:moveTo>
                  <a:lnTo>
                    <a:pt x="0" y="499453"/>
                  </a:lnTo>
                  <a:lnTo>
                    <a:pt x="0" y="183273"/>
                  </a:lnTo>
                  <a:lnTo>
                    <a:pt x="7620" y="20320"/>
                  </a:lnTo>
                  <a:lnTo>
                    <a:pt x="1219042" y="0"/>
                  </a:lnTo>
                  <a:lnTo>
                    <a:pt x="2419332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-3810" y="0"/>
              <a:ext cx="2470132" cy="533743"/>
            </a:xfrm>
            <a:custGeom>
              <a:avLst/>
              <a:gdLst/>
              <a:ahLst/>
              <a:cxnLst/>
              <a:rect l="l" t="t" r="r" b="b"/>
              <a:pathLst>
                <a:path w="2470132" h="533743">
                  <a:moveTo>
                    <a:pt x="2435842" y="21590"/>
                  </a:moveTo>
                  <a:cubicBezTo>
                    <a:pt x="2437112" y="34290"/>
                    <a:pt x="2437112" y="44450"/>
                    <a:pt x="2438382" y="52655"/>
                  </a:cubicBezTo>
                  <a:cubicBezTo>
                    <a:pt x="2440922" y="61663"/>
                    <a:pt x="2442192" y="71004"/>
                    <a:pt x="2444732" y="80012"/>
                  </a:cubicBezTo>
                  <a:cubicBezTo>
                    <a:pt x="2444732" y="93023"/>
                    <a:pt x="2457432" y="349581"/>
                    <a:pt x="2463782" y="362593"/>
                  </a:cubicBezTo>
                  <a:cubicBezTo>
                    <a:pt x="2470132" y="382277"/>
                    <a:pt x="2466322" y="402294"/>
                    <a:pt x="2466322" y="421978"/>
                  </a:cubicBezTo>
                  <a:cubicBezTo>
                    <a:pt x="2466322" y="439327"/>
                    <a:pt x="2467592" y="455341"/>
                    <a:pt x="2468862" y="472783"/>
                  </a:cubicBezTo>
                  <a:lnTo>
                    <a:pt x="2468862" y="532473"/>
                  </a:lnTo>
                  <a:cubicBezTo>
                    <a:pt x="2446002" y="532473"/>
                    <a:pt x="2425682" y="533743"/>
                    <a:pt x="2405362" y="532473"/>
                  </a:cubicBezTo>
                  <a:cubicBezTo>
                    <a:pt x="2285156" y="527393"/>
                    <a:pt x="2161744" y="533743"/>
                    <a:pt x="2040201" y="528663"/>
                  </a:cubicBezTo>
                  <a:cubicBezTo>
                    <a:pt x="1967276" y="524853"/>
                    <a:pt x="1896220" y="527393"/>
                    <a:pt x="1823295" y="524853"/>
                  </a:cubicBezTo>
                  <a:lnTo>
                    <a:pt x="1722321" y="521043"/>
                  </a:lnTo>
                  <a:cubicBezTo>
                    <a:pt x="1701753" y="521043"/>
                    <a:pt x="1683054" y="522313"/>
                    <a:pt x="1662485" y="522313"/>
                  </a:cubicBezTo>
                  <a:cubicBezTo>
                    <a:pt x="1610128" y="521043"/>
                    <a:pt x="1466147" y="522313"/>
                    <a:pt x="1413791" y="521043"/>
                  </a:cubicBezTo>
                  <a:cubicBezTo>
                    <a:pt x="1376393" y="519773"/>
                    <a:pt x="628440" y="528663"/>
                    <a:pt x="591042" y="527393"/>
                  </a:cubicBezTo>
                  <a:cubicBezTo>
                    <a:pt x="581693" y="527393"/>
                    <a:pt x="570473" y="528663"/>
                    <a:pt x="561124" y="528663"/>
                  </a:cubicBezTo>
                  <a:cubicBezTo>
                    <a:pt x="538685" y="528663"/>
                    <a:pt x="518117" y="529933"/>
                    <a:pt x="495678" y="529933"/>
                  </a:cubicBezTo>
                  <a:cubicBezTo>
                    <a:pt x="439582" y="529933"/>
                    <a:pt x="385355" y="528663"/>
                    <a:pt x="329259" y="527393"/>
                  </a:cubicBezTo>
                  <a:cubicBezTo>
                    <a:pt x="295601" y="526123"/>
                    <a:pt x="261943" y="524853"/>
                    <a:pt x="230155" y="523583"/>
                  </a:cubicBezTo>
                  <a:cubicBezTo>
                    <a:pt x="170319" y="522313"/>
                    <a:pt x="110482" y="521043"/>
                    <a:pt x="48776" y="521043"/>
                  </a:cubicBezTo>
                  <a:cubicBezTo>
                    <a:pt x="38100" y="521043"/>
                    <a:pt x="29210" y="521043"/>
                    <a:pt x="19050" y="519773"/>
                  </a:cubicBezTo>
                  <a:cubicBezTo>
                    <a:pt x="10160" y="518503"/>
                    <a:pt x="5080" y="512153"/>
                    <a:pt x="7620" y="503263"/>
                  </a:cubicBezTo>
                  <a:cubicBezTo>
                    <a:pt x="16510" y="472022"/>
                    <a:pt x="12700" y="463681"/>
                    <a:pt x="11430" y="455007"/>
                  </a:cubicBezTo>
                  <a:cubicBezTo>
                    <a:pt x="10160" y="437325"/>
                    <a:pt x="6350" y="419976"/>
                    <a:pt x="7620" y="402294"/>
                  </a:cubicBezTo>
                  <a:cubicBezTo>
                    <a:pt x="5080" y="380275"/>
                    <a:pt x="0" y="107703"/>
                    <a:pt x="7620" y="85350"/>
                  </a:cubicBezTo>
                  <a:cubicBezTo>
                    <a:pt x="8890" y="81013"/>
                    <a:pt x="7620" y="76342"/>
                    <a:pt x="8890" y="72005"/>
                  </a:cubicBezTo>
                  <a:cubicBezTo>
                    <a:pt x="10160" y="64999"/>
                    <a:pt x="12700" y="5732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3735" y="30480"/>
                    <a:pt x="93653" y="29210"/>
                  </a:cubicBezTo>
                  <a:cubicBezTo>
                    <a:pt x="144140" y="25400"/>
                    <a:pt x="194627" y="22860"/>
                    <a:pt x="246984" y="20320"/>
                  </a:cubicBezTo>
                  <a:cubicBezTo>
                    <a:pt x="282512" y="17780"/>
                    <a:pt x="318039" y="16510"/>
                    <a:pt x="351697" y="13970"/>
                  </a:cubicBezTo>
                  <a:cubicBezTo>
                    <a:pt x="385355" y="11430"/>
                    <a:pt x="420883" y="8890"/>
                    <a:pt x="454541" y="8890"/>
                  </a:cubicBezTo>
                  <a:cubicBezTo>
                    <a:pt x="491938" y="7620"/>
                    <a:pt x="529336" y="10160"/>
                    <a:pt x="566734" y="8890"/>
                  </a:cubicBezTo>
                  <a:cubicBezTo>
                    <a:pt x="613481" y="8890"/>
                    <a:pt x="1460538" y="6350"/>
                    <a:pt x="1507285" y="5080"/>
                  </a:cubicBezTo>
                  <a:cubicBezTo>
                    <a:pt x="1552162" y="3810"/>
                    <a:pt x="1597039" y="2540"/>
                    <a:pt x="1643786" y="2540"/>
                  </a:cubicBezTo>
                  <a:cubicBezTo>
                    <a:pt x="1720452" y="1270"/>
                    <a:pt x="1795247" y="0"/>
                    <a:pt x="1871912" y="0"/>
                  </a:cubicBezTo>
                  <a:cubicBezTo>
                    <a:pt x="1903700" y="0"/>
                    <a:pt x="1937358" y="2540"/>
                    <a:pt x="1969146" y="2540"/>
                  </a:cubicBezTo>
                  <a:cubicBezTo>
                    <a:pt x="2057030" y="3810"/>
                    <a:pt x="2146785" y="5080"/>
                    <a:pt x="2234669" y="7620"/>
                  </a:cubicBezTo>
                  <a:cubicBezTo>
                    <a:pt x="2281416" y="8890"/>
                    <a:pt x="2328163" y="12700"/>
                    <a:pt x="2374910" y="16510"/>
                  </a:cubicBezTo>
                  <a:lnTo>
                    <a:pt x="2405362" y="16510"/>
                  </a:lnTo>
                  <a:cubicBezTo>
                    <a:pt x="2416792" y="17780"/>
                    <a:pt x="2425682" y="20320"/>
                    <a:pt x="2435842" y="21590"/>
                  </a:cubicBezTo>
                  <a:close/>
                  <a:moveTo>
                    <a:pt x="2446002" y="515963"/>
                  </a:moveTo>
                  <a:cubicBezTo>
                    <a:pt x="2447272" y="499453"/>
                    <a:pt x="2448542" y="486753"/>
                    <a:pt x="2448542" y="474053"/>
                  </a:cubicBezTo>
                  <a:cubicBezTo>
                    <a:pt x="2447272" y="453672"/>
                    <a:pt x="2446002" y="435990"/>
                    <a:pt x="2446002" y="416974"/>
                  </a:cubicBezTo>
                  <a:cubicBezTo>
                    <a:pt x="2446002" y="408299"/>
                    <a:pt x="2448542" y="399625"/>
                    <a:pt x="2447272" y="390951"/>
                  </a:cubicBezTo>
                  <a:cubicBezTo>
                    <a:pt x="2447272" y="382944"/>
                    <a:pt x="2446002" y="374603"/>
                    <a:pt x="2444732" y="366596"/>
                  </a:cubicBezTo>
                  <a:cubicBezTo>
                    <a:pt x="2439652" y="354252"/>
                    <a:pt x="2428222" y="98695"/>
                    <a:pt x="2428222" y="86351"/>
                  </a:cubicBezTo>
                  <a:cubicBezTo>
                    <a:pt x="2425682" y="76008"/>
                    <a:pt x="2423142" y="65332"/>
                    <a:pt x="2420602" y="54990"/>
                  </a:cubicBezTo>
                  <a:cubicBezTo>
                    <a:pt x="2419332" y="44450"/>
                    <a:pt x="2418062" y="43180"/>
                    <a:pt x="2401089" y="41910"/>
                  </a:cubicBezTo>
                  <a:cubicBezTo>
                    <a:pt x="2395479" y="41910"/>
                    <a:pt x="2391739" y="41910"/>
                    <a:pt x="2386130" y="40640"/>
                  </a:cubicBezTo>
                  <a:cubicBezTo>
                    <a:pt x="2339383" y="36830"/>
                    <a:pt x="2290766" y="31750"/>
                    <a:pt x="2244019" y="30480"/>
                  </a:cubicBezTo>
                  <a:cubicBezTo>
                    <a:pt x="2129956" y="26670"/>
                    <a:pt x="2014023" y="25400"/>
                    <a:pt x="1899960" y="22860"/>
                  </a:cubicBezTo>
                  <a:lnTo>
                    <a:pt x="1765329" y="22860"/>
                  </a:lnTo>
                  <a:cubicBezTo>
                    <a:pt x="1705492" y="22860"/>
                    <a:pt x="1645656" y="22860"/>
                    <a:pt x="1587690" y="24130"/>
                  </a:cubicBezTo>
                  <a:cubicBezTo>
                    <a:pt x="1537203" y="25400"/>
                    <a:pt x="686406" y="29210"/>
                    <a:pt x="635919" y="29210"/>
                  </a:cubicBezTo>
                  <a:cubicBezTo>
                    <a:pt x="553645" y="29210"/>
                    <a:pt x="471370" y="26670"/>
                    <a:pt x="389095" y="33020"/>
                  </a:cubicBezTo>
                  <a:cubicBezTo>
                    <a:pt x="346088" y="36830"/>
                    <a:pt x="304950" y="36830"/>
                    <a:pt x="263813" y="38100"/>
                  </a:cubicBezTo>
                  <a:cubicBezTo>
                    <a:pt x="192757" y="41910"/>
                    <a:pt x="121702" y="45720"/>
                    <a:pt x="50646" y="50800"/>
                  </a:cubicBezTo>
                  <a:cubicBezTo>
                    <a:pt x="36830" y="50800"/>
                    <a:pt x="34290" y="52321"/>
                    <a:pt x="33020" y="56325"/>
                  </a:cubicBezTo>
                  <a:cubicBezTo>
                    <a:pt x="31750" y="62330"/>
                    <a:pt x="31750" y="68335"/>
                    <a:pt x="30480" y="74340"/>
                  </a:cubicBezTo>
                  <a:cubicBezTo>
                    <a:pt x="29210" y="84349"/>
                    <a:pt x="26670" y="94024"/>
                    <a:pt x="25400" y="104033"/>
                  </a:cubicBezTo>
                  <a:cubicBezTo>
                    <a:pt x="20320" y="114709"/>
                    <a:pt x="26670" y="375604"/>
                    <a:pt x="29210" y="386280"/>
                  </a:cubicBezTo>
                  <a:cubicBezTo>
                    <a:pt x="29210" y="397623"/>
                    <a:pt x="29210" y="409300"/>
                    <a:pt x="30480" y="420644"/>
                  </a:cubicBezTo>
                  <a:cubicBezTo>
                    <a:pt x="30480" y="428984"/>
                    <a:pt x="33020" y="437325"/>
                    <a:pt x="33020" y="445665"/>
                  </a:cubicBezTo>
                  <a:cubicBezTo>
                    <a:pt x="33020" y="454673"/>
                    <a:pt x="33020" y="463681"/>
                    <a:pt x="31750" y="474053"/>
                  </a:cubicBezTo>
                  <a:lnTo>
                    <a:pt x="31750" y="484213"/>
                  </a:lnTo>
                  <a:cubicBezTo>
                    <a:pt x="31750" y="494373"/>
                    <a:pt x="35560" y="498183"/>
                    <a:pt x="44450" y="498183"/>
                  </a:cubicBezTo>
                  <a:cubicBezTo>
                    <a:pt x="67475" y="498183"/>
                    <a:pt x="93653" y="499453"/>
                    <a:pt x="117962" y="499453"/>
                  </a:cubicBezTo>
                  <a:cubicBezTo>
                    <a:pt x="153490" y="499453"/>
                    <a:pt x="190887" y="496913"/>
                    <a:pt x="226415" y="499453"/>
                  </a:cubicBezTo>
                  <a:cubicBezTo>
                    <a:pt x="284381" y="503263"/>
                    <a:pt x="342348" y="505803"/>
                    <a:pt x="400314" y="504533"/>
                  </a:cubicBezTo>
                  <a:cubicBezTo>
                    <a:pt x="437712" y="503263"/>
                    <a:pt x="473240" y="505803"/>
                    <a:pt x="510637" y="505803"/>
                  </a:cubicBezTo>
                  <a:cubicBezTo>
                    <a:pt x="564864" y="505803"/>
                    <a:pt x="619090" y="504533"/>
                    <a:pt x="673317" y="505803"/>
                  </a:cubicBezTo>
                  <a:cubicBezTo>
                    <a:pt x="753722" y="507073"/>
                    <a:pt x="1636307" y="496913"/>
                    <a:pt x="1718582" y="499453"/>
                  </a:cubicBezTo>
                  <a:cubicBezTo>
                    <a:pt x="1754109" y="500723"/>
                    <a:pt x="1789637" y="501993"/>
                    <a:pt x="1823295" y="501993"/>
                  </a:cubicBezTo>
                  <a:cubicBezTo>
                    <a:pt x="1885001" y="504533"/>
                    <a:pt x="1944837" y="500723"/>
                    <a:pt x="2006544" y="504533"/>
                  </a:cubicBezTo>
                  <a:cubicBezTo>
                    <a:pt x="2057030" y="507073"/>
                    <a:pt x="2107517" y="507073"/>
                    <a:pt x="2158004" y="509613"/>
                  </a:cubicBezTo>
                  <a:cubicBezTo>
                    <a:pt x="2232800" y="513423"/>
                    <a:pt x="2307595" y="515963"/>
                    <a:pt x="2382390" y="517233"/>
                  </a:cubicBezTo>
                  <a:cubicBezTo>
                    <a:pt x="2407902" y="517233"/>
                    <a:pt x="2425682" y="515963"/>
                    <a:pt x="2446002" y="515963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24662">
            <a:off x="-111176" y="7602346"/>
            <a:ext cx="3353089" cy="24934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98182">
            <a:off x="15459571" y="8501813"/>
            <a:ext cx="2821327" cy="15799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63850">
            <a:off x="15696664" y="389546"/>
            <a:ext cx="2168950" cy="216895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544462">
            <a:off x="654685" y="600713"/>
            <a:ext cx="1114657" cy="1746614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E492304-0C6E-6E89-760F-ECAA25695BB6}"/>
              </a:ext>
            </a:extLst>
          </p:cNvPr>
          <p:cNvSpPr txBox="1"/>
          <p:nvPr/>
        </p:nvSpPr>
        <p:spPr>
          <a:xfrm>
            <a:off x="4077685" y="1474020"/>
            <a:ext cx="98733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10DFD845-EBDB-2C4F-BC6B-DD2284DD6D7D}"/>
              </a:ext>
            </a:extLst>
          </p:cNvPr>
          <p:cNvSpPr txBox="1"/>
          <p:nvPr/>
        </p:nvSpPr>
        <p:spPr>
          <a:xfrm>
            <a:off x="1304035" y="5888992"/>
            <a:ext cx="463977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 nhớ kiến thức trong bài.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F74C793C-B403-4B8D-17E7-F557BB9D864C}"/>
              </a:ext>
            </a:extLst>
          </p:cNvPr>
          <p:cNvSpPr txBox="1"/>
          <p:nvPr/>
        </p:nvSpPr>
        <p:spPr>
          <a:xfrm>
            <a:off x="6547751" y="5914952"/>
            <a:ext cx="4498807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 thành bài tập trong SBT.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B5A3735B-02C4-59AA-9B64-786BD1F1EB7A}"/>
              </a:ext>
            </a:extLst>
          </p:cNvPr>
          <p:cNvSpPr txBox="1"/>
          <p:nvPr/>
        </p:nvSpPr>
        <p:spPr>
          <a:xfrm>
            <a:off x="11626106" y="5914952"/>
            <a:ext cx="4835192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 bị bài “</a:t>
            </a:r>
            <a:r>
              <a:rPr lang="pt-BR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4: Bất phương trình bậc hai một ẩn</a:t>
            </a:r>
            <a:r>
              <a:rPr lang="pt-B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Đồ họa 23" descr="Palette outline">
            <a:extLst>
              <a:ext uri="{FF2B5EF4-FFF2-40B4-BE49-F238E27FC236}">
                <a16:creationId xmlns:a16="http://schemas.microsoft.com/office/drawing/2014/main" id="{E5D08328-30D4-0DF6-D31E-2249F58D3F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743200" y="3972484"/>
            <a:ext cx="1824923" cy="1824923"/>
          </a:xfrm>
          <a:prstGeom prst="rect">
            <a:avLst/>
          </a:prstGeom>
        </p:spPr>
      </p:pic>
      <p:pic>
        <p:nvPicPr>
          <p:cNvPr id="25" name="Đồ họa 24" descr="Palette outline">
            <a:extLst>
              <a:ext uri="{FF2B5EF4-FFF2-40B4-BE49-F238E27FC236}">
                <a16:creationId xmlns:a16="http://schemas.microsoft.com/office/drawing/2014/main" id="{226C8136-3C29-4B68-1016-024769D3D7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84692" y="3970910"/>
            <a:ext cx="1824923" cy="1824923"/>
          </a:xfrm>
          <a:prstGeom prst="rect">
            <a:avLst/>
          </a:prstGeom>
        </p:spPr>
      </p:pic>
      <p:pic>
        <p:nvPicPr>
          <p:cNvPr id="26" name="Đồ họa 25" descr="Palette outline">
            <a:extLst>
              <a:ext uri="{FF2B5EF4-FFF2-40B4-BE49-F238E27FC236}">
                <a16:creationId xmlns:a16="http://schemas.microsoft.com/office/drawing/2014/main" id="{07A6460A-59BA-1878-6590-1F842C8DEC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131240" y="4063468"/>
            <a:ext cx="1824923" cy="182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20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49" name="Group 49"/>
          <p:cNvGrpSpPr/>
          <p:nvPr/>
        </p:nvGrpSpPr>
        <p:grpSpPr>
          <a:xfrm>
            <a:off x="1295400" y="685800"/>
            <a:ext cx="15697200" cy="8915399"/>
            <a:chOff x="0" y="0"/>
            <a:chExt cx="1617550" cy="460938"/>
          </a:xfrm>
        </p:grpSpPr>
        <p:sp>
          <p:nvSpPr>
            <p:cNvPr id="50" name="Freeform 50"/>
            <p:cNvSpPr/>
            <p:nvPr/>
          </p:nvSpPr>
          <p:spPr>
            <a:xfrm>
              <a:off x="38100" y="44450"/>
              <a:ext cx="1580720" cy="416488"/>
            </a:xfrm>
            <a:custGeom>
              <a:avLst/>
              <a:gdLst/>
              <a:ahLst/>
              <a:cxnLst/>
              <a:rect l="l" t="t" r="r" b="b"/>
              <a:pathLst>
                <a:path w="1580720" h="416488">
                  <a:moveTo>
                    <a:pt x="2540" y="386008"/>
                  </a:moveTo>
                  <a:cubicBezTo>
                    <a:pt x="0" y="394898"/>
                    <a:pt x="5080" y="401248"/>
                    <a:pt x="13269" y="402518"/>
                  </a:cubicBezTo>
                  <a:cubicBezTo>
                    <a:pt x="22612" y="403788"/>
                    <a:pt x="30786" y="403788"/>
                    <a:pt x="40129" y="403788"/>
                  </a:cubicBezTo>
                  <a:cubicBezTo>
                    <a:pt x="77500" y="405058"/>
                    <a:pt x="114870" y="405058"/>
                    <a:pt x="153408" y="406328"/>
                  </a:cubicBezTo>
                  <a:cubicBezTo>
                    <a:pt x="174429" y="407598"/>
                    <a:pt x="195450" y="408868"/>
                    <a:pt x="215303" y="410138"/>
                  </a:cubicBezTo>
                  <a:cubicBezTo>
                    <a:pt x="250338" y="411408"/>
                    <a:pt x="284205" y="411408"/>
                    <a:pt x="319240" y="412678"/>
                  </a:cubicBezTo>
                  <a:cubicBezTo>
                    <a:pt x="333254" y="412678"/>
                    <a:pt x="346100" y="412678"/>
                    <a:pt x="360114" y="411408"/>
                  </a:cubicBezTo>
                  <a:cubicBezTo>
                    <a:pt x="365953" y="411408"/>
                    <a:pt x="372960" y="410138"/>
                    <a:pt x="378799" y="410138"/>
                  </a:cubicBezTo>
                  <a:cubicBezTo>
                    <a:pt x="402156" y="411408"/>
                    <a:pt x="869286" y="402518"/>
                    <a:pt x="892643" y="403788"/>
                  </a:cubicBezTo>
                  <a:cubicBezTo>
                    <a:pt x="925342" y="405058"/>
                    <a:pt x="1015265" y="405058"/>
                    <a:pt x="1047964" y="405058"/>
                  </a:cubicBezTo>
                  <a:cubicBezTo>
                    <a:pt x="1060810" y="405058"/>
                    <a:pt x="1072488" y="403788"/>
                    <a:pt x="1085335" y="403788"/>
                  </a:cubicBezTo>
                  <a:lnTo>
                    <a:pt x="1148397" y="407598"/>
                  </a:lnTo>
                  <a:cubicBezTo>
                    <a:pt x="1193943" y="410138"/>
                    <a:pt x="1238320" y="407598"/>
                    <a:pt x="1283865" y="411408"/>
                  </a:cubicBezTo>
                  <a:cubicBezTo>
                    <a:pt x="1359774" y="416488"/>
                    <a:pt x="1436851" y="410138"/>
                    <a:pt x="1515950" y="415218"/>
                  </a:cubicBezTo>
                  <a:cubicBezTo>
                    <a:pt x="1536270" y="416488"/>
                    <a:pt x="1556590" y="415218"/>
                    <a:pt x="1579450" y="415218"/>
                  </a:cubicBezTo>
                  <a:lnTo>
                    <a:pt x="1579450" y="355528"/>
                  </a:lnTo>
                  <a:cubicBezTo>
                    <a:pt x="1578180" y="319768"/>
                    <a:pt x="1576910" y="307593"/>
                    <a:pt x="1576910" y="294657"/>
                  </a:cubicBezTo>
                  <a:cubicBezTo>
                    <a:pt x="1576910" y="279692"/>
                    <a:pt x="1580720" y="264474"/>
                    <a:pt x="1574370" y="249509"/>
                  </a:cubicBezTo>
                  <a:cubicBezTo>
                    <a:pt x="1566750" y="239616"/>
                    <a:pt x="1555320" y="44563"/>
                    <a:pt x="1555320" y="34670"/>
                  </a:cubicBezTo>
                  <a:cubicBezTo>
                    <a:pt x="1552780" y="27822"/>
                    <a:pt x="1551510" y="20720"/>
                    <a:pt x="1548970" y="13872"/>
                  </a:cubicBezTo>
                  <a:cubicBezTo>
                    <a:pt x="1548970" y="11842"/>
                    <a:pt x="1547700" y="9813"/>
                    <a:pt x="1546430" y="6350"/>
                  </a:cubicBezTo>
                  <a:cubicBezTo>
                    <a:pt x="1536270" y="3810"/>
                    <a:pt x="1527380" y="2540"/>
                    <a:pt x="1517220" y="1270"/>
                  </a:cubicBezTo>
                  <a:cubicBezTo>
                    <a:pt x="1509600" y="0"/>
                    <a:pt x="1501980" y="1270"/>
                    <a:pt x="1495630" y="1270"/>
                  </a:cubicBezTo>
                  <a:lnTo>
                    <a:pt x="7430" y="6350"/>
                  </a:lnTo>
                  <a:lnTo>
                    <a:pt x="2540" y="386008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51" name="Freeform 51"/>
            <p:cNvSpPr/>
            <p:nvPr/>
          </p:nvSpPr>
          <p:spPr>
            <a:xfrm>
              <a:off x="11430" y="16510"/>
              <a:ext cx="1556590" cy="406328"/>
            </a:xfrm>
            <a:custGeom>
              <a:avLst/>
              <a:gdLst/>
              <a:ahLst/>
              <a:cxnLst/>
              <a:rect l="l" t="t" r="r" b="b"/>
              <a:pathLst>
                <a:path w="1556590" h="406328">
                  <a:moveTo>
                    <a:pt x="1556590" y="406328"/>
                  </a:moveTo>
                  <a:lnTo>
                    <a:pt x="0" y="398708"/>
                  </a:lnTo>
                  <a:lnTo>
                    <a:pt x="0" y="147836"/>
                  </a:lnTo>
                  <a:lnTo>
                    <a:pt x="7620" y="20320"/>
                  </a:lnTo>
                  <a:lnTo>
                    <a:pt x="773335" y="0"/>
                  </a:lnTo>
                  <a:lnTo>
                    <a:pt x="1535000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52" name="Freeform 52"/>
            <p:cNvSpPr/>
            <p:nvPr/>
          </p:nvSpPr>
          <p:spPr>
            <a:xfrm>
              <a:off x="-3810" y="0"/>
              <a:ext cx="1585800" cy="432998"/>
            </a:xfrm>
            <a:custGeom>
              <a:avLst/>
              <a:gdLst/>
              <a:ahLst/>
              <a:cxnLst/>
              <a:rect l="l" t="t" r="r" b="b"/>
              <a:pathLst>
                <a:path w="1585800" h="432998">
                  <a:moveTo>
                    <a:pt x="1551510" y="21590"/>
                  </a:moveTo>
                  <a:cubicBezTo>
                    <a:pt x="1552780" y="34290"/>
                    <a:pt x="1552780" y="44450"/>
                    <a:pt x="1554050" y="52488"/>
                  </a:cubicBezTo>
                  <a:cubicBezTo>
                    <a:pt x="1556590" y="59336"/>
                    <a:pt x="1557860" y="66438"/>
                    <a:pt x="1560400" y="73287"/>
                  </a:cubicBezTo>
                  <a:cubicBezTo>
                    <a:pt x="1560400" y="83179"/>
                    <a:pt x="1573100" y="278233"/>
                    <a:pt x="1579450" y="288125"/>
                  </a:cubicBezTo>
                  <a:cubicBezTo>
                    <a:pt x="1585800" y="303090"/>
                    <a:pt x="1581990" y="318309"/>
                    <a:pt x="1581990" y="333274"/>
                  </a:cubicBezTo>
                  <a:cubicBezTo>
                    <a:pt x="1581990" y="346463"/>
                    <a:pt x="1583260" y="358638"/>
                    <a:pt x="1584530" y="372038"/>
                  </a:cubicBezTo>
                  <a:lnTo>
                    <a:pt x="1584530" y="431728"/>
                  </a:lnTo>
                  <a:cubicBezTo>
                    <a:pt x="1561670" y="431728"/>
                    <a:pt x="1541350" y="432998"/>
                    <a:pt x="1521030" y="431728"/>
                  </a:cubicBezTo>
                  <a:cubicBezTo>
                    <a:pt x="1444894" y="426648"/>
                    <a:pt x="1367817" y="432998"/>
                    <a:pt x="1291908" y="427918"/>
                  </a:cubicBezTo>
                  <a:cubicBezTo>
                    <a:pt x="1246363" y="424108"/>
                    <a:pt x="1201986" y="426648"/>
                    <a:pt x="1156440" y="424108"/>
                  </a:cubicBezTo>
                  <a:lnTo>
                    <a:pt x="1093378" y="420298"/>
                  </a:lnTo>
                  <a:cubicBezTo>
                    <a:pt x="1080531" y="420298"/>
                    <a:pt x="1068853" y="421568"/>
                    <a:pt x="1056007" y="421568"/>
                  </a:cubicBezTo>
                  <a:cubicBezTo>
                    <a:pt x="1023308" y="420298"/>
                    <a:pt x="933385" y="421568"/>
                    <a:pt x="900686" y="420298"/>
                  </a:cubicBezTo>
                  <a:cubicBezTo>
                    <a:pt x="877329" y="419028"/>
                    <a:pt x="410199" y="427918"/>
                    <a:pt x="386842" y="426648"/>
                  </a:cubicBezTo>
                  <a:cubicBezTo>
                    <a:pt x="381003" y="426648"/>
                    <a:pt x="373996" y="427918"/>
                    <a:pt x="368157" y="427918"/>
                  </a:cubicBezTo>
                  <a:cubicBezTo>
                    <a:pt x="354143" y="427918"/>
                    <a:pt x="341297" y="429188"/>
                    <a:pt x="327283" y="429188"/>
                  </a:cubicBezTo>
                  <a:cubicBezTo>
                    <a:pt x="292248" y="429188"/>
                    <a:pt x="258381" y="427918"/>
                    <a:pt x="223346" y="426648"/>
                  </a:cubicBezTo>
                  <a:cubicBezTo>
                    <a:pt x="202325" y="425378"/>
                    <a:pt x="181304" y="424108"/>
                    <a:pt x="161451" y="422838"/>
                  </a:cubicBezTo>
                  <a:cubicBezTo>
                    <a:pt x="124081" y="421568"/>
                    <a:pt x="86710" y="420298"/>
                    <a:pt x="48172" y="420298"/>
                  </a:cubicBezTo>
                  <a:cubicBezTo>
                    <a:pt x="38100" y="420298"/>
                    <a:pt x="29210" y="420298"/>
                    <a:pt x="19050" y="419028"/>
                  </a:cubicBezTo>
                  <a:cubicBezTo>
                    <a:pt x="10160" y="417758"/>
                    <a:pt x="5080" y="411408"/>
                    <a:pt x="7620" y="402518"/>
                  </a:cubicBezTo>
                  <a:cubicBezTo>
                    <a:pt x="16510" y="371321"/>
                    <a:pt x="12700" y="364979"/>
                    <a:pt x="11430" y="358385"/>
                  </a:cubicBezTo>
                  <a:cubicBezTo>
                    <a:pt x="10160" y="344941"/>
                    <a:pt x="6350" y="331752"/>
                    <a:pt x="7620" y="318309"/>
                  </a:cubicBezTo>
                  <a:cubicBezTo>
                    <a:pt x="5080" y="301568"/>
                    <a:pt x="0" y="94339"/>
                    <a:pt x="7620" y="77345"/>
                  </a:cubicBezTo>
                  <a:cubicBezTo>
                    <a:pt x="8890" y="74048"/>
                    <a:pt x="7620" y="70497"/>
                    <a:pt x="8890" y="67199"/>
                  </a:cubicBezTo>
                  <a:cubicBezTo>
                    <a:pt x="10160" y="61873"/>
                    <a:pt x="12700" y="5603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7515" y="30480"/>
                    <a:pt x="76200" y="29210"/>
                  </a:cubicBezTo>
                  <a:cubicBezTo>
                    <a:pt x="107731" y="25400"/>
                    <a:pt x="139263" y="22860"/>
                    <a:pt x="171962" y="20320"/>
                  </a:cubicBezTo>
                  <a:cubicBezTo>
                    <a:pt x="194151" y="17780"/>
                    <a:pt x="216339" y="16510"/>
                    <a:pt x="237360" y="13970"/>
                  </a:cubicBezTo>
                  <a:cubicBezTo>
                    <a:pt x="258381" y="11430"/>
                    <a:pt x="280570" y="8890"/>
                    <a:pt x="301591" y="8890"/>
                  </a:cubicBezTo>
                  <a:cubicBezTo>
                    <a:pt x="324947" y="7620"/>
                    <a:pt x="348304" y="10160"/>
                    <a:pt x="371660" y="8890"/>
                  </a:cubicBezTo>
                  <a:cubicBezTo>
                    <a:pt x="400856" y="8890"/>
                    <a:pt x="929882" y="6350"/>
                    <a:pt x="959077" y="5080"/>
                  </a:cubicBezTo>
                  <a:cubicBezTo>
                    <a:pt x="987105" y="3810"/>
                    <a:pt x="1015133" y="2540"/>
                    <a:pt x="1044329" y="2540"/>
                  </a:cubicBezTo>
                  <a:cubicBezTo>
                    <a:pt x="1092210" y="1270"/>
                    <a:pt x="1138923" y="0"/>
                    <a:pt x="1186804" y="0"/>
                  </a:cubicBezTo>
                  <a:cubicBezTo>
                    <a:pt x="1206657" y="0"/>
                    <a:pt x="1227678" y="2540"/>
                    <a:pt x="1247531" y="2540"/>
                  </a:cubicBezTo>
                  <a:cubicBezTo>
                    <a:pt x="1302419" y="3810"/>
                    <a:pt x="1358474" y="5080"/>
                    <a:pt x="1413362" y="7620"/>
                  </a:cubicBezTo>
                  <a:cubicBezTo>
                    <a:pt x="1442558" y="8890"/>
                    <a:pt x="1471754" y="12700"/>
                    <a:pt x="1500949" y="16510"/>
                  </a:cubicBezTo>
                  <a:lnTo>
                    <a:pt x="1521030" y="16510"/>
                  </a:lnTo>
                  <a:cubicBezTo>
                    <a:pt x="1532460" y="17780"/>
                    <a:pt x="1541350" y="20320"/>
                    <a:pt x="1551510" y="21590"/>
                  </a:cubicBezTo>
                  <a:close/>
                  <a:moveTo>
                    <a:pt x="1561670" y="415218"/>
                  </a:moveTo>
                  <a:cubicBezTo>
                    <a:pt x="1562940" y="398708"/>
                    <a:pt x="1564210" y="386008"/>
                    <a:pt x="1564210" y="373308"/>
                  </a:cubicBezTo>
                  <a:cubicBezTo>
                    <a:pt x="1562940" y="357370"/>
                    <a:pt x="1561670" y="343927"/>
                    <a:pt x="1561670" y="329469"/>
                  </a:cubicBezTo>
                  <a:cubicBezTo>
                    <a:pt x="1561670" y="322874"/>
                    <a:pt x="1564210" y="316279"/>
                    <a:pt x="1562940" y="309685"/>
                  </a:cubicBezTo>
                  <a:cubicBezTo>
                    <a:pt x="1562940" y="303597"/>
                    <a:pt x="1561670" y="297256"/>
                    <a:pt x="1560400" y="291168"/>
                  </a:cubicBezTo>
                  <a:cubicBezTo>
                    <a:pt x="1555320" y="281784"/>
                    <a:pt x="1543890" y="87491"/>
                    <a:pt x="1543890" y="78106"/>
                  </a:cubicBezTo>
                  <a:cubicBezTo>
                    <a:pt x="1541350" y="70243"/>
                    <a:pt x="1538810" y="62126"/>
                    <a:pt x="1536270" y="54263"/>
                  </a:cubicBezTo>
                  <a:cubicBezTo>
                    <a:pt x="1535000" y="44450"/>
                    <a:pt x="1533730" y="43180"/>
                    <a:pt x="1517299" y="41910"/>
                  </a:cubicBezTo>
                  <a:cubicBezTo>
                    <a:pt x="1513795" y="41910"/>
                    <a:pt x="1511460" y="41910"/>
                    <a:pt x="1507956" y="40640"/>
                  </a:cubicBezTo>
                  <a:cubicBezTo>
                    <a:pt x="1478761" y="36830"/>
                    <a:pt x="1448397" y="31750"/>
                    <a:pt x="1419201" y="30480"/>
                  </a:cubicBezTo>
                  <a:cubicBezTo>
                    <a:pt x="1347964" y="26670"/>
                    <a:pt x="1275559" y="25400"/>
                    <a:pt x="1204321" y="22860"/>
                  </a:cubicBezTo>
                  <a:lnTo>
                    <a:pt x="1120238" y="22860"/>
                  </a:lnTo>
                  <a:cubicBezTo>
                    <a:pt x="1082867" y="22860"/>
                    <a:pt x="1045497" y="22860"/>
                    <a:pt x="1009294" y="24130"/>
                  </a:cubicBezTo>
                  <a:cubicBezTo>
                    <a:pt x="977763" y="25400"/>
                    <a:pt x="446401" y="29210"/>
                    <a:pt x="414870" y="29210"/>
                  </a:cubicBezTo>
                  <a:cubicBezTo>
                    <a:pt x="363485" y="29210"/>
                    <a:pt x="312101" y="26670"/>
                    <a:pt x="260717" y="33020"/>
                  </a:cubicBezTo>
                  <a:cubicBezTo>
                    <a:pt x="233857" y="36830"/>
                    <a:pt x="208164" y="36830"/>
                    <a:pt x="182472" y="38100"/>
                  </a:cubicBezTo>
                  <a:cubicBezTo>
                    <a:pt x="138095" y="41910"/>
                    <a:pt x="93717" y="45720"/>
                    <a:pt x="49340" y="50800"/>
                  </a:cubicBezTo>
                  <a:cubicBezTo>
                    <a:pt x="36830" y="50800"/>
                    <a:pt x="34290" y="52234"/>
                    <a:pt x="33020" y="55278"/>
                  </a:cubicBezTo>
                  <a:cubicBezTo>
                    <a:pt x="31750" y="59843"/>
                    <a:pt x="31750" y="64409"/>
                    <a:pt x="30480" y="68975"/>
                  </a:cubicBezTo>
                  <a:cubicBezTo>
                    <a:pt x="29210" y="76584"/>
                    <a:pt x="26670" y="83940"/>
                    <a:pt x="25400" y="91549"/>
                  </a:cubicBezTo>
                  <a:cubicBezTo>
                    <a:pt x="20320" y="99666"/>
                    <a:pt x="26670" y="298017"/>
                    <a:pt x="29210" y="306134"/>
                  </a:cubicBezTo>
                  <a:cubicBezTo>
                    <a:pt x="29210" y="314758"/>
                    <a:pt x="29210" y="323635"/>
                    <a:pt x="30480" y="332259"/>
                  </a:cubicBezTo>
                  <a:cubicBezTo>
                    <a:pt x="30480" y="338600"/>
                    <a:pt x="33020" y="344941"/>
                    <a:pt x="33020" y="351283"/>
                  </a:cubicBezTo>
                  <a:cubicBezTo>
                    <a:pt x="33020" y="358131"/>
                    <a:pt x="33020" y="364979"/>
                    <a:pt x="31750" y="373308"/>
                  </a:cubicBezTo>
                  <a:lnTo>
                    <a:pt x="31750" y="383468"/>
                  </a:lnTo>
                  <a:cubicBezTo>
                    <a:pt x="31750" y="393628"/>
                    <a:pt x="35560" y="397438"/>
                    <a:pt x="44450" y="397438"/>
                  </a:cubicBezTo>
                  <a:cubicBezTo>
                    <a:pt x="59850" y="397438"/>
                    <a:pt x="76200" y="398708"/>
                    <a:pt x="91382" y="398708"/>
                  </a:cubicBezTo>
                  <a:cubicBezTo>
                    <a:pt x="113570" y="398708"/>
                    <a:pt x="136927" y="396168"/>
                    <a:pt x="159116" y="398708"/>
                  </a:cubicBezTo>
                  <a:cubicBezTo>
                    <a:pt x="195318" y="402518"/>
                    <a:pt x="231521" y="405058"/>
                    <a:pt x="267724" y="403788"/>
                  </a:cubicBezTo>
                  <a:cubicBezTo>
                    <a:pt x="291080" y="402518"/>
                    <a:pt x="313269" y="405058"/>
                    <a:pt x="336625" y="405058"/>
                  </a:cubicBezTo>
                  <a:cubicBezTo>
                    <a:pt x="370492" y="405058"/>
                    <a:pt x="404359" y="403788"/>
                    <a:pt x="438226" y="405058"/>
                  </a:cubicBezTo>
                  <a:cubicBezTo>
                    <a:pt x="488443" y="406328"/>
                    <a:pt x="1039658" y="396168"/>
                    <a:pt x="1091042" y="398708"/>
                  </a:cubicBezTo>
                  <a:cubicBezTo>
                    <a:pt x="1113231" y="399978"/>
                    <a:pt x="1135419" y="401248"/>
                    <a:pt x="1156440" y="401248"/>
                  </a:cubicBezTo>
                  <a:cubicBezTo>
                    <a:pt x="1194979" y="403788"/>
                    <a:pt x="1232349" y="399978"/>
                    <a:pt x="1270887" y="403788"/>
                  </a:cubicBezTo>
                  <a:cubicBezTo>
                    <a:pt x="1302419" y="406328"/>
                    <a:pt x="1333950" y="406328"/>
                    <a:pt x="1365481" y="408868"/>
                  </a:cubicBezTo>
                  <a:cubicBezTo>
                    <a:pt x="1412194" y="412678"/>
                    <a:pt x="1458908" y="415218"/>
                    <a:pt x="1505621" y="416488"/>
                  </a:cubicBezTo>
                  <a:cubicBezTo>
                    <a:pt x="1523570" y="416488"/>
                    <a:pt x="1541350" y="415218"/>
                    <a:pt x="1561670" y="415218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54" name="Picture 25">
            <a:extLst>
              <a:ext uri="{FF2B5EF4-FFF2-40B4-BE49-F238E27FC236}">
                <a16:creationId xmlns:a16="http://schemas.microsoft.com/office/drawing/2014/main" id="{D386B174-25D0-9DA8-5B4C-5E546FA40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8854" y="319576"/>
            <a:ext cx="2298228" cy="2206299"/>
          </a:xfrm>
          <a:prstGeom prst="rect">
            <a:avLst/>
          </a:prstGeom>
        </p:spPr>
      </p:pic>
      <p:pic>
        <p:nvPicPr>
          <p:cNvPr id="55" name="Picture 26">
            <a:extLst>
              <a:ext uri="{FF2B5EF4-FFF2-40B4-BE49-F238E27FC236}">
                <a16:creationId xmlns:a16="http://schemas.microsoft.com/office/drawing/2014/main" id="{D7F0AC9D-CF7F-0DC4-C14D-D7EAFE9F28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560180" y="715182"/>
            <a:ext cx="1407116" cy="2814229"/>
          </a:xfrm>
          <a:prstGeom prst="rect">
            <a:avLst/>
          </a:prstGeom>
        </p:spPr>
      </p:pic>
      <p:pic>
        <p:nvPicPr>
          <p:cNvPr id="56" name="Picture 29">
            <a:extLst>
              <a:ext uri="{FF2B5EF4-FFF2-40B4-BE49-F238E27FC236}">
                <a16:creationId xmlns:a16="http://schemas.microsoft.com/office/drawing/2014/main" id="{EAAF3B9B-9461-28A3-75A7-02A08582E8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37258" y="7845287"/>
            <a:ext cx="1250247" cy="1848483"/>
          </a:xfrm>
          <a:prstGeom prst="rect">
            <a:avLst/>
          </a:prstGeom>
        </p:spPr>
      </p:pic>
      <p:pic>
        <p:nvPicPr>
          <p:cNvPr id="57" name="Picture 32">
            <a:extLst>
              <a:ext uri="{FF2B5EF4-FFF2-40B4-BE49-F238E27FC236}">
                <a16:creationId xmlns:a16="http://schemas.microsoft.com/office/drawing/2014/main" id="{1BAA8066-635B-9817-2390-FB8AFAA795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604119" y="7546396"/>
            <a:ext cx="1067513" cy="1513228"/>
          </a:xfrm>
          <a:prstGeom prst="rect">
            <a:avLst/>
          </a:prstGeom>
        </p:spPr>
      </p:pic>
      <p:pic>
        <p:nvPicPr>
          <p:cNvPr id="58" name="Picture 40">
            <a:extLst>
              <a:ext uri="{FF2B5EF4-FFF2-40B4-BE49-F238E27FC236}">
                <a16:creationId xmlns:a16="http://schemas.microsoft.com/office/drawing/2014/main" id="{DB47F7EE-BEBF-C923-982F-1622A9D3D8B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587082" y="290707"/>
            <a:ext cx="1071727" cy="1071727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7DDD61F-ABF6-86D3-4361-89E17CF475B7}"/>
              </a:ext>
            </a:extLst>
          </p:cNvPr>
          <p:cNvSpPr txBox="1"/>
          <p:nvPr/>
        </p:nvSpPr>
        <p:spPr>
          <a:xfrm>
            <a:off x="2714016" y="3094537"/>
            <a:ext cx="12497199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HẸN GẶP LẠI CÁC EM TRONG BUỔI HỌC SAU!</a:t>
            </a:r>
          </a:p>
        </p:txBody>
      </p:sp>
    </p:spTree>
    <p:extLst>
      <p:ext uri="{BB962C8B-B14F-4D97-AF65-F5344CB8AC3E}">
        <p14:creationId xmlns:p14="http://schemas.microsoft.com/office/powerpoint/2010/main" val="101450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971550" y="760726"/>
            <a:ext cx="16344900" cy="8915160"/>
            <a:chOff x="0" y="0"/>
            <a:chExt cx="5541791" cy="616844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5504962" cy="572394"/>
            </a:xfrm>
            <a:custGeom>
              <a:avLst/>
              <a:gdLst/>
              <a:ahLst/>
              <a:cxnLst/>
              <a:rect l="l" t="t" r="r" b="b"/>
              <a:pathLst>
                <a:path w="5504962" h="572394">
                  <a:moveTo>
                    <a:pt x="2540" y="541914"/>
                  </a:moveTo>
                  <a:cubicBezTo>
                    <a:pt x="0" y="550804"/>
                    <a:pt x="5080" y="557154"/>
                    <a:pt x="34642" y="558424"/>
                  </a:cubicBezTo>
                  <a:cubicBezTo>
                    <a:pt x="68908" y="559694"/>
                    <a:pt x="98890" y="559694"/>
                    <a:pt x="133156" y="559694"/>
                  </a:cubicBezTo>
                  <a:cubicBezTo>
                    <a:pt x="270219" y="560964"/>
                    <a:pt x="407282" y="560964"/>
                    <a:pt x="548628" y="562234"/>
                  </a:cubicBezTo>
                  <a:cubicBezTo>
                    <a:pt x="625726" y="563504"/>
                    <a:pt x="702824" y="564774"/>
                    <a:pt x="775638" y="566044"/>
                  </a:cubicBezTo>
                  <a:cubicBezTo>
                    <a:pt x="904135" y="567314"/>
                    <a:pt x="1028348" y="567314"/>
                    <a:pt x="1156844" y="568584"/>
                  </a:cubicBezTo>
                  <a:cubicBezTo>
                    <a:pt x="1208243" y="568584"/>
                    <a:pt x="1255358" y="568584"/>
                    <a:pt x="1306757" y="567314"/>
                  </a:cubicBezTo>
                  <a:cubicBezTo>
                    <a:pt x="1328173" y="567314"/>
                    <a:pt x="1353872" y="566044"/>
                    <a:pt x="1375288" y="566044"/>
                  </a:cubicBezTo>
                  <a:cubicBezTo>
                    <a:pt x="1460952" y="567314"/>
                    <a:pt x="3174238" y="558424"/>
                    <a:pt x="3259903" y="559694"/>
                  </a:cubicBezTo>
                  <a:cubicBezTo>
                    <a:pt x="3379833" y="560964"/>
                    <a:pt x="3709640" y="560964"/>
                    <a:pt x="3829571" y="560964"/>
                  </a:cubicBezTo>
                  <a:cubicBezTo>
                    <a:pt x="3876686" y="560964"/>
                    <a:pt x="3919518" y="559694"/>
                    <a:pt x="3966633" y="559694"/>
                  </a:cubicBezTo>
                  <a:lnTo>
                    <a:pt x="4197927" y="563504"/>
                  </a:lnTo>
                  <a:cubicBezTo>
                    <a:pt x="4364972" y="566044"/>
                    <a:pt x="4527734" y="563504"/>
                    <a:pt x="4694780" y="567314"/>
                  </a:cubicBezTo>
                  <a:cubicBezTo>
                    <a:pt x="4973189" y="572394"/>
                    <a:pt x="5255881" y="566044"/>
                    <a:pt x="5440192" y="571124"/>
                  </a:cubicBezTo>
                  <a:cubicBezTo>
                    <a:pt x="5460512" y="572394"/>
                    <a:pt x="5480831" y="571124"/>
                    <a:pt x="5503692" y="571124"/>
                  </a:cubicBezTo>
                  <a:lnTo>
                    <a:pt x="5503692" y="511434"/>
                  </a:lnTo>
                  <a:cubicBezTo>
                    <a:pt x="5502422" y="472142"/>
                    <a:pt x="5501151" y="454026"/>
                    <a:pt x="5501151" y="434778"/>
                  </a:cubicBezTo>
                  <a:cubicBezTo>
                    <a:pt x="5501151" y="412510"/>
                    <a:pt x="5504962" y="389865"/>
                    <a:pt x="5498612" y="367597"/>
                  </a:cubicBezTo>
                  <a:cubicBezTo>
                    <a:pt x="5490992" y="352878"/>
                    <a:pt x="5479562" y="62644"/>
                    <a:pt x="5479562" y="47925"/>
                  </a:cubicBezTo>
                  <a:cubicBezTo>
                    <a:pt x="5477022" y="37735"/>
                    <a:pt x="5475751" y="27167"/>
                    <a:pt x="5473212" y="16977"/>
                  </a:cubicBezTo>
                  <a:cubicBezTo>
                    <a:pt x="5473212" y="13957"/>
                    <a:pt x="5471942" y="10938"/>
                    <a:pt x="5470672" y="6350"/>
                  </a:cubicBezTo>
                  <a:cubicBezTo>
                    <a:pt x="5460512" y="3810"/>
                    <a:pt x="5451622" y="2540"/>
                    <a:pt x="5441462" y="1270"/>
                  </a:cubicBezTo>
                  <a:cubicBezTo>
                    <a:pt x="5433842" y="0"/>
                    <a:pt x="5426222" y="1270"/>
                    <a:pt x="5419872" y="1270"/>
                  </a:cubicBezTo>
                  <a:lnTo>
                    <a:pt x="13226" y="6350"/>
                  </a:lnTo>
                  <a:lnTo>
                    <a:pt x="2540" y="541914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5480832" cy="562234"/>
            </a:xfrm>
            <a:custGeom>
              <a:avLst/>
              <a:gdLst/>
              <a:ahLst/>
              <a:cxnLst/>
              <a:rect l="l" t="t" r="r" b="b"/>
              <a:pathLst>
                <a:path w="5480832" h="562234">
                  <a:moveTo>
                    <a:pt x="5480832" y="562234"/>
                  </a:moveTo>
                  <a:lnTo>
                    <a:pt x="0" y="554614"/>
                  </a:lnTo>
                  <a:lnTo>
                    <a:pt x="0" y="202677"/>
                  </a:lnTo>
                  <a:lnTo>
                    <a:pt x="7620" y="20320"/>
                  </a:lnTo>
                  <a:lnTo>
                    <a:pt x="2751171" y="0"/>
                  </a:lnTo>
                  <a:lnTo>
                    <a:pt x="5459242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5510041" cy="588904"/>
            </a:xfrm>
            <a:custGeom>
              <a:avLst/>
              <a:gdLst/>
              <a:ahLst/>
              <a:cxnLst/>
              <a:rect l="l" t="t" r="r" b="b"/>
              <a:pathLst>
                <a:path w="5510041" h="588904">
                  <a:moveTo>
                    <a:pt x="5475752" y="21590"/>
                  </a:moveTo>
                  <a:cubicBezTo>
                    <a:pt x="5477021" y="34290"/>
                    <a:pt x="5477021" y="44450"/>
                    <a:pt x="5478291" y="52746"/>
                  </a:cubicBezTo>
                  <a:cubicBezTo>
                    <a:pt x="5480832" y="62936"/>
                    <a:pt x="5482102" y="73504"/>
                    <a:pt x="5484641" y="83694"/>
                  </a:cubicBezTo>
                  <a:cubicBezTo>
                    <a:pt x="5484641" y="98414"/>
                    <a:pt x="5497341" y="388648"/>
                    <a:pt x="5503691" y="403367"/>
                  </a:cubicBezTo>
                  <a:cubicBezTo>
                    <a:pt x="5510041" y="425634"/>
                    <a:pt x="5506232" y="448279"/>
                    <a:pt x="5506232" y="470547"/>
                  </a:cubicBezTo>
                  <a:cubicBezTo>
                    <a:pt x="5506232" y="490173"/>
                    <a:pt x="5507502" y="508289"/>
                    <a:pt x="5508771" y="527944"/>
                  </a:cubicBezTo>
                  <a:lnTo>
                    <a:pt x="5508771" y="587634"/>
                  </a:lnTo>
                  <a:cubicBezTo>
                    <a:pt x="5485911" y="587634"/>
                    <a:pt x="5465591" y="588904"/>
                    <a:pt x="5445271" y="587634"/>
                  </a:cubicBezTo>
                  <a:cubicBezTo>
                    <a:pt x="5173578" y="582554"/>
                    <a:pt x="4890885" y="588904"/>
                    <a:pt x="4612477" y="583824"/>
                  </a:cubicBezTo>
                  <a:cubicBezTo>
                    <a:pt x="4445431" y="580014"/>
                    <a:pt x="4282669" y="582554"/>
                    <a:pt x="4115624" y="580014"/>
                  </a:cubicBezTo>
                  <a:lnTo>
                    <a:pt x="3884330" y="576204"/>
                  </a:lnTo>
                  <a:cubicBezTo>
                    <a:pt x="3837215" y="576204"/>
                    <a:pt x="3794383" y="577474"/>
                    <a:pt x="3747267" y="577474"/>
                  </a:cubicBezTo>
                  <a:cubicBezTo>
                    <a:pt x="3627337" y="576204"/>
                    <a:pt x="3297529" y="577474"/>
                    <a:pt x="3177600" y="576204"/>
                  </a:cubicBezTo>
                  <a:cubicBezTo>
                    <a:pt x="3091935" y="574934"/>
                    <a:pt x="1378649" y="583824"/>
                    <a:pt x="1292985" y="582554"/>
                  </a:cubicBezTo>
                  <a:cubicBezTo>
                    <a:pt x="1271569" y="582554"/>
                    <a:pt x="1245870" y="583824"/>
                    <a:pt x="1224454" y="583824"/>
                  </a:cubicBezTo>
                  <a:cubicBezTo>
                    <a:pt x="1173055" y="583824"/>
                    <a:pt x="1125940" y="585094"/>
                    <a:pt x="1074541" y="585094"/>
                  </a:cubicBezTo>
                  <a:cubicBezTo>
                    <a:pt x="946045" y="585094"/>
                    <a:pt x="821831" y="583824"/>
                    <a:pt x="693335" y="582554"/>
                  </a:cubicBezTo>
                  <a:cubicBezTo>
                    <a:pt x="616237" y="581284"/>
                    <a:pt x="539139" y="580014"/>
                    <a:pt x="466325" y="578744"/>
                  </a:cubicBezTo>
                  <a:cubicBezTo>
                    <a:pt x="329262" y="577474"/>
                    <a:pt x="192199" y="576204"/>
                    <a:pt x="50853" y="576204"/>
                  </a:cubicBezTo>
                  <a:cubicBezTo>
                    <a:pt x="38100" y="576204"/>
                    <a:pt x="29210" y="576204"/>
                    <a:pt x="19050" y="574934"/>
                  </a:cubicBezTo>
                  <a:cubicBezTo>
                    <a:pt x="10160" y="573664"/>
                    <a:pt x="5080" y="567314"/>
                    <a:pt x="7620" y="558424"/>
                  </a:cubicBezTo>
                  <a:cubicBezTo>
                    <a:pt x="16510" y="527160"/>
                    <a:pt x="12700" y="517724"/>
                    <a:pt x="11430" y="507911"/>
                  </a:cubicBezTo>
                  <a:cubicBezTo>
                    <a:pt x="10160" y="487908"/>
                    <a:pt x="6350" y="468283"/>
                    <a:pt x="7620" y="448279"/>
                  </a:cubicBezTo>
                  <a:cubicBezTo>
                    <a:pt x="5080" y="423370"/>
                    <a:pt x="0" y="115020"/>
                    <a:pt x="7620" y="89733"/>
                  </a:cubicBezTo>
                  <a:cubicBezTo>
                    <a:pt x="8890" y="84827"/>
                    <a:pt x="7620" y="79543"/>
                    <a:pt x="8890" y="74636"/>
                  </a:cubicBezTo>
                  <a:cubicBezTo>
                    <a:pt x="10160" y="66711"/>
                    <a:pt x="12700" y="5803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118" y="30480"/>
                    <a:pt x="153650" y="29210"/>
                  </a:cubicBezTo>
                  <a:cubicBezTo>
                    <a:pt x="269297" y="25400"/>
                    <a:pt x="384943" y="22860"/>
                    <a:pt x="504874" y="20320"/>
                  </a:cubicBezTo>
                  <a:cubicBezTo>
                    <a:pt x="586255" y="17780"/>
                    <a:pt x="667636" y="16510"/>
                    <a:pt x="744734" y="13970"/>
                  </a:cubicBezTo>
                  <a:cubicBezTo>
                    <a:pt x="821831" y="11430"/>
                    <a:pt x="903212" y="8890"/>
                    <a:pt x="980310" y="8890"/>
                  </a:cubicBezTo>
                  <a:cubicBezTo>
                    <a:pt x="1065975" y="7620"/>
                    <a:pt x="1151639" y="10160"/>
                    <a:pt x="1237303" y="8890"/>
                  </a:cubicBezTo>
                  <a:cubicBezTo>
                    <a:pt x="1344384" y="8890"/>
                    <a:pt x="3284680" y="6350"/>
                    <a:pt x="3391760" y="5080"/>
                  </a:cubicBezTo>
                  <a:cubicBezTo>
                    <a:pt x="3494557" y="3810"/>
                    <a:pt x="3597355" y="2540"/>
                    <a:pt x="3704435" y="2540"/>
                  </a:cubicBezTo>
                  <a:cubicBezTo>
                    <a:pt x="3880047" y="1270"/>
                    <a:pt x="4051375" y="0"/>
                    <a:pt x="4226987" y="0"/>
                  </a:cubicBezTo>
                  <a:cubicBezTo>
                    <a:pt x="4299802" y="0"/>
                    <a:pt x="4376900" y="2540"/>
                    <a:pt x="4449715" y="2540"/>
                  </a:cubicBezTo>
                  <a:cubicBezTo>
                    <a:pt x="4651026" y="3810"/>
                    <a:pt x="4856620" y="5080"/>
                    <a:pt x="5057931" y="7620"/>
                  </a:cubicBezTo>
                  <a:cubicBezTo>
                    <a:pt x="5165011" y="8890"/>
                    <a:pt x="5272092" y="12700"/>
                    <a:pt x="5379172" y="16510"/>
                  </a:cubicBezTo>
                  <a:lnTo>
                    <a:pt x="5445271" y="16510"/>
                  </a:lnTo>
                  <a:cubicBezTo>
                    <a:pt x="5456702" y="17780"/>
                    <a:pt x="5465591" y="20320"/>
                    <a:pt x="5475752" y="21590"/>
                  </a:cubicBezTo>
                  <a:close/>
                  <a:moveTo>
                    <a:pt x="5485911" y="571124"/>
                  </a:moveTo>
                  <a:cubicBezTo>
                    <a:pt x="5487182" y="554614"/>
                    <a:pt x="5488452" y="541914"/>
                    <a:pt x="5488452" y="529214"/>
                  </a:cubicBezTo>
                  <a:cubicBezTo>
                    <a:pt x="5487182" y="506402"/>
                    <a:pt x="5485911" y="486399"/>
                    <a:pt x="5485911" y="464886"/>
                  </a:cubicBezTo>
                  <a:cubicBezTo>
                    <a:pt x="5485911" y="455073"/>
                    <a:pt x="5488452" y="445260"/>
                    <a:pt x="5487182" y="435447"/>
                  </a:cubicBezTo>
                  <a:cubicBezTo>
                    <a:pt x="5487182" y="426389"/>
                    <a:pt x="5485911" y="416954"/>
                    <a:pt x="5484641" y="407896"/>
                  </a:cubicBezTo>
                  <a:cubicBezTo>
                    <a:pt x="5479561" y="393931"/>
                    <a:pt x="5468132" y="104830"/>
                    <a:pt x="5468132" y="90865"/>
                  </a:cubicBezTo>
                  <a:cubicBezTo>
                    <a:pt x="5465591" y="79165"/>
                    <a:pt x="5463052" y="67088"/>
                    <a:pt x="5460511" y="55388"/>
                  </a:cubicBezTo>
                  <a:cubicBezTo>
                    <a:pt x="5459241" y="44450"/>
                    <a:pt x="5457971" y="43180"/>
                    <a:pt x="5439137" y="41910"/>
                  </a:cubicBezTo>
                  <a:cubicBezTo>
                    <a:pt x="5426288" y="41910"/>
                    <a:pt x="5417721" y="41910"/>
                    <a:pt x="5404871" y="40640"/>
                  </a:cubicBezTo>
                  <a:cubicBezTo>
                    <a:pt x="5297791" y="36830"/>
                    <a:pt x="5186427" y="31750"/>
                    <a:pt x="5079347" y="30480"/>
                  </a:cubicBezTo>
                  <a:cubicBezTo>
                    <a:pt x="4818071" y="26670"/>
                    <a:pt x="4552511" y="25400"/>
                    <a:pt x="4291236" y="22860"/>
                  </a:cubicBezTo>
                  <a:lnTo>
                    <a:pt x="3982844" y="22860"/>
                  </a:lnTo>
                  <a:cubicBezTo>
                    <a:pt x="3845781" y="22860"/>
                    <a:pt x="3708718" y="22860"/>
                    <a:pt x="3575938" y="24130"/>
                  </a:cubicBezTo>
                  <a:cubicBezTo>
                    <a:pt x="3460292" y="25400"/>
                    <a:pt x="1511429" y="29210"/>
                    <a:pt x="1395782" y="29210"/>
                  </a:cubicBezTo>
                  <a:cubicBezTo>
                    <a:pt x="1207321" y="29210"/>
                    <a:pt x="1018859" y="26670"/>
                    <a:pt x="830398" y="33020"/>
                  </a:cubicBezTo>
                  <a:cubicBezTo>
                    <a:pt x="731884" y="36830"/>
                    <a:pt x="637653" y="36830"/>
                    <a:pt x="543422" y="38100"/>
                  </a:cubicBezTo>
                  <a:cubicBezTo>
                    <a:pt x="380660" y="41910"/>
                    <a:pt x="217898" y="45720"/>
                    <a:pt x="55136" y="50800"/>
                  </a:cubicBezTo>
                  <a:cubicBezTo>
                    <a:pt x="36830" y="50800"/>
                    <a:pt x="34290" y="52369"/>
                    <a:pt x="33020" y="56898"/>
                  </a:cubicBezTo>
                  <a:cubicBezTo>
                    <a:pt x="31750" y="63691"/>
                    <a:pt x="31750" y="70485"/>
                    <a:pt x="30480" y="77278"/>
                  </a:cubicBezTo>
                  <a:cubicBezTo>
                    <a:pt x="29210" y="88601"/>
                    <a:pt x="26670" y="99546"/>
                    <a:pt x="25400" y="110868"/>
                  </a:cubicBezTo>
                  <a:cubicBezTo>
                    <a:pt x="20320" y="122946"/>
                    <a:pt x="26670" y="418086"/>
                    <a:pt x="29210" y="430163"/>
                  </a:cubicBezTo>
                  <a:cubicBezTo>
                    <a:pt x="29210" y="442996"/>
                    <a:pt x="29210" y="456205"/>
                    <a:pt x="30480" y="469037"/>
                  </a:cubicBezTo>
                  <a:cubicBezTo>
                    <a:pt x="30480" y="478473"/>
                    <a:pt x="33020" y="487908"/>
                    <a:pt x="33020" y="497344"/>
                  </a:cubicBezTo>
                  <a:cubicBezTo>
                    <a:pt x="33020" y="507534"/>
                    <a:pt x="33020" y="517724"/>
                    <a:pt x="31750" y="529214"/>
                  </a:cubicBezTo>
                  <a:lnTo>
                    <a:pt x="31750" y="539374"/>
                  </a:lnTo>
                  <a:cubicBezTo>
                    <a:pt x="31750" y="549534"/>
                    <a:pt x="35560" y="553344"/>
                    <a:pt x="44450" y="553344"/>
                  </a:cubicBezTo>
                  <a:cubicBezTo>
                    <a:pt x="93685" y="553344"/>
                    <a:pt x="153650" y="554614"/>
                    <a:pt x="209332" y="554614"/>
                  </a:cubicBezTo>
                  <a:cubicBezTo>
                    <a:pt x="290713" y="554614"/>
                    <a:pt x="376377" y="552074"/>
                    <a:pt x="457758" y="554614"/>
                  </a:cubicBezTo>
                  <a:cubicBezTo>
                    <a:pt x="590538" y="558424"/>
                    <a:pt x="723317" y="560964"/>
                    <a:pt x="856097" y="559694"/>
                  </a:cubicBezTo>
                  <a:cubicBezTo>
                    <a:pt x="941761" y="558424"/>
                    <a:pt x="1023143" y="560964"/>
                    <a:pt x="1108807" y="560964"/>
                  </a:cubicBezTo>
                  <a:cubicBezTo>
                    <a:pt x="1233020" y="560964"/>
                    <a:pt x="1357233" y="559694"/>
                    <a:pt x="1481447" y="560964"/>
                  </a:cubicBezTo>
                  <a:cubicBezTo>
                    <a:pt x="1665625" y="562234"/>
                    <a:pt x="3687302" y="552074"/>
                    <a:pt x="3875764" y="554614"/>
                  </a:cubicBezTo>
                  <a:cubicBezTo>
                    <a:pt x="3957145" y="555884"/>
                    <a:pt x="4038526" y="557154"/>
                    <a:pt x="4115624" y="557154"/>
                  </a:cubicBezTo>
                  <a:cubicBezTo>
                    <a:pt x="4256970" y="559694"/>
                    <a:pt x="4394033" y="555884"/>
                    <a:pt x="4535379" y="559694"/>
                  </a:cubicBezTo>
                  <a:cubicBezTo>
                    <a:pt x="4651026" y="562234"/>
                    <a:pt x="4766672" y="562234"/>
                    <a:pt x="4882319" y="564774"/>
                  </a:cubicBezTo>
                  <a:cubicBezTo>
                    <a:pt x="5053648" y="568584"/>
                    <a:pt x="5224977" y="571124"/>
                    <a:pt x="5396305" y="572394"/>
                  </a:cubicBezTo>
                  <a:cubicBezTo>
                    <a:pt x="5447811" y="572394"/>
                    <a:pt x="5465591" y="571124"/>
                    <a:pt x="5485911" y="571124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251653">
            <a:off x="1068948" y="8621041"/>
            <a:ext cx="1708089" cy="1639765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8769">
            <a:off x="713094" y="880017"/>
            <a:ext cx="1657433" cy="195619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74837">
            <a:off x="16330883" y="736532"/>
            <a:ext cx="918275" cy="1583232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36450">
            <a:off x="16160977" y="7201715"/>
            <a:ext cx="990542" cy="1981083"/>
          </a:xfrm>
          <a:prstGeom prst="rect">
            <a:avLst/>
          </a:prstGeom>
        </p:spPr>
      </p:pic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E4061498-F385-FF80-8AFB-C8DCDEC3CD66}"/>
              </a:ext>
            </a:extLst>
          </p:cNvPr>
          <p:cNvSpPr/>
          <p:nvPr/>
        </p:nvSpPr>
        <p:spPr>
          <a:xfrm>
            <a:off x="8285841" y="1077695"/>
            <a:ext cx="1600200" cy="92318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04252C93-0269-EB78-45CD-25CEDA5637A2}"/>
                  </a:ext>
                </a:extLst>
              </p:cNvPr>
              <p:cNvSpPr txBox="1"/>
              <p:nvPr/>
            </p:nvSpPr>
            <p:spPr>
              <a:xfrm>
                <a:off x="2368937" y="2318735"/>
                <a:ext cx="13677205" cy="6441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Quan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17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+2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Quan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18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+4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−5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rút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𝑏𝑥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04252C93-0269-EB78-45CD-25CEDA5637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8937" y="2318735"/>
                <a:ext cx="13677205" cy="6441572"/>
              </a:xfrm>
              <a:prstGeom prst="rect">
                <a:avLst/>
              </a:prstGeom>
              <a:blipFill>
                <a:blip r:embed="rId12"/>
                <a:stretch>
                  <a:fillRect l="-1605" r="-1605" b="-3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342132" y="2708954"/>
            <a:ext cx="7662612" cy="5482546"/>
            <a:chOff x="0" y="0"/>
            <a:chExt cx="2363330" cy="616844"/>
          </a:xfrm>
          <a:solidFill>
            <a:schemeClr val="bg1"/>
          </a:solidFill>
        </p:grpSpPr>
        <p:sp>
          <p:nvSpPr>
            <p:cNvPr id="7" name="Freeform 7"/>
            <p:cNvSpPr/>
            <p:nvPr/>
          </p:nvSpPr>
          <p:spPr>
            <a:xfrm>
              <a:off x="38100" y="44450"/>
              <a:ext cx="2326500" cy="572394"/>
            </a:xfrm>
            <a:custGeom>
              <a:avLst/>
              <a:gdLst/>
              <a:ahLst/>
              <a:cxnLst/>
              <a:rect l="l" t="t" r="r" b="b"/>
              <a:pathLst>
                <a:path w="2326500" h="572394">
                  <a:moveTo>
                    <a:pt x="2540" y="541914"/>
                  </a:moveTo>
                  <a:cubicBezTo>
                    <a:pt x="0" y="550804"/>
                    <a:pt x="5080" y="557154"/>
                    <a:pt x="17331" y="558424"/>
                  </a:cubicBezTo>
                  <a:cubicBezTo>
                    <a:pt x="31410" y="559694"/>
                    <a:pt x="43729" y="559694"/>
                    <a:pt x="57808" y="559694"/>
                  </a:cubicBezTo>
                  <a:cubicBezTo>
                    <a:pt x="114125" y="560964"/>
                    <a:pt x="170441" y="560964"/>
                    <a:pt x="228518" y="562234"/>
                  </a:cubicBezTo>
                  <a:cubicBezTo>
                    <a:pt x="260196" y="563504"/>
                    <a:pt x="291874" y="564774"/>
                    <a:pt x="321792" y="566044"/>
                  </a:cubicBezTo>
                  <a:cubicBezTo>
                    <a:pt x="374588" y="567314"/>
                    <a:pt x="425625" y="567314"/>
                    <a:pt x="478422" y="568584"/>
                  </a:cubicBezTo>
                  <a:cubicBezTo>
                    <a:pt x="499540" y="568584"/>
                    <a:pt x="518899" y="568584"/>
                    <a:pt x="540018" y="567314"/>
                  </a:cubicBezTo>
                  <a:cubicBezTo>
                    <a:pt x="548817" y="567314"/>
                    <a:pt x="559377" y="566044"/>
                    <a:pt x="568176" y="566044"/>
                  </a:cubicBezTo>
                  <a:cubicBezTo>
                    <a:pt x="603374" y="567314"/>
                    <a:pt x="1307330" y="558424"/>
                    <a:pt x="1342527" y="559694"/>
                  </a:cubicBezTo>
                  <a:cubicBezTo>
                    <a:pt x="1391804" y="560964"/>
                    <a:pt x="1527316" y="560964"/>
                    <a:pt x="1576593" y="560964"/>
                  </a:cubicBezTo>
                  <a:cubicBezTo>
                    <a:pt x="1595952" y="560964"/>
                    <a:pt x="1613550" y="559694"/>
                    <a:pt x="1632909" y="559694"/>
                  </a:cubicBezTo>
                  <a:lnTo>
                    <a:pt x="1727943" y="563504"/>
                  </a:lnTo>
                  <a:cubicBezTo>
                    <a:pt x="1796579" y="566044"/>
                    <a:pt x="1863455" y="563504"/>
                    <a:pt x="1932090" y="567314"/>
                  </a:cubicBezTo>
                  <a:cubicBezTo>
                    <a:pt x="2046483" y="572394"/>
                    <a:pt x="2162636" y="566044"/>
                    <a:pt x="2261730" y="571124"/>
                  </a:cubicBezTo>
                  <a:cubicBezTo>
                    <a:pt x="2282050" y="572394"/>
                    <a:pt x="2302370" y="571124"/>
                    <a:pt x="2325230" y="571124"/>
                  </a:cubicBezTo>
                  <a:lnTo>
                    <a:pt x="2325230" y="511434"/>
                  </a:lnTo>
                  <a:cubicBezTo>
                    <a:pt x="2323960" y="472142"/>
                    <a:pt x="2322690" y="454026"/>
                    <a:pt x="2322690" y="434778"/>
                  </a:cubicBezTo>
                  <a:cubicBezTo>
                    <a:pt x="2322690" y="412510"/>
                    <a:pt x="2326500" y="389865"/>
                    <a:pt x="2320150" y="367597"/>
                  </a:cubicBezTo>
                  <a:cubicBezTo>
                    <a:pt x="2312530" y="352878"/>
                    <a:pt x="2301100" y="62644"/>
                    <a:pt x="2301100" y="47925"/>
                  </a:cubicBezTo>
                  <a:cubicBezTo>
                    <a:pt x="2298560" y="37735"/>
                    <a:pt x="2297290" y="27167"/>
                    <a:pt x="2294750" y="16977"/>
                  </a:cubicBezTo>
                  <a:cubicBezTo>
                    <a:pt x="2294750" y="13957"/>
                    <a:pt x="2293480" y="10938"/>
                    <a:pt x="2292210" y="6350"/>
                  </a:cubicBezTo>
                  <a:cubicBezTo>
                    <a:pt x="2282050" y="3810"/>
                    <a:pt x="2273160" y="2540"/>
                    <a:pt x="2263000" y="1270"/>
                  </a:cubicBezTo>
                  <a:cubicBezTo>
                    <a:pt x="2255380" y="0"/>
                    <a:pt x="2247760" y="1270"/>
                    <a:pt x="2241410" y="1270"/>
                  </a:cubicBezTo>
                  <a:lnTo>
                    <a:pt x="8531" y="6350"/>
                  </a:lnTo>
                  <a:lnTo>
                    <a:pt x="2540" y="541914"/>
                  </a:lnTo>
                  <a:close/>
                </a:path>
              </a:pathLst>
            </a:custGeom>
            <a:grpFill/>
          </p:spPr>
        </p:sp>
        <p:sp>
          <p:nvSpPr>
            <p:cNvPr id="8" name="Freeform 8"/>
            <p:cNvSpPr/>
            <p:nvPr/>
          </p:nvSpPr>
          <p:spPr>
            <a:xfrm>
              <a:off x="11430" y="16510"/>
              <a:ext cx="2302370" cy="562234"/>
            </a:xfrm>
            <a:custGeom>
              <a:avLst/>
              <a:gdLst/>
              <a:ahLst/>
              <a:cxnLst/>
              <a:rect l="l" t="t" r="r" b="b"/>
              <a:pathLst>
                <a:path w="2302370" h="562234">
                  <a:moveTo>
                    <a:pt x="2302370" y="562234"/>
                  </a:moveTo>
                  <a:lnTo>
                    <a:pt x="0" y="554614"/>
                  </a:lnTo>
                  <a:lnTo>
                    <a:pt x="0" y="202677"/>
                  </a:lnTo>
                  <a:lnTo>
                    <a:pt x="7620" y="20320"/>
                  </a:lnTo>
                  <a:lnTo>
                    <a:pt x="1149211" y="0"/>
                  </a:lnTo>
                  <a:lnTo>
                    <a:pt x="2280780" y="8890"/>
                  </a:lnTo>
                  <a:close/>
                </a:path>
              </a:pathLst>
            </a:custGeom>
            <a:grpFill/>
          </p:spPr>
        </p:sp>
        <p:sp>
          <p:nvSpPr>
            <p:cNvPr id="9" name="Freeform 9"/>
            <p:cNvSpPr/>
            <p:nvPr/>
          </p:nvSpPr>
          <p:spPr>
            <a:xfrm>
              <a:off x="-3810" y="0"/>
              <a:ext cx="2331580" cy="588904"/>
            </a:xfrm>
            <a:custGeom>
              <a:avLst/>
              <a:gdLst/>
              <a:ahLst/>
              <a:cxnLst/>
              <a:rect l="l" t="t" r="r" b="b"/>
              <a:pathLst>
                <a:path w="2331580" h="588904">
                  <a:moveTo>
                    <a:pt x="2297290" y="21590"/>
                  </a:moveTo>
                  <a:cubicBezTo>
                    <a:pt x="2298560" y="34290"/>
                    <a:pt x="2298560" y="44450"/>
                    <a:pt x="2299830" y="52746"/>
                  </a:cubicBezTo>
                  <a:cubicBezTo>
                    <a:pt x="2302370" y="62936"/>
                    <a:pt x="2303640" y="73504"/>
                    <a:pt x="2306180" y="83694"/>
                  </a:cubicBezTo>
                  <a:cubicBezTo>
                    <a:pt x="2306180" y="98414"/>
                    <a:pt x="2318880" y="388648"/>
                    <a:pt x="2325230" y="403367"/>
                  </a:cubicBezTo>
                  <a:cubicBezTo>
                    <a:pt x="2331580" y="425634"/>
                    <a:pt x="2327770" y="448279"/>
                    <a:pt x="2327770" y="470547"/>
                  </a:cubicBezTo>
                  <a:cubicBezTo>
                    <a:pt x="2327770" y="490173"/>
                    <a:pt x="2329040" y="508289"/>
                    <a:pt x="2330310" y="527944"/>
                  </a:cubicBezTo>
                  <a:lnTo>
                    <a:pt x="2330310" y="587634"/>
                  </a:lnTo>
                  <a:cubicBezTo>
                    <a:pt x="2307450" y="587634"/>
                    <a:pt x="2287130" y="588904"/>
                    <a:pt x="2266810" y="587634"/>
                  </a:cubicBezTo>
                  <a:cubicBezTo>
                    <a:pt x="2153509" y="582554"/>
                    <a:pt x="2037356" y="588904"/>
                    <a:pt x="1922964" y="583824"/>
                  </a:cubicBezTo>
                  <a:cubicBezTo>
                    <a:pt x="1854328" y="580014"/>
                    <a:pt x="1787452" y="582554"/>
                    <a:pt x="1718816" y="580014"/>
                  </a:cubicBezTo>
                  <a:lnTo>
                    <a:pt x="1623782" y="576204"/>
                  </a:lnTo>
                  <a:cubicBezTo>
                    <a:pt x="1604424" y="576204"/>
                    <a:pt x="1586825" y="577474"/>
                    <a:pt x="1567466" y="577474"/>
                  </a:cubicBezTo>
                  <a:cubicBezTo>
                    <a:pt x="1518189" y="576204"/>
                    <a:pt x="1382678" y="577474"/>
                    <a:pt x="1333401" y="576204"/>
                  </a:cubicBezTo>
                  <a:cubicBezTo>
                    <a:pt x="1298203" y="574934"/>
                    <a:pt x="594247" y="583824"/>
                    <a:pt x="559049" y="582554"/>
                  </a:cubicBezTo>
                  <a:cubicBezTo>
                    <a:pt x="550250" y="582554"/>
                    <a:pt x="539691" y="583824"/>
                    <a:pt x="530891" y="583824"/>
                  </a:cubicBezTo>
                  <a:cubicBezTo>
                    <a:pt x="509772" y="583824"/>
                    <a:pt x="490414" y="585094"/>
                    <a:pt x="469295" y="585094"/>
                  </a:cubicBezTo>
                  <a:cubicBezTo>
                    <a:pt x="416498" y="585094"/>
                    <a:pt x="365462" y="583824"/>
                    <a:pt x="312665" y="582554"/>
                  </a:cubicBezTo>
                  <a:cubicBezTo>
                    <a:pt x="280987" y="581284"/>
                    <a:pt x="249309" y="580014"/>
                    <a:pt x="219391" y="578744"/>
                  </a:cubicBezTo>
                  <a:cubicBezTo>
                    <a:pt x="163074" y="577474"/>
                    <a:pt x="106758" y="576204"/>
                    <a:pt x="48682" y="576204"/>
                  </a:cubicBezTo>
                  <a:cubicBezTo>
                    <a:pt x="38100" y="576204"/>
                    <a:pt x="29210" y="576204"/>
                    <a:pt x="19050" y="574934"/>
                  </a:cubicBezTo>
                  <a:cubicBezTo>
                    <a:pt x="10160" y="573664"/>
                    <a:pt x="5080" y="567314"/>
                    <a:pt x="7620" y="558424"/>
                  </a:cubicBezTo>
                  <a:cubicBezTo>
                    <a:pt x="16510" y="527160"/>
                    <a:pt x="12700" y="517724"/>
                    <a:pt x="11430" y="507911"/>
                  </a:cubicBezTo>
                  <a:cubicBezTo>
                    <a:pt x="10160" y="487908"/>
                    <a:pt x="6350" y="468283"/>
                    <a:pt x="7620" y="448279"/>
                  </a:cubicBezTo>
                  <a:cubicBezTo>
                    <a:pt x="5080" y="423370"/>
                    <a:pt x="0" y="115020"/>
                    <a:pt x="7620" y="89733"/>
                  </a:cubicBezTo>
                  <a:cubicBezTo>
                    <a:pt x="8890" y="84827"/>
                    <a:pt x="7620" y="79543"/>
                    <a:pt x="8890" y="74636"/>
                  </a:cubicBezTo>
                  <a:cubicBezTo>
                    <a:pt x="10160" y="66711"/>
                    <a:pt x="12700" y="5803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761" y="30480"/>
                    <a:pt x="90919" y="29210"/>
                  </a:cubicBezTo>
                  <a:cubicBezTo>
                    <a:pt x="138436" y="25400"/>
                    <a:pt x="185953" y="22860"/>
                    <a:pt x="235230" y="20320"/>
                  </a:cubicBezTo>
                  <a:cubicBezTo>
                    <a:pt x="268668" y="17780"/>
                    <a:pt x="302106" y="16510"/>
                    <a:pt x="333784" y="13970"/>
                  </a:cubicBezTo>
                  <a:cubicBezTo>
                    <a:pt x="365462" y="11430"/>
                    <a:pt x="398899" y="8890"/>
                    <a:pt x="430578" y="8890"/>
                  </a:cubicBezTo>
                  <a:cubicBezTo>
                    <a:pt x="465775" y="7620"/>
                    <a:pt x="500973" y="10160"/>
                    <a:pt x="536171" y="8890"/>
                  </a:cubicBezTo>
                  <a:cubicBezTo>
                    <a:pt x="580168" y="8890"/>
                    <a:pt x="1377398" y="6350"/>
                    <a:pt x="1421395" y="5080"/>
                  </a:cubicBezTo>
                  <a:cubicBezTo>
                    <a:pt x="1463633" y="3810"/>
                    <a:pt x="1505870" y="2540"/>
                    <a:pt x="1549867" y="2540"/>
                  </a:cubicBezTo>
                  <a:cubicBezTo>
                    <a:pt x="1622023" y="1270"/>
                    <a:pt x="1692418" y="0"/>
                    <a:pt x="1764573" y="0"/>
                  </a:cubicBezTo>
                  <a:cubicBezTo>
                    <a:pt x="1794492" y="0"/>
                    <a:pt x="1826170" y="2540"/>
                    <a:pt x="1856088" y="2540"/>
                  </a:cubicBezTo>
                  <a:cubicBezTo>
                    <a:pt x="1938803" y="3810"/>
                    <a:pt x="2023277" y="5080"/>
                    <a:pt x="2105992" y="7620"/>
                  </a:cubicBezTo>
                  <a:cubicBezTo>
                    <a:pt x="2149989" y="8890"/>
                    <a:pt x="2193987" y="12700"/>
                    <a:pt x="2237984" y="16510"/>
                  </a:cubicBezTo>
                  <a:lnTo>
                    <a:pt x="2266810" y="16510"/>
                  </a:lnTo>
                  <a:cubicBezTo>
                    <a:pt x="2278240" y="17780"/>
                    <a:pt x="2287130" y="20320"/>
                    <a:pt x="2297290" y="21590"/>
                  </a:cubicBezTo>
                  <a:close/>
                  <a:moveTo>
                    <a:pt x="2307450" y="571124"/>
                  </a:moveTo>
                  <a:cubicBezTo>
                    <a:pt x="2308720" y="554614"/>
                    <a:pt x="2309990" y="541914"/>
                    <a:pt x="2309990" y="529214"/>
                  </a:cubicBezTo>
                  <a:cubicBezTo>
                    <a:pt x="2308720" y="506402"/>
                    <a:pt x="2307450" y="486399"/>
                    <a:pt x="2307450" y="464886"/>
                  </a:cubicBezTo>
                  <a:cubicBezTo>
                    <a:pt x="2307450" y="455073"/>
                    <a:pt x="2309990" y="445260"/>
                    <a:pt x="2308720" y="435447"/>
                  </a:cubicBezTo>
                  <a:cubicBezTo>
                    <a:pt x="2308720" y="426389"/>
                    <a:pt x="2307450" y="416954"/>
                    <a:pt x="2306180" y="407896"/>
                  </a:cubicBezTo>
                  <a:cubicBezTo>
                    <a:pt x="2301100" y="393931"/>
                    <a:pt x="2289670" y="104830"/>
                    <a:pt x="2289670" y="90865"/>
                  </a:cubicBezTo>
                  <a:cubicBezTo>
                    <a:pt x="2287130" y="79165"/>
                    <a:pt x="2284590" y="67088"/>
                    <a:pt x="2282050" y="55388"/>
                  </a:cubicBezTo>
                  <a:cubicBezTo>
                    <a:pt x="2280780" y="44450"/>
                    <a:pt x="2279510" y="43180"/>
                    <a:pt x="2262622" y="41910"/>
                  </a:cubicBezTo>
                  <a:cubicBezTo>
                    <a:pt x="2257343" y="41910"/>
                    <a:pt x="2253823" y="41910"/>
                    <a:pt x="2248543" y="40640"/>
                  </a:cubicBezTo>
                  <a:cubicBezTo>
                    <a:pt x="2204546" y="36830"/>
                    <a:pt x="2158789" y="31750"/>
                    <a:pt x="2114791" y="30480"/>
                  </a:cubicBezTo>
                  <a:cubicBezTo>
                    <a:pt x="2007438" y="26670"/>
                    <a:pt x="1898325" y="25400"/>
                    <a:pt x="1790972" y="22860"/>
                  </a:cubicBezTo>
                  <a:lnTo>
                    <a:pt x="1664260" y="22860"/>
                  </a:lnTo>
                  <a:cubicBezTo>
                    <a:pt x="1607943" y="22860"/>
                    <a:pt x="1551627" y="22860"/>
                    <a:pt x="1497070" y="24130"/>
                  </a:cubicBezTo>
                  <a:cubicBezTo>
                    <a:pt x="1449553" y="25400"/>
                    <a:pt x="648804" y="29210"/>
                    <a:pt x="601287" y="29210"/>
                  </a:cubicBezTo>
                  <a:cubicBezTo>
                    <a:pt x="523852" y="29210"/>
                    <a:pt x="446416" y="26670"/>
                    <a:pt x="368981" y="33020"/>
                  </a:cubicBezTo>
                  <a:cubicBezTo>
                    <a:pt x="328504" y="36830"/>
                    <a:pt x="289786" y="36830"/>
                    <a:pt x="251069" y="38100"/>
                  </a:cubicBezTo>
                  <a:cubicBezTo>
                    <a:pt x="184193" y="41910"/>
                    <a:pt x="117317" y="45720"/>
                    <a:pt x="50441" y="50800"/>
                  </a:cubicBezTo>
                  <a:cubicBezTo>
                    <a:pt x="36830" y="50800"/>
                    <a:pt x="34290" y="52369"/>
                    <a:pt x="33020" y="56898"/>
                  </a:cubicBezTo>
                  <a:cubicBezTo>
                    <a:pt x="31750" y="63691"/>
                    <a:pt x="31750" y="70485"/>
                    <a:pt x="30480" y="77278"/>
                  </a:cubicBezTo>
                  <a:cubicBezTo>
                    <a:pt x="29210" y="88601"/>
                    <a:pt x="26670" y="99546"/>
                    <a:pt x="25400" y="110868"/>
                  </a:cubicBezTo>
                  <a:cubicBezTo>
                    <a:pt x="20320" y="122946"/>
                    <a:pt x="26670" y="418086"/>
                    <a:pt x="29210" y="430163"/>
                  </a:cubicBezTo>
                  <a:cubicBezTo>
                    <a:pt x="29210" y="442996"/>
                    <a:pt x="29210" y="456205"/>
                    <a:pt x="30480" y="469037"/>
                  </a:cubicBezTo>
                  <a:cubicBezTo>
                    <a:pt x="30480" y="478473"/>
                    <a:pt x="33020" y="487908"/>
                    <a:pt x="33020" y="497344"/>
                  </a:cubicBezTo>
                  <a:cubicBezTo>
                    <a:pt x="33020" y="507534"/>
                    <a:pt x="33020" y="517724"/>
                    <a:pt x="31750" y="529214"/>
                  </a:cubicBezTo>
                  <a:lnTo>
                    <a:pt x="31750" y="539374"/>
                  </a:lnTo>
                  <a:cubicBezTo>
                    <a:pt x="31750" y="549534"/>
                    <a:pt x="35560" y="553344"/>
                    <a:pt x="44450" y="553344"/>
                  </a:cubicBezTo>
                  <a:cubicBezTo>
                    <a:pt x="66280" y="553344"/>
                    <a:pt x="90919" y="554614"/>
                    <a:pt x="113797" y="554614"/>
                  </a:cubicBezTo>
                  <a:cubicBezTo>
                    <a:pt x="147235" y="554614"/>
                    <a:pt x="182433" y="552074"/>
                    <a:pt x="215871" y="554614"/>
                  </a:cubicBezTo>
                  <a:cubicBezTo>
                    <a:pt x="270428" y="558424"/>
                    <a:pt x="324984" y="560964"/>
                    <a:pt x="379541" y="559694"/>
                  </a:cubicBezTo>
                  <a:cubicBezTo>
                    <a:pt x="414739" y="558424"/>
                    <a:pt x="448176" y="560964"/>
                    <a:pt x="483374" y="560964"/>
                  </a:cubicBezTo>
                  <a:cubicBezTo>
                    <a:pt x="534411" y="560964"/>
                    <a:pt x="585448" y="559694"/>
                    <a:pt x="636485" y="560964"/>
                  </a:cubicBezTo>
                  <a:cubicBezTo>
                    <a:pt x="712160" y="562234"/>
                    <a:pt x="1542827" y="552074"/>
                    <a:pt x="1620263" y="554614"/>
                  </a:cubicBezTo>
                  <a:cubicBezTo>
                    <a:pt x="1653701" y="555884"/>
                    <a:pt x="1687138" y="557154"/>
                    <a:pt x="1718816" y="557154"/>
                  </a:cubicBezTo>
                  <a:cubicBezTo>
                    <a:pt x="1776893" y="559694"/>
                    <a:pt x="1833209" y="555884"/>
                    <a:pt x="1891286" y="559694"/>
                  </a:cubicBezTo>
                  <a:cubicBezTo>
                    <a:pt x="1938803" y="562234"/>
                    <a:pt x="1986320" y="562234"/>
                    <a:pt x="2033837" y="564774"/>
                  </a:cubicBezTo>
                  <a:cubicBezTo>
                    <a:pt x="2104232" y="568584"/>
                    <a:pt x="2174628" y="571124"/>
                    <a:pt x="2245023" y="572394"/>
                  </a:cubicBezTo>
                  <a:cubicBezTo>
                    <a:pt x="2269350" y="572394"/>
                    <a:pt x="2287130" y="571124"/>
                    <a:pt x="2307450" y="571124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2" name="Group 12"/>
          <p:cNvGrpSpPr/>
          <p:nvPr/>
        </p:nvGrpSpPr>
        <p:grpSpPr>
          <a:xfrm>
            <a:off x="9638118" y="1418524"/>
            <a:ext cx="7313555" cy="7449952"/>
            <a:chOff x="0" y="0"/>
            <a:chExt cx="2497147" cy="2543719"/>
          </a:xfrm>
          <a:solidFill>
            <a:schemeClr val="bg1"/>
          </a:solidFill>
        </p:grpSpPr>
        <p:sp>
          <p:nvSpPr>
            <p:cNvPr id="13" name="Freeform 13"/>
            <p:cNvSpPr/>
            <p:nvPr/>
          </p:nvSpPr>
          <p:spPr>
            <a:xfrm>
              <a:off x="38100" y="44450"/>
              <a:ext cx="2460317" cy="2499269"/>
            </a:xfrm>
            <a:custGeom>
              <a:avLst/>
              <a:gdLst/>
              <a:ahLst/>
              <a:cxnLst/>
              <a:rect l="l" t="t" r="r" b="b"/>
              <a:pathLst>
                <a:path w="2460317" h="2499269">
                  <a:moveTo>
                    <a:pt x="2540" y="2468789"/>
                  </a:moveTo>
                  <a:cubicBezTo>
                    <a:pt x="0" y="2477679"/>
                    <a:pt x="5080" y="2484029"/>
                    <a:pt x="18060" y="2485299"/>
                  </a:cubicBezTo>
                  <a:cubicBezTo>
                    <a:pt x="32989" y="2486569"/>
                    <a:pt x="46052" y="2486569"/>
                    <a:pt x="60981" y="2486569"/>
                  </a:cubicBezTo>
                  <a:cubicBezTo>
                    <a:pt x="120697" y="2487839"/>
                    <a:pt x="180412" y="2487839"/>
                    <a:pt x="241995" y="2489109"/>
                  </a:cubicBezTo>
                  <a:cubicBezTo>
                    <a:pt x="275585" y="2490379"/>
                    <a:pt x="309175" y="2491649"/>
                    <a:pt x="340899" y="2492919"/>
                  </a:cubicBezTo>
                  <a:cubicBezTo>
                    <a:pt x="396883" y="2494189"/>
                    <a:pt x="451001" y="2494189"/>
                    <a:pt x="506984" y="2495459"/>
                  </a:cubicBezTo>
                  <a:cubicBezTo>
                    <a:pt x="529378" y="2495459"/>
                    <a:pt x="549905" y="2495459"/>
                    <a:pt x="572299" y="2494189"/>
                  </a:cubicBezTo>
                  <a:cubicBezTo>
                    <a:pt x="581629" y="2494189"/>
                    <a:pt x="592826" y="2492919"/>
                    <a:pt x="602157" y="2492919"/>
                  </a:cubicBezTo>
                  <a:cubicBezTo>
                    <a:pt x="639479" y="2494189"/>
                    <a:pt x="1385929" y="2485299"/>
                    <a:pt x="1423251" y="2486569"/>
                  </a:cubicBezTo>
                  <a:cubicBezTo>
                    <a:pt x="1475503" y="2487839"/>
                    <a:pt x="1619194" y="2487839"/>
                    <a:pt x="1671446" y="2487839"/>
                  </a:cubicBezTo>
                  <a:cubicBezTo>
                    <a:pt x="1691973" y="2487839"/>
                    <a:pt x="1710634" y="2486569"/>
                    <a:pt x="1731162" y="2486569"/>
                  </a:cubicBezTo>
                  <a:lnTo>
                    <a:pt x="1831933" y="2490379"/>
                  </a:lnTo>
                  <a:cubicBezTo>
                    <a:pt x="1904711" y="2492919"/>
                    <a:pt x="1975624" y="2490379"/>
                    <a:pt x="2048403" y="2494189"/>
                  </a:cubicBezTo>
                  <a:cubicBezTo>
                    <a:pt x="2169701" y="2499269"/>
                    <a:pt x="2292865" y="2492919"/>
                    <a:pt x="2395547" y="2497999"/>
                  </a:cubicBezTo>
                  <a:cubicBezTo>
                    <a:pt x="2415867" y="2499269"/>
                    <a:pt x="2436187" y="2497999"/>
                    <a:pt x="2459047" y="2497999"/>
                  </a:cubicBezTo>
                  <a:lnTo>
                    <a:pt x="2459047" y="2438309"/>
                  </a:lnTo>
                  <a:cubicBezTo>
                    <a:pt x="2457777" y="2355353"/>
                    <a:pt x="2456507" y="2263810"/>
                    <a:pt x="2456507" y="2166547"/>
                  </a:cubicBezTo>
                  <a:cubicBezTo>
                    <a:pt x="2456507" y="2054026"/>
                    <a:pt x="2460317" y="1939598"/>
                    <a:pt x="2453967" y="1827078"/>
                  </a:cubicBezTo>
                  <a:cubicBezTo>
                    <a:pt x="2446347" y="1752700"/>
                    <a:pt x="2434917" y="286117"/>
                    <a:pt x="2434917" y="211739"/>
                  </a:cubicBezTo>
                  <a:cubicBezTo>
                    <a:pt x="2432377" y="160247"/>
                    <a:pt x="2431107" y="106847"/>
                    <a:pt x="2428567" y="55354"/>
                  </a:cubicBezTo>
                  <a:cubicBezTo>
                    <a:pt x="2428567" y="40097"/>
                    <a:pt x="2427297" y="24840"/>
                    <a:pt x="2426027" y="6350"/>
                  </a:cubicBezTo>
                  <a:cubicBezTo>
                    <a:pt x="2415867" y="3810"/>
                    <a:pt x="2406977" y="2540"/>
                    <a:pt x="2396817" y="1270"/>
                  </a:cubicBezTo>
                  <a:cubicBezTo>
                    <a:pt x="2389197" y="0"/>
                    <a:pt x="2381577" y="1270"/>
                    <a:pt x="2375227" y="1270"/>
                  </a:cubicBezTo>
                  <a:lnTo>
                    <a:pt x="8729" y="6350"/>
                  </a:lnTo>
                  <a:lnTo>
                    <a:pt x="2540" y="2468789"/>
                  </a:lnTo>
                  <a:close/>
                </a:path>
              </a:pathLst>
            </a:custGeom>
            <a:grpFill/>
          </p:spPr>
        </p:sp>
        <p:sp>
          <p:nvSpPr>
            <p:cNvPr id="14" name="Freeform 14"/>
            <p:cNvSpPr/>
            <p:nvPr/>
          </p:nvSpPr>
          <p:spPr>
            <a:xfrm>
              <a:off x="11430" y="16510"/>
              <a:ext cx="2436187" cy="2489109"/>
            </a:xfrm>
            <a:custGeom>
              <a:avLst/>
              <a:gdLst/>
              <a:ahLst/>
              <a:cxnLst/>
              <a:rect l="l" t="t" r="r" b="b"/>
              <a:pathLst>
                <a:path w="2436187" h="2489109">
                  <a:moveTo>
                    <a:pt x="2436187" y="2489109"/>
                  </a:moveTo>
                  <a:lnTo>
                    <a:pt x="0" y="2481489"/>
                  </a:lnTo>
                  <a:lnTo>
                    <a:pt x="0" y="880475"/>
                  </a:lnTo>
                  <a:lnTo>
                    <a:pt x="7620" y="20320"/>
                  </a:lnTo>
                  <a:lnTo>
                    <a:pt x="1216656" y="0"/>
                  </a:lnTo>
                  <a:lnTo>
                    <a:pt x="2414597" y="8890"/>
                  </a:lnTo>
                  <a:close/>
                </a:path>
              </a:pathLst>
            </a:custGeom>
            <a:grpFill/>
          </p:spPr>
        </p:sp>
        <p:sp>
          <p:nvSpPr>
            <p:cNvPr id="15" name="Freeform 15"/>
            <p:cNvSpPr/>
            <p:nvPr/>
          </p:nvSpPr>
          <p:spPr>
            <a:xfrm>
              <a:off x="-3810" y="0"/>
              <a:ext cx="2465397" cy="2515779"/>
            </a:xfrm>
            <a:custGeom>
              <a:avLst/>
              <a:gdLst/>
              <a:ahLst/>
              <a:cxnLst/>
              <a:rect l="l" t="t" r="r" b="b"/>
              <a:pathLst>
                <a:path w="2465397" h="2515779">
                  <a:moveTo>
                    <a:pt x="2431107" y="21590"/>
                  </a:moveTo>
                  <a:cubicBezTo>
                    <a:pt x="2432377" y="34290"/>
                    <a:pt x="2432377" y="44450"/>
                    <a:pt x="2433647" y="55940"/>
                  </a:cubicBezTo>
                  <a:cubicBezTo>
                    <a:pt x="2436187" y="107433"/>
                    <a:pt x="2437457" y="160833"/>
                    <a:pt x="2439997" y="212325"/>
                  </a:cubicBezTo>
                  <a:cubicBezTo>
                    <a:pt x="2439997" y="286703"/>
                    <a:pt x="2452697" y="1753286"/>
                    <a:pt x="2459047" y="1827664"/>
                  </a:cubicBezTo>
                  <a:cubicBezTo>
                    <a:pt x="2465397" y="1940184"/>
                    <a:pt x="2461587" y="2054612"/>
                    <a:pt x="2461587" y="2167133"/>
                  </a:cubicBezTo>
                  <a:cubicBezTo>
                    <a:pt x="2461587" y="2266304"/>
                    <a:pt x="2462857" y="2357846"/>
                    <a:pt x="2464127" y="2454819"/>
                  </a:cubicBezTo>
                  <a:lnTo>
                    <a:pt x="2464127" y="2514509"/>
                  </a:lnTo>
                  <a:cubicBezTo>
                    <a:pt x="2441267" y="2514509"/>
                    <a:pt x="2420947" y="2515779"/>
                    <a:pt x="2400627" y="2514509"/>
                  </a:cubicBezTo>
                  <a:cubicBezTo>
                    <a:pt x="2280658" y="2509429"/>
                    <a:pt x="2157493" y="2515779"/>
                    <a:pt x="2036195" y="2510699"/>
                  </a:cubicBezTo>
                  <a:cubicBezTo>
                    <a:pt x="1963417" y="2506889"/>
                    <a:pt x="1892504" y="2509429"/>
                    <a:pt x="1819725" y="2506889"/>
                  </a:cubicBezTo>
                  <a:lnTo>
                    <a:pt x="1718954" y="2503079"/>
                  </a:lnTo>
                  <a:cubicBezTo>
                    <a:pt x="1698427" y="2503079"/>
                    <a:pt x="1679766" y="2504349"/>
                    <a:pt x="1659238" y="2504349"/>
                  </a:cubicBezTo>
                  <a:cubicBezTo>
                    <a:pt x="1606987" y="2503079"/>
                    <a:pt x="1463295" y="2504349"/>
                    <a:pt x="1411044" y="2503079"/>
                  </a:cubicBezTo>
                  <a:cubicBezTo>
                    <a:pt x="1373721" y="2501809"/>
                    <a:pt x="627271" y="2510699"/>
                    <a:pt x="589949" y="2509429"/>
                  </a:cubicBezTo>
                  <a:cubicBezTo>
                    <a:pt x="580618" y="2509429"/>
                    <a:pt x="569422" y="2510699"/>
                    <a:pt x="560091" y="2510699"/>
                  </a:cubicBezTo>
                  <a:cubicBezTo>
                    <a:pt x="537697" y="2510699"/>
                    <a:pt x="517170" y="2511969"/>
                    <a:pt x="494777" y="2511969"/>
                  </a:cubicBezTo>
                  <a:cubicBezTo>
                    <a:pt x="438793" y="2511969"/>
                    <a:pt x="384675" y="2510699"/>
                    <a:pt x="328692" y="2509429"/>
                  </a:cubicBezTo>
                  <a:cubicBezTo>
                    <a:pt x="295101" y="2508159"/>
                    <a:pt x="261511" y="2506889"/>
                    <a:pt x="229787" y="2505619"/>
                  </a:cubicBezTo>
                  <a:cubicBezTo>
                    <a:pt x="170071" y="2504349"/>
                    <a:pt x="110355" y="2503079"/>
                    <a:pt x="48773" y="2503079"/>
                  </a:cubicBezTo>
                  <a:cubicBezTo>
                    <a:pt x="38100" y="2503079"/>
                    <a:pt x="29210" y="2503079"/>
                    <a:pt x="19050" y="2501809"/>
                  </a:cubicBezTo>
                  <a:cubicBezTo>
                    <a:pt x="10160" y="2500539"/>
                    <a:pt x="5080" y="2494189"/>
                    <a:pt x="7620" y="2485299"/>
                  </a:cubicBezTo>
                  <a:cubicBezTo>
                    <a:pt x="16510" y="2453202"/>
                    <a:pt x="12700" y="2405524"/>
                    <a:pt x="11430" y="2355939"/>
                  </a:cubicBezTo>
                  <a:cubicBezTo>
                    <a:pt x="10160" y="2254861"/>
                    <a:pt x="6350" y="2155690"/>
                    <a:pt x="7620" y="2054612"/>
                  </a:cubicBezTo>
                  <a:cubicBezTo>
                    <a:pt x="5080" y="1928742"/>
                    <a:pt x="0" y="370617"/>
                    <a:pt x="7620" y="242839"/>
                  </a:cubicBezTo>
                  <a:cubicBezTo>
                    <a:pt x="8890" y="218046"/>
                    <a:pt x="7620" y="191347"/>
                    <a:pt x="8890" y="166554"/>
                  </a:cubicBezTo>
                  <a:cubicBezTo>
                    <a:pt x="10160" y="126504"/>
                    <a:pt x="12700" y="8264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3702" y="30480"/>
                    <a:pt x="93560" y="29210"/>
                  </a:cubicBezTo>
                  <a:cubicBezTo>
                    <a:pt x="143945" y="25400"/>
                    <a:pt x="194331" y="22860"/>
                    <a:pt x="246582" y="20320"/>
                  </a:cubicBezTo>
                  <a:cubicBezTo>
                    <a:pt x="282038" y="17780"/>
                    <a:pt x="317495" y="16510"/>
                    <a:pt x="351085" y="13970"/>
                  </a:cubicBezTo>
                  <a:cubicBezTo>
                    <a:pt x="384675" y="11430"/>
                    <a:pt x="420132" y="8890"/>
                    <a:pt x="453722" y="8890"/>
                  </a:cubicBezTo>
                  <a:cubicBezTo>
                    <a:pt x="491044" y="7620"/>
                    <a:pt x="528367" y="10160"/>
                    <a:pt x="565689" y="8890"/>
                  </a:cubicBezTo>
                  <a:cubicBezTo>
                    <a:pt x="612342" y="8890"/>
                    <a:pt x="1457697" y="6350"/>
                    <a:pt x="1504350" y="5080"/>
                  </a:cubicBezTo>
                  <a:cubicBezTo>
                    <a:pt x="1549137" y="3810"/>
                    <a:pt x="1593924" y="2540"/>
                    <a:pt x="1640577" y="2540"/>
                  </a:cubicBezTo>
                  <a:cubicBezTo>
                    <a:pt x="1717088" y="1270"/>
                    <a:pt x="1791733" y="0"/>
                    <a:pt x="1868244" y="0"/>
                  </a:cubicBezTo>
                  <a:cubicBezTo>
                    <a:pt x="1899968" y="0"/>
                    <a:pt x="1933558" y="2540"/>
                    <a:pt x="1965283" y="2540"/>
                  </a:cubicBezTo>
                  <a:cubicBezTo>
                    <a:pt x="2052991" y="3810"/>
                    <a:pt x="2142564" y="5080"/>
                    <a:pt x="2230272" y="7620"/>
                  </a:cubicBezTo>
                  <a:cubicBezTo>
                    <a:pt x="2276925" y="8890"/>
                    <a:pt x="2323578" y="12700"/>
                    <a:pt x="2370232" y="16510"/>
                  </a:cubicBezTo>
                  <a:lnTo>
                    <a:pt x="2400627" y="16510"/>
                  </a:lnTo>
                  <a:cubicBezTo>
                    <a:pt x="2412057" y="17780"/>
                    <a:pt x="2420947" y="20320"/>
                    <a:pt x="2431107" y="21590"/>
                  </a:cubicBezTo>
                  <a:close/>
                  <a:moveTo>
                    <a:pt x="2441267" y="2497999"/>
                  </a:moveTo>
                  <a:cubicBezTo>
                    <a:pt x="2442537" y="2481489"/>
                    <a:pt x="2443807" y="2468789"/>
                    <a:pt x="2443807" y="2456089"/>
                  </a:cubicBezTo>
                  <a:cubicBezTo>
                    <a:pt x="2442537" y="2348310"/>
                    <a:pt x="2441267" y="2247232"/>
                    <a:pt x="2441267" y="2138526"/>
                  </a:cubicBezTo>
                  <a:cubicBezTo>
                    <a:pt x="2441267" y="2088941"/>
                    <a:pt x="2443807" y="2039355"/>
                    <a:pt x="2442537" y="1989770"/>
                  </a:cubicBezTo>
                  <a:cubicBezTo>
                    <a:pt x="2442537" y="1943999"/>
                    <a:pt x="2441267" y="1896320"/>
                    <a:pt x="2439997" y="1850549"/>
                  </a:cubicBezTo>
                  <a:cubicBezTo>
                    <a:pt x="2434917" y="1779986"/>
                    <a:pt x="2423487" y="319124"/>
                    <a:pt x="2423487" y="248561"/>
                  </a:cubicBezTo>
                  <a:cubicBezTo>
                    <a:pt x="2420947" y="189440"/>
                    <a:pt x="2418407" y="128411"/>
                    <a:pt x="2415867" y="69290"/>
                  </a:cubicBezTo>
                  <a:cubicBezTo>
                    <a:pt x="2414597" y="44450"/>
                    <a:pt x="2413327" y="43180"/>
                    <a:pt x="2396357" y="41910"/>
                  </a:cubicBezTo>
                  <a:cubicBezTo>
                    <a:pt x="2390759" y="41910"/>
                    <a:pt x="2387027" y="41910"/>
                    <a:pt x="2381428" y="40640"/>
                  </a:cubicBezTo>
                  <a:cubicBezTo>
                    <a:pt x="2334775" y="36830"/>
                    <a:pt x="2286256" y="31750"/>
                    <a:pt x="2239603" y="30480"/>
                  </a:cubicBezTo>
                  <a:cubicBezTo>
                    <a:pt x="2125769" y="26670"/>
                    <a:pt x="2010070" y="25400"/>
                    <a:pt x="1896236" y="22860"/>
                  </a:cubicBezTo>
                  <a:lnTo>
                    <a:pt x="1761875" y="22860"/>
                  </a:lnTo>
                  <a:cubicBezTo>
                    <a:pt x="1702159" y="22860"/>
                    <a:pt x="1642443" y="22860"/>
                    <a:pt x="1584593" y="24130"/>
                  </a:cubicBezTo>
                  <a:cubicBezTo>
                    <a:pt x="1534208" y="25400"/>
                    <a:pt x="685121" y="29210"/>
                    <a:pt x="634736" y="29210"/>
                  </a:cubicBezTo>
                  <a:cubicBezTo>
                    <a:pt x="552627" y="29210"/>
                    <a:pt x="470517" y="26670"/>
                    <a:pt x="388408" y="33020"/>
                  </a:cubicBezTo>
                  <a:cubicBezTo>
                    <a:pt x="345487" y="36830"/>
                    <a:pt x="304432" y="36830"/>
                    <a:pt x="263377" y="38100"/>
                  </a:cubicBezTo>
                  <a:cubicBezTo>
                    <a:pt x="192464" y="41910"/>
                    <a:pt x="121552" y="45720"/>
                    <a:pt x="50639" y="50800"/>
                  </a:cubicBezTo>
                  <a:cubicBezTo>
                    <a:pt x="36830" y="50800"/>
                    <a:pt x="34290" y="54033"/>
                    <a:pt x="33020" y="76919"/>
                  </a:cubicBezTo>
                  <a:cubicBezTo>
                    <a:pt x="31750" y="111247"/>
                    <a:pt x="31750" y="145576"/>
                    <a:pt x="30480" y="179904"/>
                  </a:cubicBezTo>
                  <a:cubicBezTo>
                    <a:pt x="29210" y="237118"/>
                    <a:pt x="26670" y="292425"/>
                    <a:pt x="25400" y="349638"/>
                  </a:cubicBezTo>
                  <a:cubicBezTo>
                    <a:pt x="20320" y="410667"/>
                    <a:pt x="26670" y="1902042"/>
                    <a:pt x="29210" y="1963070"/>
                  </a:cubicBezTo>
                  <a:cubicBezTo>
                    <a:pt x="29210" y="2027912"/>
                    <a:pt x="29210" y="2094662"/>
                    <a:pt x="30480" y="2159504"/>
                  </a:cubicBezTo>
                  <a:cubicBezTo>
                    <a:pt x="30480" y="2207183"/>
                    <a:pt x="33020" y="2254861"/>
                    <a:pt x="33020" y="2302539"/>
                  </a:cubicBezTo>
                  <a:cubicBezTo>
                    <a:pt x="33020" y="2354032"/>
                    <a:pt x="33020" y="2405524"/>
                    <a:pt x="31750" y="2456089"/>
                  </a:cubicBezTo>
                  <a:lnTo>
                    <a:pt x="31750" y="2466249"/>
                  </a:lnTo>
                  <a:cubicBezTo>
                    <a:pt x="31750" y="2476409"/>
                    <a:pt x="35560" y="2480219"/>
                    <a:pt x="44450" y="2480219"/>
                  </a:cubicBezTo>
                  <a:cubicBezTo>
                    <a:pt x="67434" y="2480219"/>
                    <a:pt x="93560" y="2481489"/>
                    <a:pt x="117820" y="2481489"/>
                  </a:cubicBezTo>
                  <a:cubicBezTo>
                    <a:pt x="153276" y="2481489"/>
                    <a:pt x="190598" y="2478949"/>
                    <a:pt x="226055" y="2481489"/>
                  </a:cubicBezTo>
                  <a:cubicBezTo>
                    <a:pt x="283905" y="2485299"/>
                    <a:pt x="341754" y="2487839"/>
                    <a:pt x="399604" y="2486569"/>
                  </a:cubicBezTo>
                  <a:cubicBezTo>
                    <a:pt x="436927" y="2485299"/>
                    <a:pt x="472383" y="2487839"/>
                    <a:pt x="509706" y="2487839"/>
                  </a:cubicBezTo>
                  <a:cubicBezTo>
                    <a:pt x="563823" y="2487839"/>
                    <a:pt x="617941" y="2486569"/>
                    <a:pt x="672058" y="2487839"/>
                  </a:cubicBezTo>
                  <a:cubicBezTo>
                    <a:pt x="752302" y="2489109"/>
                    <a:pt x="1633112" y="2478949"/>
                    <a:pt x="1715222" y="2481489"/>
                  </a:cubicBezTo>
                  <a:cubicBezTo>
                    <a:pt x="1750678" y="2482759"/>
                    <a:pt x="1786135" y="2484029"/>
                    <a:pt x="1819725" y="2484029"/>
                  </a:cubicBezTo>
                  <a:cubicBezTo>
                    <a:pt x="1881307" y="2486569"/>
                    <a:pt x="1941023" y="2482759"/>
                    <a:pt x="2002605" y="2486569"/>
                  </a:cubicBezTo>
                  <a:cubicBezTo>
                    <a:pt x="2052991" y="2489109"/>
                    <a:pt x="2103376" y="2489109"/>
                    <a:pt x="2153761" y="2491649"/>
                  </a:cubicBezTo>
                  <a:cubicBezTo>
                    <a:pt x="2228406" y="2495459"/>
                    <a:pt x="2303051" y="2497999"/>
                    <a:pt x="2377696" y="2499269"/>
                  </a:cubicBezTo>
                  <a:cubicBezTo>
                    <a:pt x="2403167" y="2499269"/>
                    <a:pt x="2420947" y="2497999"/>
                    <a:pt x="2441267" y="2497999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68926">
            <a:off x="172987" y="7749612"/>
            <a:ext cx="1533727" cy="240327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8483">
            <a:off x="599144" y="-91945"/>
            <a:ext cx="2420896" cy="28572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565D393C-778F-8D8C-7EDF-57FD9D38438C}"/>
                  </a:ext>
                </a:extLst>
              </p:cNvPr>
              <p:cNvSpPr txBox="1"/>
              <p:nvPr/>
            </p:nvSpPr>
            <p:spPr>
              <a:xfrm>
                <a:off x="1506620" y="3198473"/>
                <a:ext cx="7253169" cy="45949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17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parabol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hoàn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toàn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phía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hoành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+2&gt;0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mọi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565D393C-778F-8D8C-7EDF-57FD9D3843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6620" y="3198473"/>
                <a:ext cx="7253169" cy="4594912"/>
              </a:xfrm>
              <a:prstGeom prst="rect">
                <a:avLst/>
              </a:prstGeom>
              <a:blipFill>
                <a:blip r:embed="rId8"/>
                <a:stretch>
                  <a:fillRect l="-2941" r="-3025" b="-4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Hình ảnh 21">
            <a:extLst>
              <a:ext uri="{FF2B5EF4-FFF2-40B4-BE49-F238E27FC236}">
                <a16:creationId xmlns:a16="http://schemas.microsoft.com/office/drawing/2014/main" id="{ED5DCE5E-2DC0-4F0D-C0DA-A0FE0D38D89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3" t="39620" r="51225" b="3290"/>
          <a:stretch/>
        </p:blipFill>
        <p:spPr>
          <a:xfrm>
            <a:off x="10562791" y="2308238"/>
            <a:ext cx="5430900" cy="5670524"/>
          </a:xfrm>
          <a:prstGeom prst="rect">
            <a:avLst/>
          </a:prstGeom>
        </p:spPr>
      </p:pic>
      <p:sp>
        <p:nvSpPr>
          <p:cNvPr id="23" name="Bong bóng Lời nói: Hình bầu dục 22">
            <a:extLst>
              <a:ext uri="{FF2B5EF4-FFF2-40B4-BE49-F238E27FC236}">
                <a16:creationId xmlns:a16="http://schemas.microsoft.com/office/drawing/2014/main" id="{E565792D-A3BA-28EE-68D0-7BC5974CBE42}"/>
              </a:ext>
            </a:extLst>
          </p:cNvPr>
          <p:cNvSpPr/>
          <p:nvPr/>
        </p:nvSpPr>
        <p:spPr>
          <a:xfrm>
            <a:off x="4961445" y="475507"/>
            <a:ext cx="3505200" cy="137160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028700" y="1143000"/>
            <a:ext cx="16230600" cy="8001000"/>
            <a:chOff x="0" y="0"/>
            <a:chExt cx="5541791" cy="2084037"/>
          </a:xfrm>
          <a:solidFill>
            <a:schemeClr val="bg1"/>
          </a:solidFill>
        </p:grpSpPr>
        <p:sp>
          <p:nvSpPr>
            <p:cNvPr id="10" name="Freeform 10"/>
            <p:cNvSpPr/>
            <p:nvPr/>
          </p:nvSpPr>
          <p:spPr>
            <a:xfrm>
              <a:off x="38100" y="44450"/>
              <a:ext cx="5504962" cy="2039587"/>
            </a:xfrm>
            <a:custGeom>
              <a:avLst/>
              <a:gdLst/>
              <a:ahLst/>
              <a:cxnLst/>
              <a:rect l="l" t="t" r="r" b="b"/>
              <a:pathLst>
                <a:path w="5504962" h="2039587">
                  <a:moveTo>
                    <a:pt x="2540" y="2009107"/>
                  </a:moveTo>
                  <a:cubicBezTo>
                    <a:pt x="0" y="2017997"/>
                    <a:pt x="5080" y="2024347"/>
                    <a:pt x="34642" y="2025617"/>
                  </a:cubicBezTo>
                  <a:cubicBezTo>
                    <a:pt x="68908" y="2026887"/>
                    <a:pt x="98890" y="2026887"/>
                    <a:pt x="133156" y="2026887"/>
                  </a:cubicBezTo>
                  <a:cubicBezTo>
                    <a:pt x="270219" y="2028157"/>
                    <a:pt x="407282" y="2028157"/>
                    <a:pt x="548628" y="2029427"/>
                  </a:cubicBezTo>
                  <a:cubicBezTo>
                    <a:pt x="625726" y="2030697"/>
                    <a:pt x="702824" y="2031967"/>
                    <a:pt x="775638" y="2033237"/>
                  </a:cubicBezTo>
                  <a:cubicBezTo>
                    <a:pt x="904135" y="2034507"/>
                    <a:pt x="1028348" y="2034507"/>
                    <a:pt x="1156844" y="2035777"/>
                  </a:cubicBezTo>
                  <a:cubicBezTo>
                    <a:pt x="1208243" y="2035777"/>
                    <a:pt x="1255358" y="2035777"/>
                    <a:pt x="1306757" y="2034507"/>
                  </a:cubicBezTo>
                  <a:cubicBezTo>
                    <a:pt x="1328173" y="2034507"/>
                    <a:pt x="1353872" y="2033237"/>
                    <a:pt x="1375288" y="2033237"/>
                  </a:cubicBezTo>
                  <a:cubicBezTo>
                    <a:pt x="1460952" y="2034507"/>
                    <a:pt x="3174238" y="2025617"/>
                    <a:pt x="3259903" y="2026887"/>
                  </a:cubicBezTo>
                  <a:cubicBezTo>
                    <a:pt x="3379833" y="2028157"/>
                    <a:pt x="3709640" y="2028157"/>
                    <a:pt x="3829571" y="2028157"/>
                  </a:cubicBezTo>
                  <a:cubicBezTo>
                    <a:pt x="3876686" y="2028157"/>
                    <a:pt x="3919518" y="2026887"/>
                    <a:pt x="3966633" y="2026887"/>
                  </a:cubicBezTo>
                  <a:lnTo>
                    <a:pt x="4197927" y="2030697"/>
                  </a:lnTo>
                  <a:cubicBezTo>
                    <a:pt x="4364972" y="2033237"/>
                    <a:pt x="4527734" y="2030697"/>
                    <a:pt x="4694780" y="2034507"/>
                  </a:cubicBezTo>
                  <a:cubicBezTo>
                    <a:pt x="4973189" y="2039587"/>
                    <a:pt x="5255881" y="2033237"/>
                    <a:pt x="5440192" y="2038317"/>
                  </a:cubicBezTo>
                  <a:cubicBezTo>
                    <a:pt x="5460512" y="2039587"/>
                    <a:pt x="5480831" y="2038317"/>
                    <a:pt x="5503692" y="2038317"/>
                  </a:cubicBezTo>
                  <a:lnTo>
                    <a:pt x="5503692" y="1978627"/>
                  </a:lnTo>
                  <a:cubicBezTo>
                    <a:pt x="5502422" y="1906087"/>
                    <a:pt x="5501151" y="1832062"/>
                    <a:pt x="5501151" y="1753410"/>
                  </a:cubicBezTo>
                  <a:cubicBezTo>
                    <a:pt x="5501151" y="1662420"/>
                    <a:pt x="5504962" y="1569888"/>
                    <a:pt x="5498612" y="1478899"/>
                  </a:cubicBezTo>
                  <a:cubicBezTo>
                    <a:pt x="5490992" y="1418753"/>
                    <a:pt x="5479562" y="232805"/>
                    <a:pt x="5479562" y="172659"/>
                  </a:cubicBezTo>
                  <a:cubicBezTo>
                    <a:pt x="5477022" y="131020"/>
                    <a:pt x="5475751" y="87838"/>
                    <a:pt x="5473212" y="46199"/>
                  </a:cubicBezTo>
                  <a:cubicBezTo>
                    <a:pt x="5473212" y="33861"/>
                    <a:pt x="5471942" y="21524"/>
                    <a:pt x="5470672" y="6350"/>
                  </a:cubicBezTo>
                  <a:cubicBezTo>
                    <a:pt x="5460512" y="3810"/>
                    <a:pt x="5451622" y="2540"/>
                    <a:pt x="5441462" y="1270"/>
                  </a:cubicBezTo>
                  <a:cubicBezTo>
                    <a:pt x="5433842" y="0"/>
                    <a:pt x="5426222" y="1270"/>
                    <a:pt x="5419872" y="1270"/>
                  </a:cubicBezTo>
                  <a:lnTo>
                    <a:pt x="13226" y="6350"/>
                  </a:lnTo>
                  <a:lnTo>
                    <a:pt x="2540" y="2009107"/>
                  </a:lnTo>
                  <a:close/>
                </a:path>
              </a:pathLst>
            </a:custGeom>
            <a:grpFill/>
          </p:spPr>
        </p:sp>
        <p:sp>
          <p:nvSpPr>
            <p:cNvPr id="11" name="Freeform 11"/>
            <p:cNvSpPr/>
            <p:nvPr/>
          </p:nvSpPr>
          <p:spPr>
            <a:xfrm>
              <a:off x="11430" y="16510"/>
              <a:ext cx="5480832" cy="2029427"/>
            </a:xfrm>
            <a:custGeom>
              <a:avLst/>
              <a:gdLst/>
              <a:ahLst/>
              <a:cxnLst/>
              <a:rect l="l" t="t" r="r" b="b"/>
              <a:pathLst>
                <a:path w="5480832" h="2029427">
                  <a:moveTo>
                    <a:pt x="5480832" y="2029427"/>
                  </a:moveTo>
                  <a:lnTo>
                    <a:pt x="0" y="2021807"/>
                  </a:lnTo>
                  <a:lnTo>
                    <a:pt x="0" y="718777"/>
                  </a:lnTo>
                  <a:lnTo>
                    <a:pt x="7620" y="20320"/>
                  </a:lnTo>
                  <a:lnTo>
                    <a:pt x="2751171" y="0"/>
                  </a:lnTo>
                  <a:lnTo>
                    <a:pt x="5459242" y="8890"/>
                  </a:lnTo>
                  <a:close/>
                </a:path>
              </a:pathLst>
            </a:custGeom>
            <a:grpFill/>
          </p:spPr>
        </p:sp>
        <p:sp>
          <p:nvSpPr>
            <p:cNvPr id="12" name="Freeform 12"/>
            <p:cNvSpPr/>
            <p:nvPr/>
          </p:nvSpPr>
          <p:spPr>
            <a:xfrm>
              <a:off x="-3810" y="0"/>
              <a:ext cx="5510041" cy="2056097"/>
            </a:xfrm>
            <a:custGeom>
              <a:avLst/>
              <a:gdLst/>
              <a:ahLst/>
              <a:cxnLst/>
              <a:rect l="l" t="t" r="r" b="b"/>
              <a:pathLst>
                <a:path w="5510041" h="2056097">
                  <a:moveTo>
                    <a:pt x="5475752" y="21590"/>
                  </a:moveTo>
                  <a:cubicBezTo>
                    <a:pt x="5477021" y="34290"/>
                    <a:pt x="5477021" y="44450"/>
                    <a:pt x="5478291" y="55178"/>
                  </a:cubicBezTo>
                  <a:cubicBezTo>
                    <a:pt x="5480832" y="96818"/>
                    <a:pt x="5482102" y="139999"/>
                    <a:pt x="5484641" y="181638"/>
                  </a:cubicBezTo>
                  <a:cubicBezTo>
                    <a:pt x="5484641" y="241784"/>
                    <a:pt x="5497341" y="1427733"/>
                    <a:pt x="5503691" y="1487878"/>
                  </a:cubicBezTo>
                  <a:cubicBezTo>
                    <a:pt x="5510041" y="1578868"/>
                    <a:pt x="5506232" y="1671400"/>
                    <a:pt x="5506232" y="1762389"/>
                  </a:cubicBezTo>
                  <a:cubicBezTo>
                    <a:pt x="5506232" y="1842583"/>
                    <a:pt x="5507502" y="1916609"/>
                    <a:pt x="5508771" y="1995137"/>
                  </a:cubicBezTo>
                  <a:lnTo>
                    <a:pt x="5508771" y="2054827"/>
                  </a:lnTo>
                  <a:cubicBezTo>
                    <a:pt x="5485911" y="2054827"/>
                    <a:pt x="5465591" y="2056097"/>
                    <a:pt x="5445271" y="2054827"/>
                  </a:cubicBezTo>
                  <a:cubicBezTo>
                    <a:pt x="5173578" y="2049747"/>
                    <a:pt x="4890885" y="2056097"/>
                    <a:pt x="4612477" y="2051017"/>
                  </a:cubicBezTo>
                  <a:cubicBezTo>
                    <a:pt x="4445431" y="2047207"/>
                    <a:pt x="4282669" y="2049747"/>
                    <a:pt x="4115624" y="2047207"/>
                  </a:cubicBezTo>
                  <a:lnTo>
                    <a:pt x="3884330" y="2043397"/>
                  </a:lnTo>
                  <a:cubicBezTo>
                    <a:pt x="3837215" y="2043397"/>
                    <a:pt x="3794383" y="2044667"/>
                    <a:pt x="3747267" y="2044667"/>
                  </a:cubicBezTo>
                  <a:cubicBezTo>
                    <a:pt x="3627337" y="2043397"/>
                    <a:pt x="3297529" y="2044667"/>
                    <a:pt x="3177600" y="2043397"/>
                  </a:cubicBezTo>
                  <a:cubicBezTo>
                    <a:pt x="3091935" y="2042127"/>
                    <a:pt x="1378649" y="2051017"/>
                    <a:pt x="1292985" y="2049747"/>
                  </a:cubicBezTo>
                  <a:cubicBezTo>
                    <a:pt x="1271569" y="2049747"/>
                    <a:pt x="1245870" y="2051017"/>
                    <a:pt x="1224454" y="2051017"/>
                  </a:cubicBezTo>
                  <a:cubicBezTo>
                    <a:pt x="1173055" y="2051017"/>
                    <a:pt x="1125940" y="2052287"/>
                    <a:pt x="1074541" y="2052287"/>
                  </a:cubicBezTo>
                  <a:cubicBezTo>
                    <a:pt x="946045" y="2052287"/>
                    <a:pt x="821831" y="2051017"/>
                    <a:pt x="693335" y="2049747"/>
                  </a:cubicBezTo>
                  <a:cubicBezTo>
                    <a:pt x="616237" y="2048477"/>
                    <a:pt x="539139" y="2047207"/>
                    <a:pt x="466325" y="2045937"/>
                  </a:cubicBezTo>
                  <a:cubicBezTo>
                    <a:pt x="329262" y="2044667"/>
                    <a:pt x="192199" y="2043397"/>
                    <a:pt x="50853" y="2043397"/>
                  </a:cubicBezTo>
                  <a:cubicBezTo>
                    <a:pt x="38100" y="2043397"/>
                    <a:pt x="29210" y="2043397"/>
                    <a:pt x="19050" y="2042127"/>
                  </a:cubicBezTo>
                  <a:cubicBezTo>
                    <a:pt x="10160" y="2040857"/>
                    <a:pt x="5080" y="2034507"/>
                    <a:pt x="7620" y="2025617"/>
                  </a:cubicBezTo>
                  <a:cubicBezTo>
                    <a:pt x="16510" y="1993719"/>
                    <a:pt x="12700" y="1955164"/>
                    <a:pt x="11430" y="1915067"/>
                  </a:cubicBezTo>
                  <a:cubicBezTo>
                    <a:pt x="10160" y="1833330"/>
                    <a:pt x="6350" y="1753136"/>
                    <a:pt x="7620" y="1671400"/>
                  </a:cubicBezTo>
                  <a:cubicBezTo>
                    <a:pt x="5080" y="1569615"/>
                    <a:pt x="0" y="309641"/>
                    <a:pt x="7620" y="206314"/>
                  </a:cubicBezTo>
                  <a:cubicBezTo>
                    <a:pt x="8890" y="186265"/>
                    <a:pt x="7620" y="164674"/>
                    <a:pt x="8890" y="144626"/>
                  </a:cubicBezTo>
                  <a:cubicBezTo>
                    <a:pt x="10160" y="112240"/>
                    <a:pt x="12700" y="767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118" y="30480"/>
                    <a:pt x="153650" y="29210"/>
                  </a:cubicBezTo>
                  <a:cubicBezTo>
                    <a:pt x="269297" y="25400"/>
                    <a:pt x="384943" y="22860"/>
                    <a:pt x="504874" y="20320"/>
                  </a:cubicBezTo>
                  <a:cubicBezTo>
                    <a:pt x="586255" y="17780"/>
                    <a:pt x="667636" y="16510"/>
                    <a:pt x="744734" y="13970"/>
                  </a:cubicBezTo>
                  <a:cubicBezTo>
                    <a:pt x="821831" y="11430"/>
                    <a:pt x="903212" y="8890"/>
                    <a:pt x="980310" y="8890"/>
                  </a:cubicBezTo>
                  <a:cubicBezTo>
                    <a:pt x="1065975" y="7620"/>
                    <a:pt x="1151639" y="10160"/>
                    <a:pt x="1237303" y="8890"/>
                  </a:cubicBezTo>
                  <a:cubicBezTo>
                    <a:pt x="1344384" y="8890"/>
                    <a:pt x="3284680" y="6350"/>
                    <a:pt x="3391760" y="5080"/>
                  </a:cubicBezTo>
                  <a:cubicBezTo>
                    <a:pt x="3494557" y="3810"/>
                    <a:pt x="3597355" y="2540"/>
                    <a:pt x="3704435" y="2540"/>
                  </a:cubicBezTo>
                  <a:cubicBezTo>
                    <a:pt x="3880047" y="1270"/>
                    <a:pt x="4051375" y="0"/>
                    <a:pt x="4226987" y="0"/>
                  </a:cubicBezTo>
                  <a:cubicBezTo>
                    <a:pt x="4299802" y="0"/>
                    <a:pt x="4376900" y="2540"/>
                    <a:pt x="4449715" y="2540"/>
                  </a:cubicBezTo>
                  <a:cubicBezTo>
                    <a:pt x="4651026" y="3810"/>
                    <a:pt x="4856620" y="5080"/>
                    <a:pt x="5057931" y="7620"/>
                  </a:cubicBezTo>
                  <a:cubicBezTo>
                    <a:pt x="5165011" y="8890"/>
                    <a:pt x="5272092" y="12700"/>
                    <a:pt x="5379172" y="16510"/>
                  </a:cubicBezTo>
                  <a:lnTo>
                    <a:pt x="5445271" y="16510"/>
                  </a:lnTo>
                  <a:cubicBezTo>
                    <a:pt x="5456702" y="17780"/>
                    <a:pt x="5465591" y="20320"/>
                    <a:pt x="5475752" y="21590"/>
                  </a:cubicBezTo>
                  <a:close/>
                  <a:moveTo>
                    <a:pt x="5485911" y="2038317"/>
                  </a:moveTo>
                  <a:cubicBezTo>
                    <a:pt x="5487182" y="2021807"/>
                    <a:pt x="5488452" y="2009107"/>
                    <a:pt x="5488452" y="1996407"/>
                  </a:cubicBezTo>
                  <a:cubicBezTo>
                    <a:pt x="5487182" y="1908898"/>
                    <a:pt x="5485911" y="1827162"/>
                    <a:pt x="5485911" y="1739256"/>
                  </a:cubicBezTo>
                  <a:cubicBezTo>
                    <a:pt x="5485911" y="1699159"/>
                    <a:pt x="5488452" y="1659062"/>
                    <a:pt x="5487182" y="1618965"/>
                  </a:cubicBezTo>
                  <a:cubicBezTo>
                    <a:pt x="5487182" y="1581952"/>
                    <a:pt x="5485911" y="1543398"/>
                    <a:pt x="5484641" y="1506385"/>
                  </a:cubicBezTo>
                  <a:cubicBezTo>
                    <a:pt x="5479561" y="1449324"/>
                    <a:pt x="5468132" y="268001"/>
                    <a:pt x="5468132" y="210940"/>
                  </a:cubicBezTo>
                  <a:cubicBezTo>
                    <a:pt x="5465591" y="163132"/>
                    <a:pt x="5463052" y="113782"/>
                    <a:pt x="5460511" y="65974"/>
                  </a:cubicBezTo>
                  <a:cubicBezTo>
                    <a:pt x="5459241" y="44450"/>
                    <a:pt x="5457971" y="43180"/>
                    <a:pt x="5439137" y="41910"/>
                  </a:cubicBezTo>
                  <a:cubicBezTo>
                    <a:pt x="5426288" y="41910"/>
                    <a:pt x="5417721" y="41910"/>
                    <a:pt x="5404871" y="40640"/>
                  </a:cubicBezTo>
                  <a:cubicBezTo>
                    <a:pt x="5297791" y="36830"/>
                    <a:pt x="5186427" y="31750"/>
                    <a:pt x="5079347" y="30480"/>
                  </a:cubicBezTo>
                  <a:cubicBezTo>
                    <a:pt x="4818071" y="26670"/>
                    <a:pt x="4552511" y="25400"/>
                    <a:pt x="4291236" y="22860"/>
                  </a:cubicBezTo>
                  <a:lnTo>
                    <a:pt x="3982844" y="22860"/>
                  </a:lnTo>
                  <a:cubicBezTo>
                    <a:pt x="3845781" y="22860"/>
                    <a:pt x="3708718" y="22860"/>
                    <a:pt x="3575938" y="24130"/>
                  </a:cubicBezTo>
                  <a:cubicBezTo>
                    <a:pt x="3460292" y="25400"/>
                    <a:pt x="1511429" y="29210"/>
                    <a:pt x="1395782" y="29210"/>
                  </a:cubicBezTo>
                  <a:cubicBezTo>
                    <a:pt x="1207321" y="29210"/>
                    <a:pt x="1018859" y="26670"/>
                    <a:pt x="830398" y="33020"/>
                  </a:cubicBezTo>
                  <a:cubicBezTo>
                    <a:pt x="731884" y="36830"/>
                    <a:pt x="637653" y="36830"/>
                    <a:pt x="543422" y="38100"/>
                  </a:cubicBezTo>
                  <a:cubicBezTo>
                    <a:pt x="380660" y="41910"/>
                    <a:pt x="217898" y="45720"/>
                    <a:pt x="55136" y="50800"/>
                  </a:cubicBezTo>
                  <a:cubicBezTo>
                    <a:pt x="36830" y="50800"/>
                    <a:pt x="34290" y="53636"/>
                    <a:pt x="33020" y="72143"/>
                  </a:cubicBezTo>
                  <a:cubicBezTo>
                    <a:pt x="31750" y="99902"/>
                    <a:pt x="31750" y="127662"/>
                    <a:pt x="30480" y="155421"/>
                  </a:cubicBezTo>
                  <a:cubicBezTo>
                    <a:pt x="29210" y="201687"/>
                    <a:pt x="26670" y="246411"/>
                    <a:pt x="25400" y="292677"/>
                  </a:cubicBezTo>
                  <a:cubicBezTo>
                    <a:pt x="20320" y="342027"/>
                    <a:pt x="26670" y="1548024"/>
                    <a:pt x="29210" y="1597374"/>
                  </a:cubicBezTo>
                  <a:cubicBezTo>
                    <a:pt x="29210" y="1649809"/>
                    <a:pt x="29210" y="1703786"/>
                    <a:pt x="30480" y="1756221"/>
                  </a:cubicBezTo>
                  <a:cubicBezTo>
                    <a:pt x="30480" y="1794776"/>
                    <a:pt x="33020" y="1833330"/>
                    <a:pt x="33020" y="1871885"/>
                  </a:cubicBezTo>
                  <a:cubicBezTo>
                    <a:pt x="33020" y="1913524"/>
                    <a:pt x="33020" y="1955164"/>
                    <a:pt x="31750" y="1996407"/>
                  </a:cubicBezTo>
                  <a:lnTo>
                    <a:pt x="31750" y="2006567"/>
                  </a:lnTo>
                  <a:cubicBezTo>
                    <a:pt x="31750" y="2016727"/>
                    <a:pt x="35560" y="2020537"/>
                    <a:pt x="44450" y="2020537"/>
                  </a:cubicBezTo>
                  <a:cubicBezTo>
                    <a:pt x="93685" y="2020537"/>
                    <a:pt x="153650" y="2021807"/>
                    <a:pt x="209332" y="2021807"/>
                  </a:cubicBezTo>
                  <a:cubicBezTo>
                    <a:pt x="290713" y="2021807"/>
                    <a:pt x="376377" y="2019267"/>
                    <a:pt x="457758" y="2021807"/>
                  </a:cubicBezTo>
                  <a:cubicBezTo>
                    <a:pt x="590538" y="2025617"/>
                    <a:pt x="723317" y="2028157"/>
                    <a:pt x="856097" y="2026887"/>
                  </a:cubicBezTo>
                  <a:cubicBezTo>
                    <a:pt x="941761" y="2025617"/>
                    <a:pt x="1023143" y="2028157"/>
                    <a:pt x="1108807" y="2028157"/>
                  </a:cubicBezTo>
                  <a:cubicBezTo>
                    <a:pt x="1233020" y="2028157"/>
                    <a:pt x="1357233" y="2026887"/>
                    <a:pt x="1481447" y="2028157"/>
                  </a:cubicBezTo>
                  <a:cubicBezTo>
                    <a:pt x="1665625" y="2029427"/>
                    <a:pt x="3687302" y="2019267"/>
                    <a:pt x="3875764" y="2021807"/>
                  </a:cubicBezTo>
                  <a:cubicBezTo>
                    <a:pt x="3957145" y="2023077"/>
                    <a:pt x="4038526" y="2024347"/>
                    <a:pt x="4115624" y="2024347"/>
                  </a:cubicBezTo>
                  <a:cubicBezTo>
                    <a:pt x="4256970" y="2026887"/>
                    <a:pt x="4394033" y="2023077"/>
                    <a:pt x="4535379" y="2026887"/>
                  </a:cubicBezTo>
                  <a:cubicBezTo>
                    <a:pt x="4651026" y="2029427"/>
                    <a:pt x="4766672" y="2029427"/>
                    <a:pt x="4882319" y="2031967"/>
                  </a:cubicBezTo>
                  <a:cubicBezTo>
                    <a:pt x="5053648" y="2035777"/>
                    <a:pt x="5224977" y="2038317"/>
                    <a:pt x="5396305" y="2039587"/>
                  </a:cubicBezTo>
                  <a:cubicBezTo>
                    <a:pt x="5447811" y="2039587"/>
                    <a:pt x="5465591" y="2038317"/>
                    <a:pt x="5485911" y="2038317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215135" y="6399953"/>
            <a:ext cx="3752768" cy="388704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09037">
            <a:off x="15710820" y="6609165"/>
            <a:ext cx="2669298" cy="38736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6DD6D54A-4172-1D03-3046-C135BE69D614}"/>
                  </a:ext>
                </a:extLst>
              </p:cNvPr>
              <p:cNvSpPr txBox="1"/>
              <p:nvPr/>
            </p:nvSpPr>
            <p:spPr>
              <a:xfrm>
                <a:off x="2314048" y="1894671"/>
                <a:ext cx="6829952" cy="45949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parabol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hoàn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toàn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phía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hoành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</m:t>
                    </m:r>
                    <m:sSup>
                      <m:sSupPr>
                        <m:ctrlP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5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mọi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6DD6D54A-4172-1D03-3046-C135BE69D6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4048" y="1894671"/>
                <a:ext cx="6829952" cy="4594912"/>
              </a:xfrm>
              <a:prstGeom prst="rect">
                <a:avLst/>
              </a:prstGeom>
              <a:blipFill>
                <a:blip r:embed="rId8"/>
                <a:stretch>
                  <a:fillRect l="-3214" r="-3125" b="-4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Hình ảnh 19">
            <a:extLst>
              <a:ext uri="{FF2B5EF4-FFF2-40B4-BE49-F238E27FC236}">
                <a16:creationId xmlns:a16="http://schemas.microsoft.com/office/drawing/2014/main" id="{BED571A6-2EDB-2850-9CFE-EF9C402B1C2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94" t="36312" r="12658" b="4104"/>
          <a:stretch/>
        </p:blipFill>
        <p:spPr>
          <a:xfrm>
            <a:off x="9335616" y="1206385"/>
            <a:ext cx="5680303" cy="59183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DE47F531-6F13-BD4C-4AAE-4D50FF7CD953}"/>
                  </a:ext>
                </a:extLst>
              </p:cNvPr>
              <p:cNvSpPr txBox="1"/>
              <p:nvPr/>
            </p:nvSpPr>
            <p:spPr>
              <a:xfrm>
                <a:off x="2133600" y="7292434"/>
                <a:ext cx="13161797" cy="90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cùng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mọi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DE47F531-6F13-BD4C-4AAE-4D50FF7CD9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7292434"/>
                <a:ext cx="13161797" cy="901593"/>
              </a:xfrm>
              <a:prstGeom prst="rect">
                <a:avLst/>
              </a:prstGeom>
              <a:blipFill>
                <a:blip r:embed="rId10"/>
                <a:stretch>
                  <a:fillRect l="-1621" r="-1343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2938215" y="2254308"/>
            <a:ext cx="12411570" cy="5778383"/>
            <a:chOff x="0" y="0"/>
            <a:chExt cx="4237818" cy="1972977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200988" cy="1928527"/>
            </a:xfrm>
            <a:custGeom>
              <a:avLst/>
              <a:gdLst/>
              <a:ahLst/>
              <a:cxnLst/>
              <a:rect l="l" t="t" r="r" b="b"/>
              <a:pathLst>
                <a:path w="4200988" h="1928527">
                  <a:moveTo>
                    <a:pt x="2540" y="1898047"/>
                  </a:moveTo>
                  <a:cubicBezTo>
                    <a:pt x="0" y="1906937"/>
                    <a:pt x="5080" y="1913287"/>
                    <a:pt x="27540" y="1914557"/>
                  </a:cubicBezTo>
                  <a:cubicBezTo>
                    <a:pt x="53524" y="1915827"/>
                    <a:pt x="76260" y="1915827"/>
                    <a:pt x="102244" y="1915827"/>
                  </a:cubicBezTo>
                  <a:cubicBezTo>
                    <a:pt x="206181" y="1917097"/>
                    <a:pt x="310117" y="1917097"/>
                    <a:pt x="417302" y="1918367"/>
                  </a:cubicBezTo>
                  <a:cubicBezTo>
                    <a:pt x="475766" y="1919637"/>
                    <a:pt x="534230" y="1920907"/>
                    <a:pt x="589446" y="1922177"/>
                  </a:cubicBezTo>
                  <a:cubicBezTo>
                    <a:pt x="686887" y="1923447"/>
                    <a:pt x="781079" y="1923447"/>
                    <a:pt x="878519" y="1924717"/>
                  </a:cubicBezTo>
                  <a:cubicBezTo>
                    <a:pt x="917496" y="1924717"/>
                    <a:pt x="953224" y="1924717"/>
                    <a:pt x="992200" y="1923447"/>
                  </a:cubicBezTo>
                  <a:cubicBezTo>
                    <a:pt x="1008440" y="1923447"/>
                    <a:pt x="1027928" y="1922177"/>
                    <a:pt x="1044168" y="1922177"/>
                  </a:cubicBezTo>
                  <a:cubicBezTo>
                    <a:pt x="1109128" y="1923447"/>
                    <a:pt x="2408333" y="1914557"/>
                    <a:pt x="2473294" y="1915827"/>
                  </a:cubicBezTo>
                  <a:cubicBezTo>
                    <a:pt x="2564238" y="1917097"/>
                    <a:pt x="2814335" y="1917097"/>
                    <a:pt x="2905279" y="1917097"/>
                  </a:cubicBezTo>
                  <a:cubicBezTo>
                    <a:pt x="2941008" y="1917097"/>
                    <a:pt x="2973488" y="1915827"/>
                    <a:pt x="3009216" y="1915827"/>
                  </a:cubicBezTo>
                  <a:lnTo>
                    <a:pt x="3184609" y="1919637"/>
                  </a:lnTo>
                  <a:cubicBezTo>
                    <a:pt x="3311281" y="1922177"/>
                    <a:pt x="3434705" y="1919637"/>
                    <a:pt x="3561378" y="1923447"/>
                  </a:cubicBezTo>
                  <a:cubicBezTo>
                    <a:pt x="3772499" y="1928527"/>
                    <a:pt x="3986868" y="1922177"/>
                    <a:pt x="4136218" y="1927257"/>
                  </a:cubicBezTo>
                  <a:cubicBezTo>
                    <a:pt x="4156538" y="1928527"/>
                    <a:pt x="4176858" y="1927257"/>
                    <a:pt x="4199718" y="1927257"/>
                  </a:cubicBezTo>
                  <a:lnTo>
                    <a:pt x="4199718" y="1867567"/>
                  </a:lnTo>
                  <a:cubicBezTo>
                    <a:pt x="4198448" y="1797544"/>
                    <a:pt x="4197178" y="1727751"/>
                    <a:pt x="4197178" y="1653595"/>
                  </a:cubicBezTo>
                  <a:cubicBezTo>
                    <a:pt x="4197178" y="1567808"/>
                    <a:pt x="4200988" y="1480566"/>
                    <a:pt x="4194638" y="1394778"/>
                  </a:cubicBezTo>
                  <a:cubicBezTo>
                    <a:pt x="4187018" y="1338071"/>
                    <a:pt x="4175588" y="219924"/>
                    <a:pt x="4175588" y="163217"/>
                  </a:cubicBezTo>
                  <a:cubicBezTo>
                    <a:pt x="4173048" y="123958"/>
                    <a:pt x="4171778" y="83246"/>
                    <a:pt x="4169238" y="43987"/>
                  </a:cubicBezTo>
                  <a:cubicBezTo>
                    <a:pt x="4169238" y="32355"/>
                    <a:pt x="4167968" y="20722"/>
                    <a:pt x="4166698" y="6350"/>
                  </a:cubicBezTo>
                  <a:cubicBezTo>
                    <a:pt x="4156538" y="3810"/>
                    <a:pt x="4147648" y="2540"/>
                    <a:pt x="4137488" y="1270"/>
                  </a:cubicBezTo>
                  <a:cubicBezTo>
                    <a:pt x="4129868" y="0"/>
                    <a:pt x="4122248" y="1270"/>
                    <a:pt x="4115898" y="1270"/>
                  </a:cubicBezTo>
                  <a:lnTo>
                    <a:pt x="11300" y="6350"/>
                  </a:lnTo>
                  <a:lnTo>
                    <a:pt x="2540" y="1898047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176858" cy="1918367"/>
            </a:xfrm>
            <a:custGeom>
              <a:avLst/>
              <a:gdLst/>
              <a:ahLst/>
              <a:cxnLst/>
              <a:rect l="l" t="t" r="r" b="b"/>
              <a:pathLst>
                <a:path w="4176858" h="1918367">
                  <a:moveTo>
                    <a:pt x="4176858" y="1918367"/>
                  </a:moveTo>
                  <a:lnTo>
                    <a:pt x="0" y="1910747"/>
                  </a:lnTo>
                  <a:lnTo>
                    <a:pt x="0" y="679710"/>
                  </a:lnTo>
                  <a:lnTo>
                    <a:pt x="7620" y="20320"/>
                  </a:lnTo>
                  <a:lnTo>
                    <a:pt x="2093962" y="0"/>
                  </a:lnTo>
                  <a:lnTo>
                    <a:pt x="4155268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4206068" cy="1945037"/>
            </a:xfrm>
            <a:custGeom>
              <a:avLst/>
              <a:gdLst/>
              <a:ahLst/>
              <a:cxnLst/>
              <a:rect l="l" t="t" r="r" b="b"/>
              <a:pathLst>
                <a:path w="4206068" h="1945037">
                  <a:moveTo>
                    <a:pt x="4171778" y="21590"/>
                  </a:moveTo>
                  <a:cubicBezTo>
                    <a:pt x="4173048" y="34290"/>
                    <a:pt x="4173048" y="44450"/>
                    <a:pt x="4174318" y="54994"/>
                  </a:cubicBezTo>
                  <a:cubicBezTo>
                    <a:pt x="4176858" y="94253"/>
                    <a:pt x="4178128" y="134966"/>
                    <a:pt x="4180668" y="174225"/>
                  </a:cubicBezTo>
                  <a:cubicBezTo>
                    <a:pt x="4180668" y="230932"/>
                    <a:pt x="4193368" y="1349079"/>
                    <a:pt x="4199718" y="1405786"/>
                  </a:cubicBezTo>
                  <a:cubicBezTo>
                    <a:pt x="4206068" y="1491573"/>
                    <a:pt x="4202258" y="1578815"/>
                    <a:pt x="4202258" y="1664602"/>
                  </a:cubicBezTo>
                  <a:cubicBezTo>
                    <a:pt x="4202258" y="1740212"/>
                    <a:pt x="4203528" y="1810005"/>
                    <a:pt x="4204798" y="1884077"/>
                  </a:cubicBezTo>
                  <a:lnTo>
                    <a:pt x="4204798" y="1943767"/>
                  </a:lnTo>
                  <a:cubicBezTo>
                    <a:pt x="4181938" y="1943767"/>
                    <a:pt x="4161618" y="1945037"/>
                    <a:pt x="4141298" y="1943767"/>
                  </a:cubicBezTo>
                  <a:cubicBezTo>
                    <a:pt x="3934586" y="1938687"/>
                    <a:pt x="3720216" y="1945037"/>
                    <a:pt x="3509096" y="1939957"/>
                  </a:cubicBezTo>
                  <a:cubicBezTo>
                    <a:pt x="3382423" y="1936147"/>
                    <a:pt x="3258999" y="1938687"/>
                    <a:pt x="3132326" y="1936147"/>
                  </a:cubicBezTo>
                  <a:lnTo>
                    <a:pt x="2956933" y="1932337"/>
                  </a:lnTo>
                  <a:cubicBezTo>
                    <a:pt x="2921205" y="1932337"/>
                    <a:pt x="2888725" y="1933607"/>
                    <a:pt x="2852997" y="1933607"/>
                  </a:cubicBezTo>
                  <a:cubicBezTo>
                    <a:pt x="2762053" y="1932337"/>
                    <a:pt x="2511956" y="1933607"/>
                    <a:pt x="2421011" y="1932337"/>
                  </a:cubicBezTo>
                  <a:cubicBezTo>
                    <a:pt x="2356051" y="1931067"/>
                    <a:pt x="1056846" y="1939957"/>
                    <a:pt x="991886" y="1938687"/>
                  </a:cubicBezTo>
                  <a:cubicBezTo>
                    <a:pt x="975646" y="1938687"/>
                    <a:pt x="956157" y="1939957"/>
                    <a:pt x="939917" y="1939957"/>
                  </a:cubicBezTo>
                  <a:cubicBezTo>
                    <a:pt x="900941" y="1939957"/>
                    <a:pt x="865213" y="1941227"/>
                    <a:pt x="826237" y="1941227"/>
                  </a:cubicBezTo>
                  <a:cubicBezTo>
                    <a:pt x="728797" y="1941227"/>
                    <a:pt x="634604" y="1939957"/>
                    <a:pt x="537164" y="1938687"/>
                  </a:cubicBezTo>
                  <a:cubicBezTo>
                    <a:pt x="478700" y="1937417"/>
                    <a:pt x="420235" y="1936147"/>
                    <a:pt x="365019" y="1934877"/>
                  </a:cubicBezTo>
                  <a:cubicBezTo>
                    <a:pt x="261083" y="1933607"/>
                    <a:pt x="157146" y="1932337"/>
                    <a:pt x="49962" y="1932337"/>
                  </a:cubicBezTo>
                  <a:cubicBezTo>
                    <a:pt x="38100" y="1932337"/>
                    <a:pt x="29210" y="1932337"/>
                    <a:pt x="19050" y="1931067"/>
                  </a:cubicBezTo>
                  <a:cubicBezTo>
                    <a:pt x="10160" y="1929797"/>
                    <a:pt x="5080" y="1923447"/>
                    <a:pt x="7620" y="1914557"/>
                  </a:cubicBezTo>
                  <a:cubicBezTo>
                    <a:pt x="16510" y="1882707"/>
                    <a:pt x="12700" y="1846356"/>
                    <a:pt x="11430" y="1808551"/>
                  </a:cubicBezTo>
                  <a:cubicBezTo>
                    <a:pt x="10160" y="1731488"/>
                    <a:pt x="6350" y="1655878"/>
                    <a:pt x="7620" y="1578815"/>
                  </a:cubicBezTo>
                  <a:cubicBezTo>
                    <a:pt x="5080" y="1482849"/>
                    <a:pt x="0" y="294909"/>
                    <a:pt x="7620" y="197489"/>
                  </a:cubicBezTo>
                  <a:cubicBezTo>
                    <a:pt x="8890" y="178587"/>
                    <a:pt x="7620" y="158230"/>
                    <a:pt x="8890" y="139328"/>
                  </a:cubicBezTo>
                  <a:cubicBezTo>
                    <a:pt x="10160" y="108793"/>
                    <a:pt x="12700" y="7535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5946" y="30480"/>
                    <a:pt x="127914" y="29210"/>
                  </a:cubicBezTo>
                  <a:cubicBezTo>
                    <a:pt x="215611" y="25400"/>
                    <a:pt x="303307" y="22860"/>
                    <a:pt x="394251" y="20320"/>
                  </a:cubicBezTo>
                  <a:cubicBezTo>
                    <a:pt x="455964" y="17780"/>
                    <a:pt x="517676" y="16510"/>
                    <a:pt x="576140" y="13970"/>
                  </a:cubicBezTo>
                  <a:cubicBezTo>
                    <a:pt x="634604" y="11430"/>
                    <a:pt x="696317" y="8890"/>
                    <a:pt x="754781" y="8890"/>
                  </a:cubicBezTo>
                  <a:cubicBezTo>
                    <a:pt x="819741" y="7620"/>
                    <a:pt x="884701" y="10160"/>
                    <a:pt x="949662" y="8890"/>
                  </a:cubicBezTo>
                  <a:cubicBezTo>
                    <a:pt x="1030862" y="8890"/>
                    <a:pt x="2502212" y="6350"/>
                    <a:pt x="2583412" y="5080"/>
                  </a:cubicBezTo>
                  <a:cubicBezTo>
                    <a:pt x="2661364" y="3810"/>
                    <a:pt x="2739317" y="2540"/>
                    <a:pt x="2820517" y="2540"/>
                  </a:cubicBezTo>
                  <a:cubicBezTo>
                    <a:pt x="2953686" y="1270"/>
                    <a:pt x="3083606" y="0"/>
                    <a:pt x="3216775" y="0"/>
                  </a:cubicBezTo>
                  <a:cubicBezTo>
                    <a:pt x="3271991" y="0"/>
                    <a:pt x="3330455" y="2540"/>
                    <a:pt x="3385671" y="2540"/>
                  </a:cubicBezTo>
                  <a:cubicBezTo>
                    <a:pt x="3538328" y="3810"/>
                    <a:pt x="3694232" y="5080"/>
                    <a:pt x="3846889" y="7620"/>
                  </a:cubicBezTo>
                  <a:cubicBezTo>
                    <a:pt x="3928089" y="8890"/>
                    <a:pt x="4009290" y="12700"/>
                    <a:pt x="4090490" y="16510"/>
                  </a:cubicBezTo>
                  <a:lnTo>
                    <a:pt x="4141298" y="16510"/>
                  </a:lnTo>
                  <a:cubicBezTo>
                    <a:pt x="4152728" y="17780"/>
                    <a:pt x="4161618" y="20320"/>
                    <a:pt x="4171778" y="21590"/>
                  </a:cubicBezTo>
                  <a:close/>
                  <a:moveTo>
                    <a:pt x="4181938" y="1927257"/>
                  </a:moveTo>
                  <a:cubicBezTo>
                    <a:pt x="4183208" y="1910747"/>
                    <a:pt x="4184478" y="1898047"/>
                    <a:pt x="4184478" y="1885347"/>
                  </a:cubicBezTo>
                  <a:cubicBezTo>
                    <a:pt x="4183208" y="1802735"/>
                    <a:pt x="4181938" y="1725672"/>
                    <a:pt x="4181938" y="1642792"/>
                  </a:cubicBezTo>
                  <a:cubicBezTo>
                    <a:pt x="4181938" y="1604987"/>
                    <a:pt x="4184478" y="1567183"/>
                    <a:pt x="4183208" y="1529378"/>
                  </a:cubicBezTo>
                  <a:cubicBezTo>
                    <a:pt x="4183208" y="1494481"/>
                    <a:pt x="4181938" y="1458131"/>
                    <a:pt x="4180668" y="1423234"/>
                  </a:cubicBezTo>
                  <a:cubicBezTo>
                    <a:pt x="4175588" y="1369435"/>
                    <a:pt x="4164158" y="255650"/>
                    <a:pt x="4164158" y="201851"/>
                  </a:cubicBezTo>
                  <a:cubicBezTo>
                    <a:pt x="4161618" y="156776"/>
                    <a:pt x="4159078" y="110247"/>
                    <a:pt x="4156538" y="65173"/>
                  </a:cubicBezTo>
                  <a:cubicBezTo>
                    <a:pt x="4155268" y="44450"/>
                    <a:pt x="4153998" y="43180"/>
                    <a:pt x="4135962" y="41910"/>
                  </a:cubicBezTo>
                  <a:cubicBezTo>
                    <a:pt x="4126218" y="41910"/>
                    <a:pt x="4119722" y="41910"/>
                    <a:pt x="4109978" y="40640"/>
                  </a:cubicBezTo>
                  <a:cubicBezTo>
                    <a:pt x="4028778" y="36830"/>
                    <a:pt x="3944330" y="31750"/>
                    <a:pt x="3863129" y="30480"/>
                  </a:cubicBezTo>
                  <a:cubicBezTo>
                    <a:pt x="3665000" y="26670"/>
                    <a:pt x="3463624" y="25400"/>
                    <a:pt x="3265495" y="22860"/>
                  </a:cubicBezTo>
                  <a:lnTo>
                    <a:pt x="3031638" y="22860"/>
                  </a:lnTo>
                  <a:cubicBezTo>
                    <a:pt x="2927701" y="22860"/>
                    <a:pt x="2823765" y="22860"/>
                    <a:pt x="2723077" y="24130"/>
                  </a:cubicBezTo>
                  <a:cubicBezTo>
                    <a:pt x="2635380" y="25400"/>
                    <a:pt x="1157534" y="29210"/>
                    <a:pt x="1069838" y="29210"/>
                  </a:cubicBezTo>
                  <a:cubicBezTo>
                    <a:pt x="926925" y="29210"/>
                    <a:pt x="784013" y="26670"/>
                    <a:pt x="641100" y="33020"/>
                  </a:cubicBezTo>
                  <a:cubicBezTo>
                    <a:pt x="566396" y="36830"/>
                    <a:pt x="494940" y="36830"/>
                    <a:pt x="423483" y="38100"/>
                  </a:cubicBezTo>
                  <a:cubicBezTo>
                    <a:pt x="300059" y="41910"/>
                    <a:pt x="176634" y="45720"/>
                    <a:pt x="53210" y="50800"/>
                  </a:cubicBezTo>
                  <a:cubicBezTo>
                    <a:pt x="36830" y="50800"/>
                    <a:pt x="34290" y="53540"/>
                    <a:pt x="33020" y="70989"/>
                  </a:cubicBezTo>
                  <a:cubicBezTo>
                    <a:pt x="31750" y="97161"/>
                    <a:pt x="31750" y="123334"/>
                    <a:pt x="30480" y="149506"/>
                  </a:cubicBezTo>
                  <a:cubicBezTo>
                    <a:pt x="29210" y="193127"/>
                    <a:pt x="26670" y="235294"/>
                    <a:pt x="25400" y="278915"/>
                  </a:cubicBezTo>
                  <a:cubicBezTo>
                    <a:pt x="20320" y="325443"/>
                    <a:pt x="26670" y="1462493"/>
                    <a:pt x="29210" y="1509022"/>
                  </a:cubicBezTo>
                  <a:cubicBezTo>
                    <a:pt x="29210" y="1558459"/>
                    <a:pt x="29210" y="1609350"/>
                    <a:pt x="30480" y="1658787"/>
                  </a:cubicBezTo>
                  <a:cubicBezTo>
                    <a:pt x="30480" y="1695137"/>
                    <a:pt x="33020" y="1731488"/>
                    <a:pt x="33020" y="1767839"/>
                  </a:cubicBezTo>
                  <a:cubicBezTo>
                    <a:pt x="33020" y="1807097"/>
                    <a:pt x="33020" y="1846356"/>
                    <a:pt x="31750" y="1885347"/>
                  </a:cubicBezTo>
                  <a:lnTo>
                    <a:pt x="31750" y="1895507"/>
                  </a:lnTo>
                  <a:cubicBezTo>
                    <a:pt x="31750" y="1905667"/>
                    <a:pt x="35560" y="1909477"/>
                    <a:pt x="44450" y="1909477"/>
                  </a:cubicBezTo>
                  <a:cubicBezTo>
                    <a:pt x="82442" y="1909477"/>
                    <a:pt x="127914" y="1910747"/>
                    <a:pt x="170138" y="1910747"/>
                  </a:cubicBezTo>
                  <a:cubicBezTo>
                    <a:pt x="231851" y="1910747"/>
                    <a:pt x="296811" y="1908207"/>
                    <a:pt x="358523" y="1910747"/>
                  </a:cubicBezTo>
                  <a:cubicBezTo>
                    <a:pt x="459212" y="1914557"/>
                    <a:pt x="559900" y="1917097"/>
                    <a:pt x="660588" y="1915827"/>
                  </a:cubicBezTo>
                  <a:cubicBezTo>
                    <a:pt x="725549" y="1914557"/>
                    <a:pt x="787261" y="1917097"/>
                    <a:pt x="852221" y="1917097"/>
                  </a:cubicBezTo>
                  <a:cubicBezTo>
                    <a:pt x="946414" y="1917097"/>
                    <a:pt x="1040606" y="1915827"/>
                    <a:pt x="1134798" y="1917097"/>
                  </a:cubicBezTo>
                  <a:cubicBezTo>
                    <a:pt x="1274463" y="1918367"/>
                    <a:pt x="2807525" y="1908207"/>
                    <a:pt x="2950438" y="1910747"/>
                  </a:cubicBezTo>
                  <a:cubicBezTo>
                    <a:pt x="3012150" y="1912017"/>
                    <a:pt x="3073862" y="1913287"/>
                    <a:pt x="3132326" y="1913287"/>
                  </a:cubicBezTo>
                  <a:cubicBezTo>
                    <a:pt x="3239511" y="1915827"/>
                    <a:pt x="3343447" y="1912017"/>
                    <a:pt x="3450631" y="1915827"/>
                  </a:cubicBezTo>
                  <a:cubicBezTo>
                    <a:pt x="3538328" y="1918367"/>
                    <a:pt x="3626024" y="1918367"/>
                    <a:pt x="3713721" y="1920907"/>
                  </a:cubicBezTo>
                  <a:cubicBezTo>
                    <a:pt x="3843641" y="1924717"/>
                    <a:pt x="3973561" y="1927257"/>
                    <a:pt x="4103482" y="1928527"/>
                  </a:cubicBezTo>
                  <a:cubicBezTo>
                    <a:pt x="4143838" y="1928527"/>
                    <a:pt x="4161618" y="1927257"/>
                    <a:pt x="4181938" y="1927257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61383">
            <a:off x="1428696" y="614210"/>
            <a:ext cx="2713616" cy="32801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15474">
            <a:off x="14334463" y="1605781"/>
            <a:ext cx="2030644" cy="245462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519715">
            <a:off x="1812530" y="6540100"/>
            <a:ext cx="2251371" cy="248147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72412">
            <a:off x="13488290" y="6768977"/>
            <a:ext cx="2628826" cy="24137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C68FB941-BF3A-2BEE-528B-8CA2D00CD149}"/>
                  </a:ext>
                </a:extLst>
              </p:cNvPr>
              <p:cNvSpPr txBox="1"/>
              <p:nvPr/>
            </p:nvSpPr>
            <p:spPr>
              <a:xfrm>
                <a:off x="4714912" y="3539118"/>
                <a:ext cx="8742870" cy="32087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800" b="1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Nhận</a:t>
                </a:r>
                <a:r>
                  <a:rPr lang="en-US" sz="4800" b="1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xét</a:t>
                </a:r>
                <a:r>
                  <a:rPr lang="en-US" sz="4800" b="1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</a:t>
                </a:r>
                <a:endParaRPr lang="en-US" sz="48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Nếu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&lt;0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thì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cùng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dấu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hệ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với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mọi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C68FB941-BF3A-2BEE-528B-8CA2D00CD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4912" y="3539118"/>
                <a:ext cx="8742870" cy="3208764"/>
              </a:xfrm>
              <a:prstGeom prst="rect">
                <a:avLst/>
              </a:prstGeom>
              <a:blipFill>
                <a:blip r:embed="rId12"/>
                <a:stretch>
                  <a:fillRect l="-2787" r="-4599" b="-7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3399</Words>
  <PresentationFormat>Tùy chỉnh</PresentationFormat>
  <Paragraphs>230</Paragraphs>
  <Slides>52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52</vt:i4>
      </vt:variant>
    </vt:vector>
  </HeadingPairs>
  <TitlesOfParts>
    <vt:vector size="56" baseType="lpstr">
      <vt:lpstr>Arial</vt:lpstr>
      <vt:lpstr>Cambria Math</vt:lpstr>
      <vt:lpstr>Calibri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2022-10-14T01:46:09Z</dcterms:modified>
  <dc:identifier>DAFOUX-43ik</dc:identifier>
</cp:coreProperties>
</file>