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170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1994</Words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Symbol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2022-10-24T07:59:30Z</dcterms:modified>
  <dc:identifier>DAFPFOmgWxw</dc:identifier>
</cp:coreProperties>
</file>