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88" r:id="rId3"/>
    <p:sldId id="291" r:id="rId4"/>
    <p:sldId id="256" r:id="rId5"/>
    <p:sldId id="257" r:id="rId6"/>
    <p:sldId id="259" r:id="rId7"/>
    <p:sldId id="258" r:id="rId8"/>
    <p:sldId id="260" r:id="rId9"/>
    <p:sldId id="262"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B71777-17EF-4973-95D2-F98A7D7727C0}"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5082889D-5621-4EF1-8D93-F6F208AA5194}">
      <dgm:prSet/>
      <dgm:spPr/>
      <dgm:t>
        <a:bodyPr/>
        <a:lstStyle/>
        <a:p>
          <a:r>
            <a:rPr lang="en-US" b="1" i="1" dirty="0"/>
            <a:t>- </a:t>
          </a:r>
          <a:r>
            <a:rPr lang="en-US" b="1" i="1" dirty="0" err="1"/>
            <a:t>Một</a:t>
          </a:r>
          <a:r>
            <a:rPr lang="en-US" b="1" i="1" dirty="0"/>
            <a:t> </a:t>
          </a:r>
          <a:r>
            <a:rPr lang="en-US" b="1" i="1" dirty="0" err="1"/>
            <a:t>vị</a:t>
          </a:r>
          <a:r>
            <a:rPr lang="en-US" b="1" i="1" dirty="0"/>
            <a:t> </a:t>
          </a:r>
          <a:r>
            <a:rPr lang="en-US" b="1" i="1" dirty="0" err="1"/>
            <a:t>tướng</a:t>
          </a:r>
          <a:r>
            <a:rPr lang="en-US" b="1" i="1" dirty="0"/>
            <a:t> </a:t>
          </a:r>
          <a:r>
            <a:rPr lang="en-US" b="1" i="1" dirty="0" err="1"/>
            <a:t>anh</a:t>
          </a:r>
          <a:r>
            <a:rPr lang="en-US" b="1" i="1" dirty="0"/>
            <a:t> </a:t>
          </a:r>
          <a:r>
            <a:rPr lang="en-US" b="1" i="1" dirty="0" err="1"/>
            <a:t>hùng</a:t>
          </a:r>
          <a:r>
            <a:rPr lang="en-US" b="1" i="1" dirty="0"/>
            <a:t> </a:t>
          </a:r>
          <a:r>
            <a:rPr lang="en-US" b="1" i="1" dirty="0" err="1"/>
            <a:t>đầy</a:t>
          </a:r>
          <a:r>
            <a:rPr lang="en-US" b="1" i="1" dirty="0"/>
            <a:t> </a:t>
          </a:r>
          <a:r>
            <a:rPr lang="en-US" b="1" i="1" dirty="0" err="1"/>
            <a:t>tài</a:t>
          </a:r>
          <a:r>
            <a:rPr lang="en-US" b="1" i="1" dirty="0"/>
            <a:t> </a:t>
          </a:r>
          <a:r>
            <a:rPr lang="en-US" b="1" i="1" dirty="0" err="1"/>
            <a:t>năng</a:t>
          </a:r>
          <a:r>
            <a:rPr lang="en-US" b="1" i="1" dirty="0"/>
            <a:t> </a:t>
          </a:r>
          <a:r>
            <a:rPr lang="en-US" b="1" i="1" dirty="0" err="1"/>
            <a:t>mưu</a:t>
          </a:r>
          <a:r>
            <a:rPr lang="en-US" b="1" i="1" dirty="0"/>
            <a:t> </a:t>
          </a:r>
          <a:r>
            <a:rPr lang="en-US" b="1" i="1" dirty="0" err="1"/>
            <a:t>lược</a:t>
          </a:r>
          <a:r>
            <a:rPr lang="en-US" b="1" i="1" dirty="0"/>
            <a:t>:</a:t>
          </a:r>
          <a:endParaRPr lang="en-US" dirty="0"/>
        </a:p>
      </dgm:t>
    </dgm:pt>
    <dgm:pt modelId="{D390CBF4-0CD5-44EF-B300-459872EAF64B}" type="parTrans" cxnId="{C7C8D744-A269-4856-81D2-0B8BA5172699}">
      <dgm:prSet/>
      <dgm:spPr/>
      <dgm:t>
        <a:bodyPr/>
        <a:lstStyle/>
        <a:p>
          <a:endParaRPr lang="en-US"/>
        </a:p>
      </dgm:t>
    </dgm:pt>
    <dgm:pt modelId="{8D799248-DA36-4CC6-A960-9882F3030DE7}" type="sibTrans" cxnId="{C7C8D744-A269-4856-81D2-0B8BA5172699}">
      <dgm:prSet/>
      <dgm:spPr/>
      <dgm:t>
        <a:bodyPr/>
        <a:lstStyle/>
        <a:p>
          <a:endParaRPr lang="en-US"/>
        </a:p>
      </dgm:t>
    </dgm:pt>
    <dgm:pt modelId="{4FC6D3B9-B8FA-4CAA-802D-1FD678DE2482}">
      <dgm:prSet/>
      <dgm:spPr/>
      <dgm:t>
        <a:bodyPr/>
        <a:lstStyle/>
        <a:p>
          <a:r>
            <a:rPr lang="en-US" b="1" i="1" dirty="0"/>
            <a:t>- </a:t>
          </a:r>
          <a:r>
            <a:rPr lang="en-US" b="1" i="1" dirty="0" err="1"/>
            <a:t>Tấm</a:t>
          </a:r>
          <a:r>
            <a:rPr lang="en-US" b="1" i="1" dirty="0"/>
            <a:t> </a:t>
          </a:r>
          <a:r>
            <a:rPr lang="en-US" b="1" i="1" dirty="0" err="1"/>
            <a:t>lòng</a:t>
          </a:r>
          <a:r>
            <a:rPr lang="en-US" b="1" i="1" dirty="0"/>
            <a:t> </a:t>
          </a:r>
          <a:r>
            <a:rPr lang="en-US" b="1" i="1" dirty="0" err="1"/>
            <a:t>trung</a:t>
          </a:r>
          <a:r>
            <a:rPr lang="en-US" b="1" i="1" dirty="0"/>
            <a:t> </a:t>
          </a:r>
          <a:r>
            <a:rPr lang="en-US" b="1" i="1" dirty="0" err="1"/>
            <a:t>quân</a:t>
          </a:r>
          <a:r>
            <a:rPr lang="en-US" b="1" i="1" dirty="0"/>
            <a:t> </a:t>
          </a:r>
          <a:r>
            <a:rPr lang="en-US" b="1" i="1" dirty="0" err="1"/>
            <a:t>ái</a:t>
          </a:r>
          <a:r>
            <a:rPr lang="en-US" b="1" i="1" dirty="0"/>
            <a:t> </a:t>
          </a:r>
          <a:r>
            <a:rPr lang="en-US" b="1" i="1" dirty="0" err="1"/>
            <a:t>quốc</a:t>
          </a:r>
          <a:endParaRPr lang="en-US" dirty="0"/>
        </a:p>
      </dgm:t>
    </dgm:pt>
    <dgm:pt modelId="{7CE5E158-4FE6-40E6-B2E1-E543866A483E}" type="parTrans" cxnId="{25E168DE-C1FF-4AA2-B09D-B9E1FC6EE219}">
      <dgm:prSet/>
      <dgm:spPr/>
      <dgm:t>
        <a:bodyPr/>
        <a:lstStyle/>
        <a:p>
          <a:endParaRPr lang="en-US"/>
        </a:p>
      </dgm:t>
    </dgm:pt>
    <dgm:pt modelId="{5217CF4F-6B8D-4FC1-B92C-1F3AD7ECBB83}" type="sibTrans" cxnId="{25E168DE-C1FF-4AA2-B09D-B9E1FC6EE219}">
      <dgm:prSet/>
      <dgm:spPr/>
      <dgm:t>
        <a:bodyPr/>
        <a:lstStyle/>
        <a:p>
          <a:endParaRPr lang="en-US"/>
        </a:p>
      </dgm:t>
    </dgm:pt>
    <dgm:pt modelId="{2B7A14B2-CAB8-4FD3-959D-A140BCE964DD}">
      <dgm:prSet/>
      <dgm:spPr/>
      <dgm:t>
        <a:bodyPr/>
        <a:lstStyle/>
        <a:p>
          <a:r>
            <a:rPr lang="en-US" b="1" i="1" dirty="0"/>
            <a:t>- </a:t>
          </a:r>
          <a:r>
            <a:rPr lang="en-US" b="1" i="1" dirty="0" err="1"/>
            <a:t>Đức</a:t>
          </a:r>
          <a:r>
            <a:rPr lang="en-US" b="1" i="1" dirty="0"/>
            <a:t> </a:t>
          </a:r>
          <a:r>
            <a:rPr lang="en-US" b="1" i="1" dirty="0" err="1"/>
            <a:t>độ</a:t>
          </a:r>
          <a:r>
            <a:rPr lang="en-US" b="1" i="1" dirty="0"/>
            <a:t> </a:t>
          </a:r>
          <a:r>
            <a:rPr lang="en-US" b="1" i="1" dirty="0" err="1"/>
            <a:t>lớn</a:t>
          </a:r>
          <a:r>
            <a:rPr lang="en-US" b="1" i="1" dirty="0"/>
            <a:t> lao </a:t>
          </a:r>
          <a:r>
            <a:rPr lang="en-US" b="1" i="1" dirty="0" err="1"/>
            <a:t>của</a:t>
          </a:r>
          <a:r>
            <a:rPr lang="en-US" b="1" i="1" dirty="0"/>
            <a:t> </a:t>
          </a:r>
          <a:r>
            <a:rPr lang="en-US" b="1" i="1" dirty="0" err="1"/>
            <a:t>một</a:t>
          </a:r>
          <a:r>
            <a:rPr lang="en-US" b="1" i="1" dirty="0"/>
            <a:t> </a:t>
          </a:r>
          <a:r>
            <a:rPr lang="en-US" b="1" i="1" dirty="0" err="1"/>
            <a:t>nhân</a:t>
          </a:r>
          <a:r>
            <a:rPr lang="en-US" b="1" i="1" dirty="0"/>
            <a:t> </a:t>
          </a:r>
          <a:r>
            <a:rPr lang="en-US" b="1" i="1" dirty="0" err="1"/>
            <a:t>cách</a:t>
          </a:r>
          <a:r>
            <a:rPr lang="en-US" b="1" i="1" dirty="0"/>
            <a:t> </a:t>
          </a:r>
          <a:r>
            <a:rPr lang="en-US" b="1" i="1" dirty="0" err="1"/>
            <a:t>lớn</a:t>
          </a:r>
          <a:endParaRPr lang="en-US" dirty="0"/>
        </a:p>
      </dgm:t>
    </dgm:pt>
    <dgm:pt modelId="{9341819C-6EA2-4A57-8E46-E55DBF676324}" type="parTrans" cxnId="{AE764AD0-7C27-4F98-97B6-7634B170C1BD}">
      <dgm:prSet/>
      <dgm:spPr/>
      <dgm:t>
        <a:bodyPr/>
        <a:lstStyle/>
        <a:p>
          <a:endParaRPr lang="en-US"/>
        </a:p>
      </dgm:t>
    </dgm:pt>
    <dgm:pt modelId="{0C680390-A4DA-4AD4-8F61-EEE67CB694AF}" type="sibTrans" cxnId="{AE764AD0-7C27-4F98-97B6-7634B170C1BD}">
      <dgm:prSet/>
      <dgm:spPr/>
      <dgm:t>
        <a:bodyPr/>
        <a:lstStyle/>
        <a:p>
          <a:endParaRPr lang="en-US"/>
        </a:p>
      </dgm:t>
    </dgm:pt>
    <dgm:pt modelId="{C93D8F10-7866-4F58-9AFC-05A6BA9DC9DD}" type="pres">
      <dgm:prSet presAssocID="{7BB71777-17EF-4973-95D2-F98A7D7727C0}" presName="linear" presStyleCnt="0">
        <dgm:presLayoutVars>
          <dgm:animLvl val="lvl"/>
          <dgm:resizeHandles val="exact"/>
        </dgm:presLayoutVars>
      </dgm:prSet>
      <dgm:spPr/>
    </dgm:pt>
    <dgm:pt modelId="{F7D3820C-34F5-4CC0-BD47-09AA80FEE3CB}" type="pres">
      <dgm:prSet presAssocID="{5082889D-5621-4EF1-8D93-F6F208AA5194}" presName="parentText" presStyleLbl="node1" presStyleIdx="0" presStyleCnt="3">
        <dgm:presLayoutVars>
          <dgm:chMax val="0"/>
          <dgm:bulletEnabled val="1"/>
        </dgm:presLayoutVars>
      </dgm:prSet>
      <dgm:spPr/>
    </dgm:pt>
    <dgm:pt modelId="{49163E8B-C1DA-4366-89B1-236CBAA58CF6}" type="pres">
      <dgm:prSet presAssocID="{8D799248-DA36-4CC6-A960-9882F3030DE7}" presName="spacer" presStyleCnt="0"/>
      <dgm:spPr/>
    </dgm:pt>
    <dgm:pt modelId="{579D8F64-0DBA-4F6B-89DF-4CA5B6A2CED0}" type="pres">
      <dgm:prSet presAssocID="{4FC6D3B9-B8FA-4CAA-802D-1FD678DE2482}" presName="parentText" presStyleLbl="node1" presStyleIdx="1" presStyleCnt="3">
        <dgm:presLayoutVars>
          <dgm:chMax val="0"/>
          <dgm:bulletEnabled val="1"/>
        </dgm:presLayoutVars>
      </dgm:prSet>
      <dgm:spPr/>
    </dgm:pt>
    <dgm:pt modelId="{1B9CF7D9-FCD3-414E-ABDA-E445BFAD7685}" type="pres">
      <dgm:prSet presAssocID="{5217CF4F-6B8D-4FC1-B92C-1F3AD7ECBB83}" presName="spacer" presStyleCnt="0"/>
      <dgm:spPr/>
    </dgm:pt>
    <dgm:pt modelId="{960EF489-E5C7-4684-B6AB-52FD77D0F56A}" type="pres">
      <dgm:prSet presAssocID="{2B7A14B2-CAB8-4FD3-959D-A140BCE964DD}" presName="parentText" presStyleLbl="node1" presStyleIdx="2" presStyleCnt="3">
        <dgm:presLayoutVars>
          <dgm:chMax val="0"/>
          <dgm:bulletEnabled val="1"/>
        </dgm:presLayoutVars>
      </dgm:prSet>
      <dgm:spPr/>
    </dgm:pt>
  </dgm:ptLst>
  <dgm:cxnLst>
    <dgm:cxn modelId="{C7C8D744-A269-4856-81D2-0B8BA5172699}" srcId="{7BB71777-17EF-4973-95D2-F98A7D7727C0}" destId="{5082889D-5621-4EF1-8D93-F6F208AA5194}" srcOrd="0" destOrd="0" parTransId="{D390CBF4-0CD5-44EF-B300-459872EAF64B}" sibTransId="{8D799248-DA36-4CC6-A960-9882F3030DE7}"/>
    <dgm:cxn modelId="{26957F68-2097-4ED7-9633-36A7E9B3B513}" type="presOf" srcId="{5082889D-5621-4EF1-8D93-F6F208AA5194}" destId="{F7D3820C-34F5-4CC0-BD47-09AA80FEE3CB}" srcOrd="0" destOrd="0" presId="urn:microsoft.com/office/officeart/2005/8/layout/vList2"/>
    <dgm:cxn modelId="{0CF1BF52-88D1-4D58-BB62-83B8B3916D9A}" type="presOf" srcId="{4FC6D3B9-B8FA-4CAA-802D-1FD678DE2482}" destId="{579D8F64-0DBA-4F6B-89DF-4CA5B6A2CED0}" srcOrd="0" destOrd="0" presId="urn:microsoft.com/office/officeart/2005/8/layout/vList2"/>
    <dgm:cxn modelId="{E8888D7D-70CB-4EA4-8471-87E664558B74}" type="presOf" srcId="{7BB71777-17EF-4973-95D2-F98A7D7727C0}" destId="{C93D8F10-7866-4F58-9AFC-05A6BA9DC9DD}" srcOrd="0" destOrd="0" presId="urn:microsoft.com/office/officeart/2005/8/layout/vList2"/>
    <dgm:cxn modelId="{B09D65C3-E38C-49E9-9008-8D61ECD58E21}" type="presOf" srcId="{2B7A14B2-CAB8-4FD3-959D-A140BCE964DD}" destId="{960EF489-E5C7-4684-B6AB-52FD77D0F56A}" srcOrd="0" destOrd="0" presId="urn:microsoft.com/office/officeart/2005/8/layout/vList2"/>
    <dgm:cxn modelId="{AE764AD0-7C27-4F98-97B6-7634B170C1BD}" srcId="{7BB71777-17EF-4973-95D2-F98A7D7727C0}" destId="{2B7A14B2-CAB8-4FD3-959D-A140BCE964DD}" srcOrd="2" destOrd="0" parTransId="{9341819C-6EA2-4A57-8E46-E55DBF676324}" sibTransId="{0C680390-A4DA-4AD4-8F61-EEE67CB694AF}"/>
    <dgm:cxn modelId="{25E168DE-C1FF-4AA2-B09D-B9E1FC6EE219}" srcId="{7BB71777-17EF-4973-95D2-F98A7D7727C0}" destId="{4FC6D3B9-B8FA-4CAA-802D-1FD678DE2482}" srcOrd="1" destOrd="0" parTransId="{7CE5E158-4FE6-40E6-B2E1-E543866A483E}" sibTransId="{5217CF4F-6B8D-4FC1-B92C-1F3AD7ECBB83}"/>
    <dgm:cxn modelId="{848ED48C-ADCB-44DF-8E64-A775C75D9736}" type="presParOf" srcId="{C93D8F10-7866-4F58-9AFC-05A6BA9DC9DD}" destId="{F7D3820C-34F5-4CC0-BD47-09AA80FEE3CB}" srcOrd="0" destOrd="0" presId="urn:microsoft.com/office/officeart/2005/8/layout/vList2"/>
    <dgm:cxn modelId="{7A5AEAE5-690E-4646-A462-EC8035A578AC}" type="presParOf" srcId="{C93D8F10-7866-4F58-9AFC-05A6BA9DC9DD}" destId="{49163E8B-C1DA-4366-89B1-236CBAA58CF6}" srcOrd="1" destOrd="0" presId="urn:microsoft.com/office/officeart/2005/8/layout/vList2"/>
    <dgm:cxn modelId="{BD051E42-B2A4-460F-AB9C-BB8561F57C48}" type="presParOf" srcId="{C93D8F10-7866-4F58-9AFC-05A6BA9DC9DD}" destId="{579D8F64-0DBA-4F6B-89DF-4CA5B6A2CED0}" srcOrd="2" destOrd="0" presId="urn:microsoft.com/office/officeart/2005/8/layout/vList2"/>
    <dgm:cxn modelId="{15657E66-DC16-4618-8E93-25BC67F293CF}" type="presParOf" srcId="{C93D8F10-7866-4F58-9AFC-05A6BA9DC9DD}" destId="{1B9CF7D9-FCD3-414E-ABDA-E445BFAD7685}" srcOrd="3" destOrd="0" presId="urn:microsoft.com/office/officeart/2005/8/layout/vList2"/>
    <dgm:cxn modelId="{3DD17CEB-64E0-4ACA-9A47-A50260D08141}" type="presParOf" srcId="{C93D8F10-7866-4F58-9AFC-05A6BA9DC9DD}" destId="{960EF489-E5C7-4684-B6AB-52FD77D0F56A}"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5D846-C727-4CF9-8C76-F25CD2BEE0A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3DD5B76C-DE48-4344-AE4A-0E802DD9963E}">
      <dgm:prSet/>
      <dgm:spPr/>
      <dgm:t>
        <a:bodyPr/>
        <a:lstStyle/>
        <a:p>
          <a:r>
            <a:rPr lang="en-US"/>
            <a:t>- Nghệ thuật khắc hoạ nhân vật</a:t>
          </a:r>
        </a:p>
      </dgm:t>
    </dgm:pt>
    <dgm:pt modelId="{0C6981D4-0FE4-4CF8-8964-53A267AA4488}" type="parTrans" cxnId="{CAA25ED2-183A-49DB-9C2C-1E0E63B570C2}">
      <dgm:prSet/>
      <dgm:spPr/>
      <dgm:t>
        <a:bodyPr/>
        <a:lstStyle/>
        <a:p>
          <a:endParaRPr lang="en-US"/>
        </a:p>
      </dgm:t>
    </dgm:pt>
    <dgm:pt modelId="{AA90B889-C2F2-4F7A-B738-0F99DA463505}" type="sibTrans" cxnId="{CAA25ED2-183A-49DB-9C2C-1E0E63B570C2}">
      <dgm:prSet/>
      <dgm:spPr/>
      <dgm:t>
        <a:bodyPr/>
        <a:lstStyle/>
        <a:p>
          <a:endParaRPr lang="en-US"/>
        </a:p>
      </dgm:t>
    </dgm:pt>
    <dgm:pt modelId="{C9E9B530-B37F-4649-9CB0-A46554417C5B}">
      <dgm:prSet/>
      <dgm:spPr/>
      <dgm:t>
        <a:bodyPr/>
        <a:lstStyle/>
        <a:p>
          <a:r>
            <a:rPr lang="en-US"/>
            <a:t>- Nghệ thuật kể chuyện</a:t>
          </a:r>
        </a:p>
      </dgm:t>
    </dgm:pt>
    <dgm:pt modelId="{23E1EFF7-EB73-4C7D-93C7-41C8085B70BF}" type="parTrans" cxnId="{363471A6-0DDC-4224-A9C0-B8FEBFD7795C}">
      <dgm:prSet/>
      <dgm:spPr/>
      <dgm:t>
        <a:bodyPr/>
        <a:lstStyle/>
        <a:p>
          <a:endParaRPr lang="en-US"/>
        </a:p>
      </dgm:t>
    </dgm:pt>
    <dgm:pt modelId="{18191514-DB85-49D3-BAD6-4934E2BEE128}" type="sibTrans" cxnId="{363471A6-0DDC-4224-A9C0-B8FEBFD7795C}">
      <dgm:prSet/>
      <dgm:spPr/>
      <dgm:t>
        <a:bodyPr/>
        <a:lstStyle/>
        <a:p>
          <a:endParaRPr lang="en-US"/>
        </a:p>
      </dgm:t>
    </dgm:pt>
    <dgm:pt modelId="{A945065E-5B01-4843-8DE7-4B634490E733}" type="pres">
      <dgm:prSet presAssocID="{2EF5D846-C727-4CF9-8C76-F25CD2BEE0A4}" presName="linear" presStyleCnt="0">
        <dgm:presLayoutVars>
          <dgm:animLvl val="lvl"/>
          <dgm:resizeHandles val="exact"/>
        </dgm:presLayoutVars>
      </dgm:prSet>
      <dgm:spPr/>
    </dgm:pt>
    <dgm:pt modelId="{ECAFAB74-C7D1-44F7-8239-BD75D131BCA9}" type="pres">
      <dgm:prSet presAssocID="{3DD5B76C-DE48-4344-AE4A-0E802DD9963E}" presName="parentText" presStyleLbl="node1" presStyleIdx="0" presStyleCnt="2">
        <dgm:presLayoutVars>
          <dgm:chMax val="0"/>
          <dgm:bulletEnabled val="1"/>
        </dgm:presLayoutVars>
      </dgm:prSet>
      <dgm:spPr/>
    </dgm:pt>
    <dgm:pt modelId="{9C234F8E-ACED-46D1-BDB1-9148A2FD6CBA}" type="pres">
      <dgm:prSet presAssocID="{AA90B889-C2F2-4F7A-B738-0F99DA463505}" presName="spacer" presStyleCnt="0"/>
      <dgm:spPr/>
    </dgm:pt>
    <dgm:pt modelId="{9F937BCC-D13E-4ABB-8FEC-22D99189B712}" type="pres">
      <dgm:prSet presAssocID="{C9E9B530-B37F-4649-9CB0-A46554417C5B}" presName="parentText" presStyleLbl="node1" presStyleIdx="1" presStyleCnt="2">
        <dgm:presLayoutVars>
          <dgm:chMax val="0"/>
          <dgm:bulletEnabled val="1"/>
        </dgm:presLayoutVars>
      </dgm:prSet>
      <dgm:spPr/>
    </dgm:pt>
  </dgm:ptLst>
  <dgm:cxnLst>
    <dgm:cxn modelId="{74661169-A146-447B-A435-3D3EB738D1D5}" type="presOf" srcId="{3DD5B76C-DE48-4344-AE4A-0E802DD9963E}" destId="{ECAFAB74-C7D1-44F7-8239-BD75D131BCA9}" srcOrd="0" destOrd="0" presId="urn:microsoft.com/office/officeart/2005/8/layout/vList2"/>
    <dgm:cxn modelId="{363471A6-0DDC-4224-A9C0-B8FEBFD7795C}" srcId="{2EF5D846-C727-4CF9-8C76-F25CD2BEE0A4}" destId="{C9E9B530-B37F-4649-9CB0-A46554417C5B}" srcOrd="1" destOrd="0" parTransId="{23E1EFF7-EB73-4C7D-93C7-41C8085B70BF}" sibTransId="{18191514-DB85-49D3-BAD6-4934E2BEE128}"/>
    <dgm:cxn modelId="{4456D4B4-8808-4CE0-A497-A18F75949823}" type="presOf" srcId="{2EF5D846-C727-4CF9-8C76-F25CD2BEE0A4}" destId="{A945065E-5B01-4843-8DE7-4B634490E733}" srcOrd="0" destOrd="0" presId="urn:microsoft.com/office/officeart/2005/8/layout/vList2"/>
    <dgm:cxn modelId="{7AAC38D1-C8E0-4BBA-B6B4-92C2B2C31E45}" type="presOf" srcId="{C9E9B530-B37F-4649-9CB0-A46554417C5B}" destId="{9F937BCC-D13E-4ABB-8FEC-22D99189B712}" srcOrd="0" destOrd="0" presId="urn:microsoft.com/office/officeart/2005/8/layout/vList2"/>
    <dgm:cxn modelId="{CAA25ED2-183A-49DB-9C2C-1E0E63B570C2}" srcId="{2EF5D846-C727-4CF9-8C76-F25CD2BEE0A4}" destId="{3DD5B76C-DE48-4344-AE4A-0E802DD9963E}" srcOrd="0" destOrd="0" parTransId="{0C6981D4-0FE4-4CF8-8964-53A267AA4488}" sibTransId="{AA90B889-C2F2-4F7A-B738-0F99DA463505}"/>
    <dgm:cxn modelId="{B16B9F33-1887-415C-B632-76CECE3E5594}" type="presParOf" srcId="{A945065E-5B01-4843-8DE7-4B634490E733}" destId="{ECAFAB74-C7D1-44F7-8239-BD75D131BCA9}" srcOrd="0" destOrd="0" presId="urn:microsoft.com/office/officeart/2005/8/layout/vList2"/>
    <dgm:cxn modelId="{5F3F91AD-BDA5-4E4F-8E59-31BD7D5BFE67}" type="presParOf" srcId="{A945065E-5B01-4843-8DE7-4B634490E733}" destId="{9C234F8E-ACED-46D1-BDB1-9148A2FD6CBA}" srcOrd="1" destOrd="0" presId="urn:microsoft.com/office/officeart/2005/8/layout/vList2"/>
    <dgm:cxn modelId="{CA6B0344-9929-41A7-B8E9-DD3608A023C9}" type="presParOf" srcId="{A945065E-5B01-4843-8DE7-4B634490E733}" destId="{9F937BCC-D13E-4ABB-8FEC-22D99189B71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3820C-34F5-4CC0-BD47-09AA80FEE3CB}">
      <dsp:nvSpPr>
        <dsp:cNvPr id="0" name=""/>
        <dsp:cNvSpPr/>
      </dsp:nvSpPr>
      <dsp:spPr>
        <a:xfrm>
          <a:off x="0" y="505118"/>
          <a:ext cx="7316190"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t>- </a:t>
          </a:r>
          <a:r>
            <a:rPr lang="en-US" sz="2700" b="1" i="1" kern="1200" dirty="0" err="1"/>
            <a:t>Một</a:t>
          </a:r>
          <a:r>
            <a:rPr lang="en-US" sz="2700" b="1" i="1" kern="1200" dirty="0"/>
            <a:t> </a:t>
          </a:r>
          <a:r>
            <a:rPr lang="en-US" sz="2700" b="1" i="1" kern="1200" dirty="0" err="1"/>
            <a:t>vị</a:t>
          </a:r>
          <a:r>
            <a:rPr lang="en-US" sz="2700" b="1" i="1" kern="1200" dirty="0"/>
            <a:t> </a:t>
          </a:r>
          <a:r>
            <a:rPr lang="en-US" sz="2700" b="1" i="1" kern="1200" dirty="0" err="1"/>
            <a:t>tướng</a:t>
          </a:r>
          <a:r>
            <a:rPr lang="en-US" sz="2700" b="1" i="1" kern="1200" dirty="0"/>
            <a:t> </a:t>
          </a:r>
          <a:r>
            <a:rPr lang="en-US" sz="2700" b="1" i="1" kern="1200" dirty="0" err="1"/>
            <a:t>anh</a:t>
          </a:r>
          <a:r>
            <a:rPr lang="en-US" sz="2700" b="1" i="1" kern="1200" dirty="0"/>
            <a:t> </a:t>
          </a:r>
          <a:r>
            <a:rPr lang="en-US" sz="2700" b="1" i="1" kern="1200" dirty="0" err="1"/>
            <a:t>hùng</a:t>
          </a:r>
          <a:r>
            <a:rPr lang="en-US" sz="2700" b="1" i="1" kern="1200" dirty="0"/>
            <a:t> </a:t>
          </a:r>
          <a:r>
            <a:rPr lang="en-US" sz="2700" b="1" i="1" kern="1200" dirty="0" err="1"/>
            <a:t>đầy</a:t>
          </a:r>
          <a:r>
            <a:rPr lang="en-US" sz="2700" b="1" i="1" kern="1200" dirty="0"/>
            <a:t> </a:t>
          </a:r>
          <a:r>
            <a:rPr lang="en-US" sz="2700" b="1" i="1" kern="1200" dirty="0" err="1"/>
            <a:t>tài</a:t>
          </a:r>
          <a:r>
            <a:rPr lang="en-US" sz="2700" b="1" i="1" kern="1200" dirty="0"/>
            <a:t> </a:t>
          </a:r>
          <a:r>
            <a:rPr lang="en-US" sz="2700" b="1" i="1" kern="1200" dirty="0" err="1"/>
            <a:t>năng</a:t>
          </a:r>
          <a:r>
            <a:rPr lang="en-US" sz="2700" b="1" i="1" kern="1200" dirty="0"/>
            <a:t> </a:t>
          </a:r>
          <a:r>
            <a:rPr lang="en-US" sz="2700" b="1" i="1" kern="1200" dirty="0" err="1"/>
            <a:t>mưu</a:t>
          </a:r>
          <a:r>
            <a:rPr lang="en-US" sz="2700" b="1" i="1" kern="1200" dirty="0"/>
            <a:t> </a:t>
          </a:r>
          <a:r>
            <a:rPr lang="en-US" sz="2700" b="1" i="1" kern="1200" dirty="0" err="1"/>
            <a:t>lược</a:t>
          </a:r>
          <a:r>
            <a:rPr lang="en-US" sz="2700" b="1" i="1" kern="1200" dirty="0"/>
            <a:t>:</a:t>
          </a:r>
          <a:endParaRPr lang="en-US" sz="2700" kern="1200" dirty="0"/>
        </a:p>
      </dsp:txBody>
      <dsp:txXfrm>
        <a:off x="31613" y="536731"/>
        <a:ext cx="7252964" cy="584369"/>
      </dsp:txXfrm>
    </dsp:sp>
    <dsp:sp modelId="{579D8F64-0DBA-4F6B-89DF-4CA5B6A2CED0}">
      <dsp:nvSpPr>
        <dsp:cNvPr id="0" name=""/>
        <dsp:cNvSpPr/>
      </dsp:nvSpPr>
      <dsp:spPr>
        <a:xfrm>
          <a:off x="0" y="1230473"/>
          <a:ext cx="7316190"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t>- </a:t>
          </a:r>
          <a:r>
            <a:rPr lang="en-US" sz="2700" b="1" i="1" kern="1200" dirty="0" err="1"/>
            <a:t>Tấm</a:t>
          </a:r>
          <a:r>
            <a:rPr lang="en-US" sz="2700" b="1" i="1" kern="1200" dirty="0"/>
            <a:t> </a:t>
          </a:r>
          <a:r>
            <a:rPr lang="en-US" sz="2700" b="1" i="1" kern="1200" dirty="0" err="1"/>
            <a:t>lòng</a:t>
          </a:r>
          <a:r>
            <a:rPr lang="en-US" sz="2700" b="1" i="1" kern="1200" dirty="0"/>
            <a:t> </a:t>
          </a:r>
          <a:r>
            <a:rPr lang="en-US" sz="2700" b="1" i="1" kern="1200" dirty="0" err="1"/>
            <a:t>trung</a:t>
          </a:r>
          <a:r>
            <a:rPr lang="en-US" sz="2700" b="1" i="1" kern="1200" dirty="0"/>
            <a:t> </a:t>
          </a:r>
          <a:r>
            <a:rPr lang="en-US" sz="2700" b="1" i="1" kern="1200" dirty="0" err="1"/>
            <a:t>quân</a:t>
          </a:r>
          <a:r>
            <a:rPr lang="en-US" sz="2700" b="1" i="1" kern="1200" dirty="0"/>
            <a:t> </a:t>
          </a:r>
          <a:r>
            <a:rPr lang="en-US" sz="2700" b="1" i="1" kern="1200" dirty="0" err="1"/>
            <a:t>ái</a:t>
          </a:r>
          <a:r>
            <a:rPr lang="en-US" sz="2700" b="1" i="1" kern="1200" dirty="0"/>
            <a:t> </a:t>
          </a:r>
          <a:r>
            <a:rPr lang="en-US" sz="2700" b="1" i="1" kern="1200" dirty="0" err="1"/>
            <a:t>quốc</a:t>
          </a:r>
          <a:endParaRPr lang="en-US" sz="2700" kern="1200" dirty="0"/>
        </a:p>
      </dsp:txBody>
      <dsp:txXfrm>
        <a:off x="31613" y="1262086"/>
        <a:ext cx="7252964" cy="584369"/>
      </dsp:txXfrm>
    </dsp:sp>
    <dsp:sp modelId="{960EF489-E5C7-4684-B6AB-52FD77D0F56A}">
      <dsp:nvSpPr>
        <dsp:cNvPr id="0" name=""/>
        <dsp:cNvSpPr/>
      </dsp:nvSpPr>
      <dsp:spPr>
        <a:xfrm>
          <a:off x="0" y="1955829"/>
          <a:ext cx="7316190" cy="64759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t>- </a:t>
          </a:r>
          <a:r>
            <a:rPr lang="en-US" sz="2700" b="1" i="1" kern="1200" dirty="0" err="1"/>
            <a:t>Đức</a:t>
          </a:r>
          <a:r>
            <a:rPr lang="en-US" sz="2700" b="1" i="1" kern="1200" dirty="0"/>
            <a:t> </a:t>
          </a:r>
          <a:r>
            <a:rPr lang="en-US" sz="2700" b="1" i="1" kern="1200" dirty="0" err="1"/>
            <a:t>độ</a:t>
          </a:r>
          <a:r>
            <a:rPr lang="en-US" sz="2700" b="1" i="1" kern="1200" dirty="0"/>
            <a:t> </a:t>
          </a:r>
          <a:r>
            <a:rPr lang="en-US" sz="2700" b="1" i="1" kern="1200" dirty="0" err="1"/>
            <a:t>lớn</a:t>
          </a:r>
          <a:r>
            <a:rPr lang="en-US" sz="2700" b="1" i="1" kern="1200" dirty="0"/>
            <a:t> lao </a:t>
          </a:r>
          <a:r>
            <a:rPr lang="en-US" sz="2700" b="1" i="1" kern="1200" dirty="0" err="1"/>
            <a:t>của</a:t>
          </a:r>
          <a:r>
            <a:rPr lang="en-US" sz="2700" b="1" i="1" kern="1200" dirty="0"/>
            <a:t> </a:t>
          </a:r>
          <a:r>
            <a:rPr lang="en-US" sz="2700" b="1" i="1" kern="1200" dirty="0" err="1"/>
            <a:t>một</a:t>
          </a:r>
          <a:r>
            <a:rPr lang="en-US" sz="2700" b="1" i="1" kern="1200" dirty="0"/>
            <a:t> </a:t>
          </a:r>
          <a:r>
            <a:rPr lang="en-US" sz="2700" b="1" i="1" kern="1200" dirty="0" err="1"/>
            <a:t>nhân</a:t>
          </a:r>
          <a:r>
            <a:rPr lang="en-US" sz="2700" b="1" i="1" kern="1200" dirty="0"/>
            <a:t> </a:t>
          </a:r>
          <a:r>
            <a:rPr lang="en-US" sz="2700" b="1" i="1" kern="1200" dirty="0" err="1"/>
            <a:t>cách</a:t>
          </a:r>
          <a:r>
            <a:rPr lang="en-US" sz="2700" b="1" i="1" kern="1200" dirty="0"/>
            <a:t> </a:t>
          </a:r>
          <a:r>
            <a:rPr lang="en-US" sz="2700" b="1" i="1" kern="1200" dirty="0" err="1"/>
            <a:t>lớn</a:t>
          </a:r>
          <a:endParaRPr lang="en-US" sz="2700" kern="1200" dirty="0"/>
        </a:p>
      </dsp:txBody>
      <dsp:txXfrm>
        <a:off x="31613" y="1987442"/>
        <a:ext cx="7252964"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FAB74-C7D1-44F7-8239-BD75D131BCA9}">
      <dsp:nvSpPr>
        <dsp:cNvPr id="0" name=""/>
        <dsp:cNvSpPr/>
      </dsp:nvSpPr>
      <dsp:spPr>
        <a:xfrm>
          <a:off x="0" y="720600"/>
          <a:ext cx="7923755" cy="107932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 Nghệ thuật khắc hoạ nhân vật</a:t>
          </a:r>
        </a:p>
      </dsp:txBody>
      <dsp:txXfrm>
        <a:off x="52688" y="773288"/>
        <a:ext cx="7818379" cy="973949"/>
      </dsp:txXfrm>
    </dsp:sp>
    <dsp:sp modelId="{9F937BCC-D13E-4ABB-8FEC-22D99189B712}">
      <dsp:nvSpPr>
        <dsp:cNvPr id="0" name=""/>
        <dsp:cNvSpPr/>
      </dsp:nvSpPr>
      <dsp:spPr>
        <a:xfrm>
          <a:off x="0" y="1929525"/>
          <a:ext cx="7923755" cy="107932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 Nghệ thuật kể chuyện</a:t>
          </a:r>
        </a:p>
      </dsp:txBody>
      <dsp:txXfrm>
        <a:off x="52688" y="1982213"/>
        <a:ext cx="7818379" cy="9739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9E52C0-4098-4ED1-93BE-8838C98D4A0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12A5B3B-0A1D-4B95-A56C-67E2F3793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8493909-D514-4FC2-9B1E-DE7D65136641}"/>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D72F4AFA-2CB9-4C92-87A6-8D68EAE0D74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8B4B958-07AC-4E02-A4FC-E82B1484EABE}"/>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335905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56B5A-F88E-4498-A11D-DB249EDBC67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059DC5-4CF5-4874-B68F-44EC3A7A8FC3}"/>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AB52E59-F17D-4256-B0BB-47C42B18C405}"/>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F370FC19-6210-4C2E-9F0C-197E4DA4F00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26AEBDC-4CD5-45FF-8706-71A8368FC45D}"/>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321976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FE86B30-C73D-4FE0-B134-695ABEDC163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E30FB35-E172-48D4-A640-1B78613D3B87}"/>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9106BB-0AC1-4EFD-92A8-34DB26BB3240}"/>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B94803C0-627F-42F4-B504-4A4182B0A55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DD9C85C-7E52-4178-A535-9043F19654B7}"/>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261527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312820-4DD2-4DFE-8F7F-08476D07B35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3BCBBB-6C35-4091-B0C6-EFB7870A8D73}"/>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6CCDE-7591-4B31-8D12-FBB53C69BE79}"/>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E0F2D36B-37D2-45A1-84E4-4FC51BB509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370BEE-9219-4A4E-B765-9FC6ABB7A99D}"/>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193282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763F8ED-BC47-4858-BCED-C22710D8340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6CEAC-A66B-4ED7-B66A-20AD2B59C6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BAF78638-EC3D-47C1-97BE-612B89A4165F}"/>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8EFF9B79-329B-4198-9F00-A81E903AF23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2222463-7EC1-4F84-BAFA-A885B2A51732}"/>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204371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DBD081-01B8-40FB-A1E8-0A4ED2A1F2F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5E476A0-018F-4BD7-AECE-A83E42DD4B0A}"/>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5BC4FC5-2764-498F-BFF7-A0F17E440EFC}"/>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FD23682-8BDE-42E2-AD2B-B474880A5A26}"/>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6" name="Chỗ dành sẵn cho Chân trang 5">
            <a:extLst>
              <a:ext uri="{FF2B5EF4-FFF2-40B4-BE49-F238E27FC236}">
                <a16:creationId xmlns:a16="http://schemas.microsoft.com/office/drawing/2014/main" id="{8E74D505-33EF-46E5-9ACB-50FDA5F4DA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213E9A-B87D-4DF3-8D18-D49ED061890F}"/>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39057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70C0E0-0B42-4B23-885D-5D5052A22D5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6E6908-8E07-46B0-BE25-A46E519E7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55119D01-A3FA-47FE-A6C4-C935E2F5C1CB}"/>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B5087A5-6A11-4400-BAE3-25405FA92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BB19E12E-FE51-4667-8E2D-2D1B1CF0245F}"/>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5A99341-D03E-4767-8280-5EC82ABB1C00}"/>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8" name="Chỗ dành sẵn cho Chân trang 7">
            <a:extLst>
              <a:ext uri="{FF2B5EF4-FFF2-40B4-BE49-F238E27FC236}">
                <a16:creationId xmlns:a16="http://schemas.microsoft.com/office/drawing/2014/main" id="{C9BF9668-BDD6-4E29-86B4-EA7B5CA2399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141A6E2-B08E-491C-9692-170F929BFD1A}"/>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236757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BEC714-5620-4164-A67D-E923F628C81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99FA00-DF08-45E8-B270-1B5CA636E735}"/>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4" name="Chỗ dành sẵn cho Chân trang 3">
            <a:extLst>
              <a:ext uri="{FF2B5EF4-FFF2-40B4-BE49-F238E27FC236}">
                <a16:creationId xmlns:a16="http://schemas.microsoft.com/office/drawing/2014/main" id="{867EE881-DB03-4375-BECE-B114CD5E7D7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7FE1916-D776-4018-888A-4123DBCE0628}"/>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96803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75C3963-CC19-4A1B-9955-C36A8B08C8B8}"/>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3" name="Chỗ dành sẵn cho Chân trang 2">
            <a:extLst>
              <a:ext uri="{FF2B5EF4-FFF2-40B4-BE49-F238E27FC236}">
                <a16:creationId xmlns:a16="http://schemas.microsoft.com/office/drawing/2014/main" id="{6897391E-E2A3-48B1-ABEB-0F7A6D2E5FB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E574DC1-D1CE-49A1-B86F-E9018AF8649A}"/>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19332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500B5A-1DF7-411E-A0FB-0A37A25FC24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F9858C5-A234-4ADD-B16A-F8C7B3CAB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7EC006-A511-4370-B154-D0ADB58F8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C6E4B9C4-4CB8-472C-A11B-28605C19C82B}"/>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6" name="Chỗ dành sẵn cho Chân trang 5">
            <a:extLst>
              <a:ext uri="{FF2B5EF4-FFF2-40B4-BE49-F238E27FC236}">
                <a16:creationId xmlns:a16="http://schemas.microsoft.com/office/drawing/2014/main" id="{9BA3EF4A-65E0-48B8-8CCA-781FE9A16F7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013BF26-DD78-461C-A42E-722D24B39023}"/>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121802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0209C6-6FC9-42AA-9664-16EF34E629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6D0B072-2A3A-40B2-8467-B6455956F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0A22ED5-678F-453C-8BD6-012A195CD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5F018E8B-E4C0-41A9-97E5-7150CF0D0E1B}"/>
              </a:ext>
            </a:extLst>
          </p:cNvPr>
          <p:cNvSpPr>
            <a:spLocks noGrp="1"/>
          </p:cNvSpPr>
          <p:nvPr>
            <p:ph type="dt" sz="half" idx="10"/>
          </p:nvPr>
        </p:nvSpPr>
        <p:spPr/>
        <p:txBody>
          <a:bodyPr/>
          <a:lstStyle/>
          <a:p>
            <a:fld id="{5E408A9B-A017-428E-B759-5586DA3BEE36}" type="datetimeFigureOut">
              <a:rPr lang="en-US" smtClean="0"/>
              <a:t>23/01/2019</a:t>
            </a:fld>
            <a:endParaRPr lang="en-US"/>
          </a:p>
        </p:txBody>
      </p:sp>
      <p:sp>
        <p:nvSpPr>
          <p:cNvPr id="6" name="Chỗ dành sẵn cho Chân trang 5">
            <a:extLst>
              <a:ext uri="{FF2B5EF4-FFF2-40B4-BE49-F238E27FC236}">
                <a16:creationId xmlns:a16="http://schemas.microsoft.com/office/drawing/2014/main" id="{8E8F0CCD-4FBB-4E32-91FA-190DAA12A28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387A84-85ED-40A3-A4A5-7F3140394B20}"/>
              </a:ext>
            </a:extLst>
          </p:cNvPr>
          <p:cNvSpPr>
            <a:spLocks noGrp="1"/>
          </p:cNvSpPr>
          <p:nvPr>
            <p:ph type="sldNum" sz="quarter" idx="12"/>
          </p:nvPr>
        </p:nvSpPr>
        <p:spPr/>
        <p:txBody>
          <a:bodyPr/>
          <a:lstStyle/>
          <a:p>
            <a:fld id="{39A5BF6A-B7F0-4C74-8D06-4E6E1A42FCB2}" type="slidenum">
              <a:rPr lang="en-US" smtClean="0"/>
              <a:t>‹#›</a:t>
            </a:fld>
            <a:endParaRPr lang="en-US"/>
          </a:p>
        </p:txBody>
      </p:sp>
    </p:spTree>
    <p:extLst>
      <p:ext uri="{BB962C8B-B14F-4D97-AF65-F5344CB8AC3E}">
        <p14:creationId xmlns:p14="http://schemas.microsoft.com/office/powerpoint/2010/main" val="2837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C81957B-62C2-40B2-8C12-BC21252BC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5C8F554-A407-4666-A455-4687B23EC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7D97812-4322-4438-B242-6CFA93756E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08A9B-A017-428E-B759-5586DA3BEE36}" type="datetimeFigureOut">
              <a:rPr lang="en-US" smtClean="0"/>
              <a:t>23/01/2019</a:t>
            </a:fld>
            <a:endParaRPr lang="en-US"/>
          </a:p>
        </p:txBody>
      </p:sp>
      <p:sp>
        <p:nvSpPr>
          <p:cNvPr id="5" name="Chỗ dành sẵn cho Chân trang 4">
            <a:extLst>
              <a:ext uri="{FF2B5EF4-FFF2-40B4-BE49-F238E27FC236}">
                <a16:creationId xmlns:a16="http://schemas.microsoft.com/office/drawing/2014/main" id="{86C62C08-083F-4B05-A9F5-254D611EE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69251FF-CCEF-4304-9CB3-BE99CDC4C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A5BF6A-B7F0-4C74-8D06-4E6E1A42FCB2}" type="slidenum">
              <a:rPr lang="en-US" smtClean="0"/>
              <a:t>‹#›</a:t>
            </a:fld>
            <a:endParaRPr lang="en-US"/>
          </a:p>
        </p:txBody>
      </p:sp>
    </p:spTree>
    <p:extLst>
      <p:ext uri="{BB962C8B-B14F-4D97-AF65-F5344CB8AC3E}">
        <p14:creationId xmlns:p14="http://schemas.microsoft.com/office/powerpoint/2010/main" val="223318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jpeg"/><Relationship Id="rId7" Type="http://schemas.openxmlformats.org/officeDocument/2006/relationships/diagramLayout" Target="../diagrams/layout1.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5.jpeg"/><Relationship Id="rId10" Type="http://schemas.microsoft.com/office/2007/relationships/diagramDrawing" Target="../diagrams/drawing1.xml"/><Relationship Id="rId4" Type="http://schemas.openxmlformats.org/officeDocument/2006/relationships/image" Target="../media/image14.jpe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6BB41BD-C3BF-4127-9FFB-DD9E0192306A}"/>
              </a:ext>
            </a:extLst>
          </p:cNvPr>
          <p:cNvSpPr>
            <a:spLocks noGrp="1"/>
          </p:cNvSpPr>
          <p:nvPr>
            <p:ph type="body" idx="1"/>
          </p:nvPr>
        </p:nvSpPr>
        <p:spPr/>
        <p:txBody>
          <a:bodyPr/>
          <a:lstStyle/>
          <a:p>
            <a:pPr>
              <a:buFont typeface="Arial" panose="020B0604020202020204" pitchFamily="34" charset="0"/>
              <a:buNone/>
            </a:pPr>
            <a:endParaRPr lang="en-US" altLang="en-US" sz="3600" b="1">
              <a:latin typeface="Times New Roman" panose="02020603050405020304" pitchFamily="18" charset="0"/>
            </a:endParaRPr>
          </a:p>
          <a:p>
            <a:pPr>
              <a:buFont typeface="Arial" panose="020B0604020202020204" pitchFamily="34" charset="0"/>
              <a:buNone/>
            </a:pPr>
            <a:r>
              <a:rPr lang="en-US" altLang="en-US" sz="3600" b="1">
                <a:latin typeface="Times New Roman" panose="02020603050405020304" pitchFamily="18" charset="0"/>
              </a:rPr>
              <a:t>Em hãy đọc đoạn văn sau và cho biết đoạn văn trên được trích trong tác phẩm nào? Của ai?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áº¿t quáº£ hÃ¬nh áº£nh cho tráº§n quá»c tuáº¥n">
            <a:extLst>
              <a:ext uri="{FF2B5EF4-FFF2-40B4-BE49-F238E27FC236}">
                <a16:creationId xmlns:a16="http://schemas.microsoft.com/office/drawing/2014/main" id="{4C309708-DBB7-4885-94CD-245E3092D17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0506" b="6185"/>
          <a:stretch/>
        </p:blipFill>
        <p:spPr bwMode="auto">
          <a:xfrm>
            <a:off x="0" y="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3079" name="Content Placeholder 3078">
            <a:extLst>
              <a:ext uri="{FF2B5EF4-FFF2-40B4-BE49-F238E27FC236}">
                <a16:creationId xmlns:a16="http://schemas.microsoft.com/office/drawing/2014/main" id="{5FB4704C-66A9-40A8-8677-D8D34CA155DC}"/>
              </a:ext>
            </a:extLst>
          </p:cNvPr>
          <p:cNvSpPr>
            <a:spLocks noGrp="1"/>
          </p:cNvSpPr>
          <p:nvPr>
            <p:ph idx="1"/>
          </p:nvPr>
        </p:nvSpPr>
        <p:spPr>
          <a:xfrm>
            <a:off x="805543" y="2871982"/>
            <a:ext cx="4558309" cy="3181684"/>
          </a:xfrm>
        </p:spPr>
        <p:txBody>
          <a:bodyPr anchor="t">
            <a:normAutofit/>
          </a:bodyPr>
          <a:lstStyle/>
          <a:p>
            <a:endParaRPr lang="en-US" sz="1800"/>
          </a:p>
        </p:txBody>
      </p:sp>
      <p:sp>
        <p:nvSpPr>
          <p:cNvPr id="73" name="Oval 7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Káº¿t quáº£ hÃ¬nh áº£nh cho tráº§n quá»c tuáº¥n">
            <a:extLst>
              <a:ext uri="{FF2B5EF4-FFF2-40B4-BE49-F238E27FC236}">
                <a16:creationId xmlns:a16="http://schemas.microsoft.com/office/drawing/2014/main" id="{2B17C548-6BE1-4CD1-8B0F-8505DDA61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18" r="19184" b="2"/>
          <a:stretch/>
        </p:blipFill>
        <p:spPr bwMode="auto">
          <a:xfrm>
            <a:off x="5925809" y="2837001"/>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077" name="Picture 2" descr="HÃ¬nh áº£nh cÃ³ liÃªn quan">
            <a:extLst>
              <a:ext uri="{FF2B5EF4-FFF2-40B4-BE49-F238E27FC236}">
                <a16:creationId xmlns:a16="http://schemas.microsoft.com/office/drawing/2014/main" id="{480D6CE3-EE10-43A3-8D6A-FE4969967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89" r="10020" b="-1"/>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Ã¬nh áº£nh cÃ³ liÃªn quan">
            <a:extLst>
              <a:ext uri="{FF2B5EF4-FFF2-40B4-BE49-F238E27FC236}">
                <a16:creationId xmlns:a16="http://schemas.microsoft.com/office/drawing/2014/main" id="{0E7BD0B5-81D0-4E31-B21A-ABE12ECA6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38" r="11882" b="1"/>
          <a:stretch/>
        </p:blipFill>
        <p:spPr bwMode="auto">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16" name="Rectangle 216">
            <a:extLst>
              <a:ext uri="{FF2B5EF4-FFF2-40B4-BE49-F238E27FC236}">
                <a16:creationId xmlns:a16="http://schemas.microsoft.com/office/drawing/2014/main" id="{4A5E3039-5FF5-4D87-978D-D3580C0C5FFF}"/>
              </a:ext>
            </a:extLst>
          </p:cNvPr>
          <p:cNvSpPr>
            <a:spLocks noChangeArrowheads="1"/>
          </p:cNvSpPr>
          <p:nvPr/>
        </p:nvSpPr>
        <p:spPr bwMode="auto">
          <a:xfrm>
            <a:off x="0" y="159100"/>
            <a:ext cx="71080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en-US" altLang="en-US" sz="2800" b="1" dirty="0">
                <a:solidFill>
                  <a:srgbClr val="FF0000"/>
                </a:solidFill>
                <a:latin typeface="Arial" panose="020B0604020202020204" pitchFamily="34" charset="0"/>
                <a:cs typeface="Arial" panose="020B0604020202020204" pitchFamily="34" charset="0"/>
              </a:rPr>
              <a:t> 1. </a:t>
            </a:r>
            <a:r>
              <a:rPr lang="en-US" altLang="en-US" sz="2800" b="1" dirty="0" err="1">
                <a:solidFill>
                  <a:srgbClr val="FF0000"/>
                </a:solidFill>
                <a:latin typeface="Arial" panose="020B0604020202020204" pitchFamily="34" charset="0"/>
                <a:cs typeface="Arial" panose="020B0604020202020204" pitchFamily="34" charset="0"/>
              </a:rPr>
              <a:t>Phẩm</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chất</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của</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Hưng</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Đạo</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Đại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Vương</a:t>
            </a:r>
            <a:r>
              <a:rPr lang="en-US" altLang="en-US" sz="2800" b="1" dirty="0">
                <a:solidFill>
                  <a:srgbClr val="FF0000"/>
                </a:solidFill>
                <a:latin typeface="Arial" panose="020B0604020202020204" pitchFamily="34" charset="0"/>
                <a:cs typeface="Arial" panose="020B0604020202020204" pitchFamily="34" charset="0"/>
              </a:rPr>
              <a:t> </a:t>
            </a:r>
          </a:p>
          <a:p>
            <a:pPr algn="l" eaLnBrk="1" hangingPunct="1"/>
            <a:r>
              <a:rPr lang="en-US" altLang="en-US" sz="2800" b="1" dirty="0" err="1">
                <a:solidFill>
                  <a:srgbClr val="FF0000"/>
                </a:solidFill>
                <a:latin typeface="Arial" panose="020B0604020202020204" pitchFamily="34" charset="0"/>
                <a:cs typeface="Arial" panose="020B0604020202020204" pitchFamily="34" charset="0"/>
              </a:rPr>
              <a:t>Trần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Quốc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Tuấn</a:t>
            </a:r>
            <a:r>
              <a:rPr lang="en-US" altLang="en-US" sz="2800" b="1" dirty="0">
                <a:solidFill>
                  <a:srgbClr val="FF0000"/>
                </a:solidFill>
                <a:latin typeface="Arial" panose="020B0604020202020204" pitchFamily="34" charset="0"/>
                <a:cs typeface="Arial" panose="020B0604020202020204" pitchFamily="34" charset="0"/>
              </a:rPr>
              <a:t> </a:t>
            </a:r>
          </a:p>
        </p:txBody>
      </p:sp>
      <p:graphicFrame>
        <p:nvGraphicFramePr>
          <p:cNvPr id="7" name="Sơ đồ 6">
            <a:extLst>
              <a:ext uri="{FF2B5EF4-FFF2-40B4-BE49-F238E27FC236}">
                <a16:creationId xmlns:a16="http://schemas.microsoft.com/office/drawing/2014/main" id="{A1BC08BE-628B-4AED-8B9F-1A7ECBED24A0}"/>
              </a:ext>
            </a:extLst>
          </p:cNvPr>
          <p:cNvGraphicFramePr/>
          <p:nvPr>
            <p:extLst>
              <p:ext uri="{D42A27DB-BD31-4B8C-83A1-F6EECF244321}">
                <p14:modId xmlns:p14="http://schemas.microsoft.com/office/powerpoint/2010/main" val="3167942934"/>
              </p:ext>
            </p:extLst>
          </p:nvPr>
        </p:nvGraphicFramePr>
        <p:xfrm>
          <a:off x="0" y="930622"/>
          <a:ext cx="7316190" cy="31085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865217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êu đề 1">
            <a:extLst>
              <a:ext uri="{FF2B5EF4-FFF2-40B4-BE49-F238E27FC236}">
                <a16:creationId xmlns:a16="http://schemas.microsoft.com/office/drawing/2014/main" id="{ADAC3D10-797D-4810-BD1C-FC2CFB77FB2C}"/>
              </a:ext>
            </a:extLst>
          </p:cNvPr>
          <p:cNvSpPr>
            <a:spLocks noGrp="1"/>
          </p:cNvSpPr>
          <p:nvPr>
            <p:ph type="title"/>
          </p:nvPr>
        </p:nvSpPr>
        <p:spPr>
          <a:xfrm>
            <a:off x="4384039" y="365125"/>
            <a:ext cx="7164493" cy="1325563"/>
          </a:xfrm>
        </p:spPr>
        <p:txBody>
          <a:bodyPr>
            <a:normAutofit/>
          </a:bodyPr>
          <a:lstStyle/>
          <a:p>
            <a:r>
              <a:rPr lang="en-US" dirty="0"/>
              <a:t>2. </a:t>
            </a:r>
            <a:r>
              <a:rPr lang="en-US" dirty="0" err="1"/>
              <a:t>Nghệ</a:t>
            </a:r>
            <a:r>
              <a:rPr lang="en-US" dirty="0"/>
              <a:t> </a:t>
            </a:r>
            <a:r>
              <a:rPr lang="en-US" dirty="0" err="1"/>
              <a:t>thuật</a:t>
            </a:r>
            <a:r>
              <a:rPr lang="en-US" dirty="0"/>
              <a:t>:</a:t>
            </a:r>
          </a:p>
        </p:txBody>
      </p:sp>
      <p:pic>
        <p:nvPicPr>
          <p:cNvPr id="7" name="Picture 4" descr="Káº¿t quáº£ hÃ¬nh áº£nh cho Äáº¡i viá»t sá»­ kÃ½ toÃ n thÆ°">
            <a:extLst>
              <a:ext uri="{FF2B5EF4-FFF2-40B4-BE49-F238E27FC236}">
                <a16:creationId xmlns:a16="http://schemas.microsoft.com/office/drawing/2014/main" id="{2D7FA93A-4E99-47D7-91B8-F6037C09D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831056"/>
            <a:ext cx="3425957" cy="51954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ỗ dành sẵn cho Nội dung 4">
            <a:extLst>
              <a:ext uri="{FF2B5EF4-FFF2-40B4-BE49-F238E27FC236}">
                <a16:creationId xmlns:a16="http://schemas.microsoft.com/office/drawing/2014/main" id="{99B401DA-7D70-49AE-8609-4D69D836F235}"/>
              </a:ext>
            </a:extLst>
          </p:cNvPr>
          <p:cNvGraphicFramePr>
            <a:graphicFrameLocks noGrp="1"/>
          </p:cNvGraphicFramePr>
          <p:nvPr>
            <p:ph idx="1"/>
            <p:extLst>
              <p:ext uri="{D42A27DB-BD31-4B8C-83A1-F6EECF244321}">
                <p14:modId xmlns:p14="http://schemas.microsoft.com/office/powerpoint/2010/main" val="1677904946"/>
              </p:ext>
            </p:extLst>
          </p:nvPr>
        </p:nvGraphicFramePr>
        <p:xfrm>
          <a:off x="4080521" y="1690688"/>
          <a:ext cx="7923755" cy="3729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5540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1" name="Picture 2" descr="Káº¿t quáº£ hÃ¬nh áº£nh cho thÃ¡i sÆ° tráº§n thá»§ Äá»">
            <a:extLst>
              <a:ext uri="{FF2B5EF4-FFF2-40B4-BE49-F238E27FC236}">
                <a16:creationId xmlns:a16="http://schemas.microsoft.com/office/drawing/2014/main" id="{8C6CAF65-E144-4997-9AFB-1F2F1821DD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êu đề 1">
            <a:extLst>
              <a:ext uri="{FF2B5EF4-FFF2-40B4-BE49-F238E27FC236}">
                <a16:creationId xmlns:a16="http://schemas.microsoft.com/office/drawing/2014/main" id="{3BF4DE3F-C7B0-4DBF-8244-900E4FEAAE25}"/>
              </a:ext>
            </a:extLst>
          </p:cNvPr>
          <p:cNvSpPr>
            <a:spLocks noGrp="1"/>
          </p:cNvSpPr>
          <p:nvPr>
            <p:ph type="title"/>
          </p:nvPr>
        </p:nvSpPr>
        <p:spPr>
          <a:xfrm>
            <a:off x="-260476" y="2665762"/>
            <a:ext cx="6165004" cy="1342754"/>
          </a:xfrm>
        </p:spPr>
        <p:txBody>
          <a:bodyPr>
            <a:noAutofit/>
          </a:bodyPr>
          <a:lstStyle/>
          <a:p>
            <a:pPr algn="ctr"/>
            <a:r>
              <a:rPr lang="en-US" sz="4000" b="1" dirty="0">
                <a:latin typeface="Arial" panose="020B0604020202020204" pitchFamily="34" charset="0"/>
                <a:cs typeface="Arial" panose="020B0604020202020204" pitchFamily="34" charset="0"/>
              </a:rPr>
              <a:t>THÁI S</a:t>
            </a:r>
            <a:r>
              <a:rPr lang="vi-VN" sz="4000" b="1" dirty="0">
                <a:latin typeface="Arial" panose="020B0604020202020204" pitchFamily="34" charset="0"/>
                <a:cs typeface="Arial" panose="020B0604020202020204" pitchFamily="34" charset="0"/>
              </a:rPr>
              <a:t>Ư</a:t>
            </a:r>
            <a:r>
              <a:rPr lang="en-US" sz="4000" b="1" dirty="0">
                <a:latin typeface="Arial" panose="020B0604020202020204" pitchFamily="34" charset="0"/>
                <a:cs typeface="Arial" panose="020B0604020202020204" pitchFamily="34" charset="0"/>
              </a:rPr>
              <a:t> TRẦN THỦ ĐỘ</a:t>
            </a:r>
            <a:br>
              <a:rPr lang="en-US" sz="4000" b="1" dirty="0">
                <a:latin typeface="Arial" panose="020B0604020202020204" pitchFamily="34" charset="0"/>
                <a:cs typeface="Arial" panose="020B0604020202020204" pitchFamily="34" charset="0"/>
              </a:rPr>
            </a:br>
            <a:r>
              <a:rPr lang="en-US" sz="2800" b="1" dirty="0" err="1">
                <a:solidFill>
                  <a:srgbClr val="FF0000"/>
                </a:solidFill>
                <a:latin typeface="Arial" panose="020B0604020202020204" pitchFamily="34" charset="0"/>
                <a:cs typeface="Arial" panose="020B0604020202020204" pitchFamily="34" charset="0"/>
              </a:rPr>
              <a:t>Trích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Đại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Việt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sử</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kí</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toàn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103" name="Content Placeholder 4102">
            <a:extLst>
              <a:ext uri="{FF2B5EF4-FFF2-40B4-BE49-F238E27FC236}">
                <a16:creationId xmlns:a16="http://schemas.microsoft.com/office/drawing/2014/main" id="{0109E905-8E0A-4816-A6DA-6971F16FF17C}"/>
              </a:ext>
            </a:extLst>
          </p:cNvPr>
          <p:cNvSpPr>
            <a:spLocks noGrp="1"/>
          </p:cNvSpPr>
          <p:nvPr>
            <p:ph idx="1"/>
          </p:nvPr>
        </p:nvSpPr>
        <p:spPr>
          <a:xfrm>
            <a:off x="525516" y="3417573"/>
            <a:ext cx="4593021" cy="2619839"/>
          </a:xfrm>
        </p:spPr>
        <p:txBody>
          <a:bodyPr anchor="ctr">
            <a:normAutofit/>
          </a:bodyPr>
          <a:lstStyle/>
          <a:p>
            <a:endParaRPr lang="en-US" sz="1800" dirty="0"/>
          </a:p>
        </p:txBody>
      </p:sp>
    </p:spTree>
    <p:extLst>
      <p:ext uri="{BB962C8B-B14F-4D97-AF65-F5344CB8AC3E}">
        <p14:creationId xmlns:p14="http://schemas.microsoft.com/office/powerpoint/2010/main" val="156644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2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E95B29F9-DDDD-4C92-9A30-B64D457CCE24}"/>
              </a:ext>
            </a:extLst>
          </p:cNvPr>
          <p:cNvSpPr>
            <a:spLocks noGrp="1"/>
          </p:cNvSpPr>
          <p:nvPr>
            <p:ph type="title"/>
          </p:nvPr>
        </p:nvSpPr>
        <p:spPr>
          <a:xfrm>
            <a:off x="8816928" y="274125"/>
            <a:ext cx="3216045" cy="6419283"/>
          </a:xfrm>
        </p:spPr>
        <p:txBody>
          <a:bodyPr vert="horz" lIns="91440" tIns="45720" rIns="91440" bIns="45720" rtlCol="0" anchor="ctr">
            <a:normAutofit/>
          </a:bodyPr>
          <a:lstStyle/>
          <a:p>
            <a:r>
              <a:rPr lang="fr-FR" altLang="en-US" sz="2400" b="1" i="1" dirty="0">
                <a:solidFill>
                  <a:schemeClr val="bg1"/>
                </a:solidFill>
                <a:latin typeface="Arial" panose="020B0604020202020204" pitchFamily="34" charset="0"/>
                <a:cs typeface="Arial" panose="020B0604020202020204" pitchFamily="34" charset="0"/>
              </a:rPr>
              <a:t>a</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Câu</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chuyện</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thứ</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nhất</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Xử</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người</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hặc</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tội</a:t>
            </a:r>
            <a:r>
              <a:rPr lang="fr-FR" altLang="en-US" sz="2400" b="1" i="1" u="sng" dirty="0">
                <a:solidFill>
                  <a:schemeClr val="bg1"/>
                </a:solidFill>
                <a:latin typeface="Arial" panose="020B0604020202020204" pitchFamily="34" charset="0"/>
                <a:cs typeface="Arial" panose="020B0604020202020204" pitchFamily="34" charset="0"/>
              </a:rPr>
              <a:t> </a:t>
            </a:r>
            <a:r>
              <a:rPr lang="fr-FR" altLang="en-US" sz="2400" b="1" i="1" u="sng" dirty="0" err="1">
                <a:solidFill>
                  <a:schemeClr val="bg1"/>
                </a:solidFill>
                <a:latin typeface="Arial" panose="020B0604020202020204" pitchFamily="34" charset="0"/>
                <a:cs typeface="Arial" panose="020B0604020202020204" pitchFamily="34" charset="0"/>
              </a:rPr>
              <a:t>mình</a:t>
            </a:r>
            <a:r>
              <a:rPr lang="fr-FR" altLang="en-US" sz="2400" b="1" i="1" u="sng" dirty="0">
                <a:solidFill>
                  <a:schemeClr val="bg1"/>
                </a:solidFill>
                <a:latin typeface="Arial" panose="020B0604020202020204" pitchFamily="34" charset="0"/>
                <a:cs typeface="Arial" panose="020B0604020202020204" pitchFamily="34" charset="0"/>
              </a:rPr>
              <a:t>.</a:t>
            </a:r>
            <a:br>
              <a:rPr lang="fr-FR" altLang="en-US" sz="2400" b="1" i="1" u="sng" dirty="0">
                <a:solidFill>
                  <a:schemeClr val="bg1"/>
                </a:solidFill>
                <a:latin typeface="Arial" panose="020B0604020202020204" pitchFamily="34" charset="0"/>
                <a:cs typeface="Arial" panose="020B0604020202020204" pitchFamily="34" charset="0"/>
              </a:rPr>
            </a:br>
            <a:br>
              <a:rPr lang="fr-FR" altLang="en-US" sz="2400" b="1" dirty="0">
                <a:solidFill>
                  <a:schemeClr val="bg1"/>
                </a:solidFill>
                <a:latin typeface="Arial" panose="020B0604020202020204" pitchFamily="34" charset="0"/>
                <a:cs typeface="Arial" panose="020B0604020202020204" pitchFamily="34" charset="0"/>
              </a:rPr>
            </a:br>
            <a:r>
              <a:rPr lang="fr-FR" alt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fr-FR" altLang="en-US" sz="2400" b="1" dirty="0">
                <a:solidFill>
                  <a:srgbClr val="FF0000"/>
                </a:solidFill>
                <a:latin typeface="Arial" panose="020B0604020202020204" pitchFamily="34" charset="0"/>
                <a:cs typeface="Arial" panose="020B0604020202020204" pitchFamily="34" charset="0"/>
              </a:rPr>
              <a:t> Là </a:t>
            </a:r>
            <a:r>
              <a:rPr lang="fr-FR" altLang="en-US" sz="2400" b="1" dirty="0" err="1">
                <a:solidFill>
                  <a:srgbClr val="FF0000"/>
                </a:solidFill>
                <a:latin typeface="Arial" panose="020B0604020202020204" pitchFamily="34" charset="0"/>
                <a:cs typeface="Arial" panose="020B0604020202020204" pitchFamily="34" charset="0"/>
              </a:rPr>
              <a:t>người</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biết</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phục</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thiện</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công</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minh</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thẳng</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thắn</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độ</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lượng</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và</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có</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bản</a:t>
            </a:r>
            <a:r>
              <a:rPr lang="fr-FR" altLang="en-US" sz="2400" b="1" dirty="0">
                <a:solidFill>
                  <a:srgbClr val="FF0000"/>
                </a:solidFill>
                <a:latin typeface="Arial" panose="020B0604020202020204" pitchFamily="34" charset="0"/>
                <a:cs typeface="Arial" panose="020B0604020202020204" pitchFamily="34" charset="0"/>
              </a:rPr>
              <a:t> </a:t>
            </a:r>
            <a:r>
              <a:rPr lang="fr-FR" altLang="en-US" sz="2400" b="1" dirty="0" err="1">
                <a:solidFill>
                  <a:srgbClr val="FF0000"/>
                </a:solidFill>
                <a:latin typeface="Arial" panose="020B0604020202020204" pitchFamily="34" charset="0"/>
                <a:cs typeface="Arial" panose="020B0604020202020204" pitchFamily="34" charset="0"/>
              </a:rPr>
              <a:t>lĩnh</a:t>
            </a:r>
            <a:r>
              <a:rPr lang="fr-FR" altLang="en-US" sz="2400" b="1" dirty="0">
                <a:solidFill>
                  <a:srgbClr val="FF0000"/>
                </a:solidFill>
                <a:latin typeface="Arial" panose="020B0604020202020204" pitchFamily="34" charset="0"/>
                <a:cs typeface="Arial" panose="020B0604020202020204" pitchFamily="34" charset="0"/>
              </a:rPr>
              <a:t>.</a:t>
            </a:r>
            <a:br>
              <a:rPr lang="en-US" altLang="en-US" sz="2400" b="1" dirty="0">
                <a:solidFill>
                  <a:srgbClr val="FF0000"/>
                </a:solidFill>
                <a:latin typeface="Arial" panose="020B0604020202020204" pitchFamily="34" charset="0"/>
                <a:cs typeface="Arial" panose="020B0604020202020204" pitchFamily="34" charset="0"/>
              </a:rPr>
            </a:br>
            <a:endParaRPr lang="en-US" sz="2400" dirty="0">
              <a:solidFill>
                <a:srgbClr val="FF0000"/>
              </a:solidFill>
              <a:latin typeface="Arial" panose="020B0604020202020204" pitchFamily="34" charset="0"/>
              <a:cs typeface="Arial" panose="020B0604020202020204" pitchFamily="34" charset="0"/>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vua-thu-do_500">
            <a:extLst>
              <a:ext uri="{FF2B5EF4-FFF2-40B4-BE49-F238E27FC236}">
                <a16:creationId xmlns:a16="http://schemas.microsoft.com/office/drawing/2014/main" id="{3859FAE3-3241-4D77-98DB-5AB01F73F9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49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DF8C5293-9C6B-416C-BE44-B4610D742B61}"/>
              </a:ext>
            </a:extLst>
          </p:cNvPr>
          <p:cNvSpPr>
            <a:spLocks noChangeArrowheads="1"/>
          </p:cNvSpPr>
          <p:nvPr/>
        </p:nvSpPr>
        <p:spPr bwMode="auto">
          <a:xfrm>
            <a:off x="402295" y="6326696"/>
            <a:ext cx="822007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b="1" i="1" dirty="0" err="1"/>
              <a:t>Thái</a:t>
            </a:r>
            <a:r>
              <a:rPr lang="en-US" altLang="en-US" b="1" i="1" dirty="0"/>
              <a:t> </a:t>
            </a:r>
            <a:r>
              <a:rPr lang="en-US" altLang="en-US" b="1" i="1" dirty="0" err="1"/>
              <a:t>sư</a:t>
            </a:r>
            <a:r>
              <a:rPr lang="en-US" altLang="en-US" b="1" i="1" dirty="0"/>
              <a:t> </a:t>
            </a:r>
            <a:r>
              <a:rPr lang="en-US" altLang="en-US" b="1" i="1" dirty="0" err="1"/>
              <a:t>Trần</a:t>
            </a:r>
            <a:r>
              <a:rPr lang="en-US" altLang="en-US" b="1" i="1" dirty="0"/>
              <a:t> </a:t>
            </a:r>
            <a:r>
              <a:rPr lang="en-US" altLang="en-US" b="1" i="1" dirty="0" err="1"/>
              <a:t>Thủ</a:t>
            </a:r>
            <a:r>
              <a:rPr lang="en-US" altLang="en-US" b="1" i="1" dirty="0"/>
              <a:t> </a:t>
            </a:r>
            <a:r>
              <a:rPr lang="en-US" altLang="en-US" b="1" i="1" dirty="0" err="1"/>
              <a:t>Độ</a:t>
            </a:r>
            <a:r>
              <a:rPr lang="en-US" altLang="en-US" b="1" i="1" dirty="0"/>
              <a:t> </a:t>
            </a:r>
            <a:r>
              <a:rPr lang="en-US" altLang="en-US" b="1" i="1" dirty="0" err="1"/>
              <a:t>và</a:t>
            </a:r>
            <a:r>
              <a:rPr lang="en-US" altLang="en-US" b="1" i="1" dirty="0"/>
              <a:t> </a:t>
            </a:r>
            <a:r>
              <a:rPr lang="en-US" altLang="en-US" b="1" i="1" dirty="0" err="1"/>
              <a:t>vua</a:t>
            </a:r>
            <a:r>
              <a:rPr lang="en-US" altLang="en-US" b="1" i="1" dirty="0"/>
              <a:t> </a:t>
            </a:r>
            <a:r>
              <a:rPr lang="en-US" altLang="en-US" b="1" i="1" dirty="0" err="1"/>
              <a:t>Trần</a:t>
            </a:r>
            <a:r>
              <a:rPr lang="en-US" altLang="en-US" b="1" i="1" dirty="0"/>
              <a:t> ( </a:t>
            </a:r>
            <a:r>
              <a:rPr lang="en-US" altLang="en-US" b="1" i="1" dirty="0" err="1"/>
              <a:t>Cảnh</a:t>
            </a:r>
            <a:r>
              <a:rPr lang="en-US" altLang="en-US" b="1" i="1" dirty="0"/>
              <a:t> </a:t>
            </a:r>
            <a:r>
              <a:rPr lang="en-US" altLang="en-US" b="1" i="1" dirty="0" err="1"/>
              <a:t>trong</a:t>
            </a:r>
            <a:r>
              <a:rPr lang="en-US" altLang="en-US" b="1" i="1" dirty="0"/>
              <a:t> </a:t>
            </a:r>
            <a:r>
              <a:rPr lang="en-US" altLang="en-US" b="1" i="1" dirty="0" err="1"/>
              <a:t>phim</a:t>
            </a:r>
            <a:r>
              <a:rPr lang="en-US" altLang="en-US" b="1" i="1" dirty="0"/>
              <a:t> </a:t>
            </a:r>
            <a:r>
              <a:rPr lang="en-US" altLang="en-US" b="1" i="1" dirty="0" err="1"/>
              <a:t>Thái</a:t>
            </a:r>
            <a:r>
              <a:rPr lang="en-US" altLang="en-US" b="1" i="1" dirty="0"/>
              <a:t> </a:t>
            </a:r>
            <a:r>
              <a:rPr lang="en-US" altLang="en-US" b="1" i="1" dirty="0" err="1"/>
              <a:t>sư</a:t>
            </a:r>
            <a:r>
              <a:rPr lang="en-US" altLang="en-US" b="1" i="1" dirty="0"/>
              <a:t> </a:t>
            </a:r>
            <a:r>
              <a:rPr lang="en-US" altLang="en-US" b="1" i="1" dirty="0" err="1"/>
              <a:t>Trần</a:t>
            </a:r>
            <a:r>
              <a:rPr lang="en-US" altLang="en-US" b="1" i="1" dirty="0"/>
              <a:t> </a:t>
            </a:r>
            <a:r>
              <a:rPr lang="en-US" altLang="en-US" b="1" i="1" dirty="0" err="1"/>
              <a:t>Thủ</a:t>
            </a:r>
            <a:r>
              <a:rPr lang="en-US" altLang="en-US" b="1" i="1" dirty="0"/>
              <a:t> </a:t>
            </a:r>
            <a:r>
              <a:rPr lang="en-US" altLang="en-US" b="1" i="1" dirty="0" err="1"/>
              <a:t>Độ</a:t>
            </a:r>
            <a:r>
              <a:rPr lang="en-US" altLang="en-US" b="1" i="1" dirty="0"/>
              <a:t> )</a:t>
            </a:r>
          </a:p>
        </p:txBody>
      </p:sp>
      <p:sp>
        <p:nvSpPr>
          <p:cNvPr id="5" name="Hình chữ nhật 4">
            <a:extLst>
              <a:ext uri="{FF2B5EF4-FFF2-40B4-BE49-F238E27FC236}">
                <a16:creationId xmlns:a16="http://schemas.microsoft.com/office/drawing/2014/main" id="{3182F0B1-89AF-42FD-B786-EAA2F186B678}"/>
              </a:ext>
            </a:extLst>
          </p:cNvPr>
          <p:cNvSpPr/>
          <p:nvPr/>
        </p:nvSpPr>
        <p:spPr>
          <a:xfrm>
            <a:off x="3617844" y="-11569"/>
            <a:ext cx="6096000" cy="954107"/>
          </a:xfrm>
          <a:prstGeom prst="rect">
            <a:avLst/>
          </a:prstGeom>
        </p:spPr>
        <p:txBody>
          <a:bodyPr>
            <a:spAutoFit/>
          </a:bodyPr>
          <a:lstStyle/>
          <a:p>
            <a:r>
              <a:rPr lang="fr-FR" altLang="en-US" sz="2800" b="1" i="1" u="sng" dirty="0">
                <a:solidFill>
                  <a:schemeClr val="bg1"/>
                </a:solidFill>
              </a:rPr>
              <a:t>1. </a:t>
            </a:r>
            <a:r>
              <a:rPr lang="fr-FR" altLang="en-US" sz="2800" b="1" i="1" u="sng" dirty="0" err="1">
                <a:solidFill>
                  <a:schemeClr val="bg1"/>
                </a:solidFill>
              </a:rPr>
              <a:t>Nhân</a:t>
            </a:r>
            <a:r>
              <a:rPr lang="fr-FR" altLang="en-US" sz="2800" b="1" i="1" u="sng" dirty="0">
                <a:solidFill>
                  <a:schemeClr val="bg1"/>
                </a:solidFill>
              </a:rPr>
              <a:t> </a:t>
            </a:r>
            <a:r>
              <a:rPr lang="fr-FR" altLang="en-US" sz="2800" b="1" i="1" u="sng" dirty="0" err="1">
                <a:solidFill>
                  <a:schemeClr val="bg1"/>
                </a:solidFill>
              </a:rPr>
              <a:t>cách</a:t>
            </a:r>
            <a:r>
              <a:rPr lang="fr-FR" altLang="en-US" sz="2800" b="1" i="1" u="sng" dirty="0">
                <a:solidFill>
                  <a:schemeClr val="bg1"/>
                </a:solidFill>
              </a:rPr>
              <a:t> </a:t>
            </a:r>
            <a:r>
              <a:rPr lang="fr-FR" altLang="en-US" sz="2800" b="1" i="1" u="sng" dirty="0" err="1">
                <a:solidFill>
                  <a:schemeClr val="bg1"/>
                </a:solidFill>
              </a:rPr>
              <a:t>của</a:t>
            </a:r>
            <a:r>
              <a:rPr lang="fr-FR" altLang="en-US" sz="2800" b="1" i="1" u="sng" dirty="0">
                <a:solidFill>
                  <a:schemeClr val="bg1"/>
                </a:solidFill>
              </a:rPr>
              <a:t> </a:t>
            </a:r>
            <a:r>
              <a:rPr lang="fr-FR" altLang="en-US" sz="2800" b="1" i="1" u="sng" dirty="0" err="1">
                <a:solidFill>
                  <a:schemeClr val="bg1"/>
                </a:solidFill>
              </a:rPr>
              <a:t>Trần</a:t>
            </a:r>
            <a:r>
              <a:rPr lang="fr-FR" altLang="en-US" sz="2800" b="1" i="1" u="sng" dirty="0">
                <a:solidFill>
                  <a:schemeClr val="bg1"/>
                </a:solidFill>
              </a:rPr>
              <a:t> </a:t>
            </a:r>
            <a:r>
              <a:rPr lang="fr-FR" altLang="en-US" sz="2800" b="1" i="1" u="sng" dirty="0" err="1">
                <a:solidFill>
                  <a:schemeClr val="bg1"/>
                </a:solidFill>
              </a:rPr>
              <a:t>Thủ</a:t>
            </a:r>
            <a:r>
              <a:rPr lang="fr-FR" altLang="en-US" sz="2800" b="1" i="1" u="sng" dirty="0">
                <a:solidFill>
                  <a:schemeClr val="bg1"/>
                </a:solidFill>
              </a:rPr>
              <a:t> </a:t>
            </a:r>
            <a:r>
              <a:rPr lang="fr-FR" altLang="en-US" sz="2800" b="1" i="1" u="sng" dirty="0" err="1">
                <a:solidFill>
                  <a:schemeClr val="bg1"/>
                </a:solidFill>
              </a:rPr>
              <a:t>Độ</a:t>
            </a:r>
            <a:r>
              <a:rPr lang="fr-FR" altLang="en-US" sz="2800" b="1" i="1" u="sng" dirty="0">
                <a:solidFill>
                  <a:schemeClr val="bg1"/>
                </a:solidFill>
              </a:rPr>
              <a:t>:</a:t>
            </a:r>
            <a:br>
              <a:rPr lang="fr-FR" altLang="en-US" sz="2800" b="1" i="1"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92773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par>
                                <p:cTn id="12" presetID="2" presetClass="exit" presetSubtype="4" fill="hold" grpId="1" nodeType="with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0" grpId="1"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9" name="Picture 2" descr="Káº¿t quáº£ hÃ¬nh áº£nh cho thÃ¡i sÆ° tráº§n thá»§ Äá»">
            <a:extLst>
              <a:ext uri="{FF2B5EF4-FFF2-40B4-BE49-F238E27FC236}">
                <a16:creationId xmlns:a16="http://schemas.microsoft.com/office/drawing/2014/main" id="{6BC5895A-71E3-4032-9A87-C8CC60C88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993" y="2589086"/>
            <a:ext cx="4813982" cy="2755478"/>
          </a:xfrm>
          <a:prstGeom prst="rect">
            <a:avLst/>
          </a:prstGeom>
          <a:noFill/>
          <a:extLst>
            <a:ext uri="{909E8E84-426E-40DD-AFC4-6F175D3DCCD1}">
              <a14:hiddenFill xmlns:a14="http://schemas.microsoft.com/office/drawing/2010/main">
                <a:solidFill>
                  <a:srgbClr val="FFFFFF"/>
                </a:solidFill>
              </a14:hiddenFill>
            </a:ext>
          </a:extLst>
        </p:spPr>
      </p:pic>
      <p:sp>
        <p:nvSpPr>
          <p:cNvPr id="5130" name="Freeform: Shape 73">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5131" name="Freeform: Shape 75">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2" name="Content Placeholder 5126">
            <a:extLst>
              <a:ext uri="{FF2B5EF4-FFF2-40B4-BE49-F238E27FC236}">
                <a16:creationId xmlns:a16="http://schemas.microsoft.com/office/drawing/2014/main" id="{D293FC25-A39E-417C-B2A1-794112AA4E32}"/>
              </a:ext>
            </a:extLst>
          </p:cNvPr>
          <p:cNvSpPr>
            <a:spLocks noGrp="1"/>
          </p:cNvSpPr>
          <p:nvPr>
            <p:ph idx="1"/>
          </p:nvPr>
        </p:nvSpPr>
        <p:spPr>
          <a:xfrm>
            <a:off x="7317814" y="898001"/>
            <a:ext cx="4874186" cy="5152684"/>
          </a:xfrm>
        </p:spPr>
        <p:txBody>
          <a:bodyPr anchor="ctr">
            <a:normAutofit/>
          </a:bodyPr>
          <a:lstStyle/>
          <a:p>
            <a:pPr marL="0" indent="0">
              <a:buNone/>
            </a:pPr>
            <a:r>
              <a:rPr lang="fr-FR" altLang="en-US" b="1" i="1" dirty="0">
                <a:latin typeface="Arial" panose="020B0604020202020204" pitchFamily="34" charset="0"/>
                <a:cs typeface="Arial" panose="020B0604020202020204" pitchFamily="34" charset="0"/>
              </a:rPr>
              <a:t>b. </a:t>
            </a:r>
            <a:r>
              <a:rPr lang="fr-FR" altLang="en-US" b="1" i="1" dirty="0" err="1">
                <a:latin typeface="Arial" panose="020B0604020202020204" pitchFamily="34" charset="0"/>
                <a:cs typeface="Arial" panose="020B0604020202020204" pitchFamily="34" charset="0"/>
              </a:rPr>
              <a:t>Câu</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chuyện</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thứ</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hai</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Bắt</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tên</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quân</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hiệu</a:t>
            </a:r>
            <a:r>
              <a:rPr lang="fr-FR" altLang="en-US" b="1" i="1" dirty="0">
                <a:latin typeface="Arial" panose="020B0604020202020204" pitchFamily="34" charset="0"/>
                <a:cs typeface="Arial" panose="020B0604020202020204" pitchFamily="34" charset="0"/>
              </a:rPr>
              <a:t>.</a:t>
            </a:r>
            <a:r>
              <a:rPr lang="fr-FR" altLang="en-US" dirty="0">
                <a:latin typeface="Arial" panose="020B0604020202020204" pitchFamily="34" charset="0"/>
                <a:cs typeface="Arial" panose="020B0604020202020204" pitchFamily="34" charset="0"/>
              </a:rPr>
              <a:t> </a:t>
            </a:r>
          </a:p>
          <a:p>
            <a:pPr marL="0" indent="0">
              <a:buNone/>
            </a:pPr>
            <a:r>
              <a:rPr lang="fr-FR" altLang="en-US" b="1"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fr-FR" altLang="en-US" b="1" dirty="0">
                <a:solidFill>
                  <a:srgbClr val="0000FF"/>
                </a:solidFill>
                <a:latin typeface="Arial" panose="020B0604020202020204" pitchFamily="34" charset="0"/>
                <a:cs typeface="Arial" panose="020B0604020202020204" pitchFamily="34" charset="0"/>
              </a:rPr>
              <a:t> Là </a:t>
            </a:r>
            <a:r>
              <a:rPr lang="fr-FR" altLang="en-US" b="1" dirty="0" err="1">
                <a:solidFill>
                  <a:srgbClr val="0000FF"/>
                </a:solidFill>
                <a:latin typeface="Arial" panose="020B0604020202020204" pitchFamily="34" charset="0"/>
                <a:cs typeface="Arial" panose="020B0604020202020204" pitchFamily="34" charset="0"/>
              </a:rPr>
              <a:t>người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chí</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công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vô</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tư</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tôn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trọng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pháp</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luật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không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thiên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vị</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người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thân</a:t>
            </a:r>
            <a:r>
              <a:rPr lang="fr-FR" altLang="en-US" b="1" dirty="0">
                <a:solidFill>
                  <a:srgbClr val="0000FF"/>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54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hỗ dành sẵn cho Nội dung 4">
            <a:extLst>
              <a:ext uri="{FF2B5EF4-FFF2-40B4-BE49-F238E27FC236}">
                <a16:creationId xmlns:a16="http://schemas.microsoft.com/office/drawing/2014/main" id="{98593030-0F4C-4BD4-BC24-1D641A951ED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114" r="22561" b="1"/>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êu đề 1">
            <a:extLst>
              <a:ext uri="{FF2B5EF4-FFF2-40B4-BE49-F238E27FC236}">
                <a16:creationId xmlns:a16="http://schemas.microsoft.com/office/drawing/2014/main" id="{99BC011F-FFF7-4C38-9361-AFBCFA293386}"/>
              </a:ext>
            </a:extLst>
          </p:cNvPr>
          <p:cNvSpPr>
            <a:spLocks noGrp="1"/>
          </p:cNvSpPr>
          <p:nvPr>
            <p:ph type="title"/>
          </p:nvPr>
        </p:nvSpPr>
        <p:spPr>
          <a:xfrm>
            <a:off x="153360" y="357808"/>
            <a:ext cx="5900602" cy="1778805"/>
          </a:xfrm>
        </p:spPr>
        <p:txBody>
          <a:bodyPr>
            <a:normAutofit/>
          </a:bodyPr>
          <a:lstStyle/>
          <a:p>
            <a:r>
              <a:rPr lang="fr-FR" altLang="en-US" sz="2800" b="1" i="1" dirty="0">
                <a:latin typeface="Arial" panose="020B0604020202020204" pitchFamily="34" charset="0"/>
                <a:cs typeface="Arial" panose="020B0604020202020204" pitchFamily="34" charset="0"/>
              </a:rPr>
              <a:t>c. </a:t>
            </a:r>
            <a:r>
              <a:rPr lang="fr-FR" altLang="en-US" sz="2800" b="1" i="1" dirty="0" err="1">
                <a:latin typeface="Arial" panose="020B0604020202020204" pitchFamily="34" charset="0"/>
                <a:cs typeface="Arial" panose="020B0604020202020204" pitchFamily="34" charset="0"/>
              </a:rPr>
              <a:t>Câu</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chuyện</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thứ</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ba</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Cách</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xử</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đối</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với</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kẻ</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bất</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tài</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mà</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cậy</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nhờ</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xin</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chức</a:t>
            </a:r>
            <a:r>
              <a:rPr lang="fr-FR" altLang="en-US" sz="2800" b="1" i="1" dirty="0">
                <a:latin typeface="Arial" panose="020B0604020202020204" pitchFamily="34" charset="0"/>
                <a:cs typeface="Arial" panose="020B0604020202020204" pitchFamily="34" charset="0"/>
              </a:rPr>
              <a:t> </a:t>
            </a:r>
            <a:r>
              <a:rPr lang="fr-FR" altLang="en-US" sz="2800" b="1" i="1" dirty="0" err="1">
                <a:latin typeface="Arial" panose="020B0604020202020204" pitchFamily="34" charset="0"/>
                <a:cs typeface="Arial" panose="020B0604020202020204" pitchFamily="34" charset="0"/>
              </a:rPr>
              <a:t>tước</a:t>
            </a:r>
            <a:br>
              <a:rPr lang="fr-FR" altLang="en-US" sz="2800" b="1" i="1" dirty="0">
                <a:latin typeface="Arial" panose="020B0604020202020204" pitchFamily="34" charset="0"/>
                <a:cs typeface="Arial" panose="020B0604020202020204" pitchFamily="34" charset="0"/>
              </a:rPr>
            </a:br>
            <a:endParaRPr lang="en-US" sz="2800" dirty="0">
              <a:solidFill>
                <a:srgbClr val="000000"/>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07EA3F75-CAEB-4B5F-831C-521BFDC25D04}"/>
              </a:ext>
            </a:extLst>
          </p:cNvPr>
          <p:cNvSpPr>
            <a:spLocks noGrp="1"/>
          </p:cNvSpPr>
          <p:nvPr>
            <p:ph idx="1"/>
          </p:nvPr>
        </p:nvSpPr>
        <p:spPr>
          <a:xfrm>
            <a:off x="153360" y="1247210"/>
            <a:ext cx="6394152" cy="3788830"/>
          </a:xfrm>
        </p:spPr>
        <p:txBody>
          <a:bodyPr anchor="ctr">
            <a:normAutofit/>
          </a:bodyPr>
          <a:lstStyle/>
          <a:p>
            <a:pPr marL="0" indent="0">
              <a:buNone/>
            </a:pPr>
            <a:r>
              <a:rPr lang="fr-FR" altLang="en-US" b="1"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fr-FR" altLang="en-US" b="1" dirty="0">
                <a:solidFill>
                  <a:srgbClr val="0000FF"/>
                </a:solidFill>
                <a:latin typeface="Arial" panose="020B0604020202020204" pitchFamily="34" charset="0"/>
                <a:cs typeface="Arial" panose="020B0604020202020204" pitchFamily="34" charset="0"/>
              </a:rPr>
              <a:t> Là </a:t>
            </a:r>
            <a:r>
              <a:rPr lang="fr-FR" altLang="en-US" b="1" dirty="0" err="1">
                <a:solidFill>
                  <a:srgbClr val="0000FF"/>
                </a:solidFill>
                <a:latin typeface="Arial" panose="020B0604020202020204" pitchFamily="34" charset="0"/>
                <a:cs typeface="Arial" panose="020B0604020202020204" pitchFamily="34" charset="0"/>
              </a:rPr>
              <a:t>người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biết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giữ</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gìn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sự</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công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bằng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của</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phép</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nước</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bài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trừ</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nạn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chạy</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chọt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đút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lót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dựa</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dẫm</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vào</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quyền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thế</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người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thân</a:t>
            </a:r>
            <a:r>
              <a:rPr lang="fr-FR" altLang="en-US" b="1" dirty="0">
                <a:solidFill>
                  <a:srgbClr val="0000FF"/>
                </a:solidFill>
                <a:latin typeface="Arial" panose="020B0604020202020204" pitchFamily="34" charset="0"/>
                <a:cs typeface="Arial" panose="020B0604020202020204" pitchFamily="34" charset="0"/>
              </a:rPr>
              <a:t> .</a:t>
            </a:r>
          </a:p>
          <a:p>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034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Content Placeholder 7174">
            <a:extLst>
              <a:ext uri="{FF2B5EF4-FFF2-40B4-BE49-F238E27FC236}">
                <a16:creationId xmlns:a16="http://schemas.microsoft.com/office/drawing/2014/main" id="{B255A571-1A95-49D9-985E-20FFCA5A338B}"/>
              </a:ext>
            </a:extLst>
          </p:cNvPr>
          <p:cNvSpPr>
            <a:spLocks noGrp="1"/>
          </p:cNvSpPr>
          <p:nvPr>
            <p:ph idx="1"/>
          </p:nvPr>
        </p:nvSpPr>
        <p:spPr>
          <a:xfrm>
            <a:off x="0" y="437312"/>
            <a:ext cx="4757530" cy="3785419"/>
          </a:xfrm>
        </p:spPr>
        <p:txBody>
          <a:bodyPr>
            <a:noAutofit/>
          </a:bodyPr>
          <a:lstStyle/>
          <a:p>
            <a:pPr algn="just">
              <a:buFont typeface="Wingdings" panose="05000000000000000000" pitchFamily="2" charset="2"/>
              <a:buNone/>
            </a:pPr>
            <a:r>
              <a:rPr lang="fr-FR" altLang="en-US" b="1" i="1" dirty="0">
                <a:latin typeface="Arial" panose="020B0604020202020204" pitchFamily="34" charset="0"/>
                <a:cs typeface="Arial" panose="020B0604020202020204" pitchFamily="34" charset="0"/>
              </a:rPr>
              <a:t>d. </a:t>
            </a:r>
            <a:r>
              <a:rPr lang="fr-FR" altLang="en-US" b="1" i="1" dirty="0" err="1">
                <a:latin typeface="Arial" panose="020B0604020202020204" pitchFamily="34" charset="0"/>
                <a:cs typeface="Arial" panose="020B0604020202020204" pitchFamily="34" charset="0"/>
              </a:rPr>
              <a:t>Câu</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chuyện</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thứ</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tư</a:t>
            </a:r>
            <a:r>
              <a:rPr lang="fr-FR" altLang="en-US" b="1" i="1" dirty="0">
                <a:latin typeface="Arial" panose="020B0604020202020204" pitchFamily="34" charset="0"/>
                <a:cs typeface="Arial" panose="020B0604020202020204" pitchFamily="34" charset="0"/>
              </a:rPr>
              <a:t>: Quan </a:t>
            </a:r>
            <a:r>
              <a:rPr lang="fr-FR" altLang="en-US" b="1" i="1" dirty="0" err="1">
                <a:latin typeface="Arial" panose="020B0604020202020204" pitchFamily="34" charset="0"/>
                <a:cs typeface="Arial" panose="020B0604020202020204" pitchFamily="34" charset="0"/>
              </a:rPr>
              <a:t>điểm</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trước</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việc</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vua</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định</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phong</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tước</a:t>
            </a:r>
            <a:r>
              <a:rPr lang="fr-FR" altLang="en-US" b="1" i="1" dirty="0">
                <a:latin typeface="Arial" panose="020B0604020202020204" pitchFamily="34" charset="0"/>
                <a:cs typeface="Arial" panose="020B0604020202020204" pitchFamily="34" charset="0"/>
              </a:rPr>
              <a:t> </a:t>
            </a:r>
            <a:r>
              <a:rPr lang="fr-FR" altLang="en-US" b="1" i="1" dirty="0" err="1">
                <a:latin typeface="Arial" panose="020B0604020202020204" pitchFamily="34" charset="0"/>
                <a:cs typeface="Arial" panose="020B0604020202020204" pitchFamily="34" charset="0"/>
              </a:rPr>
              <a:t>cho</a:t>
            </a:r>
            <a:r>
              <a:rPr lang="fr-FR" altLang="en-US" b="1" i="1" dirty="0">
                <a:latin typeface="Arial" panose="020B0604020202020204" pitchFamily="34" charset="0"/>
                <a:cs typeface="Arial" panose="020B0604020202020204" pitchFamily="34" charset="0"/>
              </a:rPr>
              <a:t> An </a:t>
            </a:r>
            <a:r>
              <a:rPr lang="fr-FR" altLang="en-US" b="1" i="1" dirty="0" err="1">
                <a:latin typeface="Arial" panose="020B0604020202020204" pitchFamily="34" charset="0"/>
                <a:cs typeface="Arial" panose="020B0604020202020204" pitchFamily="34" charset="0"/>
              </a:rPr>
              <a:t>Quốc</a:t>
            </a:r>
            <a:r>
              <a:rPr lang="fr-FR" altLang="en-US" b="1" i="1" dirty="0">
                <a:latin typeface="Arial" panose="020B0604020202020204" pitchFamily="34" charset="0"/>
                <a:cs typeface="Arial" panose="020B0604020202020204" pitchFamily="34" charset="0"/>
              </a:rPr>
              <a:t>.</a:t>
            </a:r>
          </a:p>
          <a:p>
            <a:pPr algn="just">
              <a:buFont typeface="Wingdings" panose="05000000000000000000" pitchFamily="2" charset="2"/>
              <a:buNone/>
            </a:pPr>
            <a:r>
              <a:rPr lang="fr-FR" altLang="en-US" b="1"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Đặt</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việc</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công</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lên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trên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chuyện</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tư</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lợi</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gia</a:t>
            </a:r>
            <a:r>
              <a:rPr lang="fr-FR" altLang="en-US" b="1" dirty="0">
                <a:solidFill>
                  <a:srgbClr val="0000FF"/>
                </a:solidFill>
                <a:latin typeface="Arial" panose="020B0604020202020204" pitchFamily="34" charset="0"/>
                <a:cs typeface="Arial" panose="020B0604020202020204" pitchFamily="34" charset="0"/>
              </a:rPr>
              <a:t> </a:t>
            </a:r>
            <a:r>
              <a:rPr lang="fr-FR" altLang="en-US" b="1" dirty="0" err="1">
                <a:solidFill>
                  <a:srgbClr val="0000FF"/>
                </a:solidFill>
                <a:latin typeface="Arial" panose="020B0604020202020204" pitchFamily="34" charset="0"/>
                <a:cs typeface="Arial" panose="020B0604020202020204" pitchFamily="34" charset="0"/>
              </a:rPr>
              <a:t>đình</a:t>
            </a:r>
            <a:r>
              <a:rPr lang="fr-FR" altLang="en-US" b="1" dirty="0">
                <a:solidFill>
                  <a:srgbClr val="0000FF"/>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pic>
        <p:nvPicPr>
          <p:cNvPr id="7173" name="Picture 2" descr="Káº¿t quáº£ hÃ¬nh áº£nh cho thÃ¡i sÆ° tráº§n thá»§ Äá» cháº·t chÃ¢n ngÆ°á»i nhá» cáº­y">
            <a:extLst>
              <a:ext uri="{FF2B5EF4-FFF2-40B4-BE49-F238E27FC236}">
                <a16:creationId xmlns:a16="http://schemas.microsoft.com/office/drawing/2014/main" id="{B4EC6184-FBED-4199-B890-03BCC68F11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674"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773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Nd9GcSn7XkREWa49yxZAY-YAtfz2zAu0vNCHvI77QQcc3sQVGr7QIzARw">
            <a:extLst>
              <a:ext uri="{FF2B5EF4-FFF2-40B4-BE49-F238E27FC236}">
                <a16:creationId xmlns:a16="http://schemas.microsoft.com/office/drawing/2014/main" id="{6BA00D6B-7E37-4DA5-BF1F-9EBEE4A4E288}"/>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l="28691" r="3567"/>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E229E7B6-1283-4CC7-BDE3-B5DE0A084EA1}"/>
              </a:ext>
            </a:extLst>
          </p:cNvPr>
          <p:cNvSpPr txBox="1">
            <a:spLocks noChangeArrowheads="1"/>
          </p:cNvSpPr>
          <p:nvPr/>
        </p:nvSpPr>
        <p:spPr>
          <a:xfrm>
            <a:off x="5920430" y="399965"/>
            <a:ext cx="6271569" cy="586740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None/>
            </a:pPr>
            <a:r>
              <a:rPr lang="fr-FR" altLang="en-US" b="1" i="1" dirty="0">
                <a:solidFill>
                  <a:srgbClr val="FF0000"/>
                </a:solidFill>
                <a:latin typeface="Times New Roman" panose="02020603050405020304" pitchFamily="18" charset="0"/>
                <a:cs typeface="Times New Roman" panose="02020603050405020304" pitchFamily="18" charset="0"/>
              </a:rPr>
              <a:t>2. </a:t>
            </a:r>
            <a:r>
              <a:rPr lang="fr-FR" altLang="en-US" b="1" i="1" dirty="0" err="1">
                <a:solidFill>
                  <a:srgbClr val="FF0000"/>
                </a:solidFill>
                <a:latin typeface="Times New Roman" panose="02020603050405020304" pitchFamily="18" charset="0"/>
                <a:cs typeface="Times New Roman" panose="02020603050405020304" pitchFamily="18" charset="0"/>
              </a:rPr>
              <a:t>Nghệ</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thuật</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kể</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chuyện</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và</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khắc</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họa</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nhân</a:t>
            </a:r>
            <a:r>
              <a:rPr lang="fr-FR" altLang="en-US" b="1" i="1" dirty="0">
                <a:solidFill>
                  <a:srgbClr val="FF0000"/>
                </a:solidFill>
                <a:latin typeface="Times New Roman" panose="02020603050405020304" pitchFamily="18" charset="0"/>
                <a:cs typeface="Times New Roman" panose="02020603050405020304" pitchFamily="18" charset="0"/>
              </a:rPr>
              <a:t> </a:t>
            </a:r>
            <a:r>
              <a:rPr lang="fr-FR" altLang="en-US" b="1" i="1" dirty="0" err="1">
                <a:solidFill>
                  <a:srgbClr val="FF0000"/>
                </a:solidFill>
                <a:latin typeface="Times New Roman" panose="02020603050405020304" pitchFamily="18" charset="0"/>
                <a:cs typeface="Times New Roman" panose="02020603050405020304" pitchFamily="18" charset="0"/>
              </a:rPr>
              <a:t>vật</a:t>
            </a:r>
            <a:r>
              <a:rPr lang="fr-FR" altLang="en-US" b="1" i="1" dirty="0">
                <a:solidFill>
                  <a:srgbClr val="FF0000"/>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None/>
            </a:pP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Các</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tình</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huống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giàu</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kịch</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tính</a:t>
            </a:r>
            <a:r>
              <a:rPr lang="fr-FR" altLang="en-US" dirty="0">
                <a:solidFill>
                  <a:srgbClr val="000000"/>
                </a:solidFill>
                <a:latin typeface="Times New Roman" panose="02020603050405020304" pitchFamily="18" charset="0"/>
                <a:cs typeface="Times New Roman" panose="02020603050405020304" pitchFamily="18" charset="0"/>
              </a:rPr>
              <a:t> :</a:t>
            </a:r>
          </a:p>
          <a:p>
            <a:pPr algn="just">
              <a:buFont typeface="Wingdings" panose="05000000000000000000" pitchFamily="2" charset="2"/>
              <a:buNone/>
            </a:pPr>
            <a:r>
              <a:rPr lang="fr-FR" altLang="en-US" dirty="0">
                <a:solidFill>
                  <a:srgbClr val="000000"/>
                </a:solidFill>
                <a:latin typeface="Times New Roman" panose="02020603050405020304" pitchFamily="18" charset="0"/>
                <a:cs typeface="Times New Roman" panose="02020603050405020304" pitchFamily="18" charset="0"/>
              </a:rPr>
              <a:t>  + </a:t>
            </a:r>
            <a:r>
              <a:rPr lang="fr-FR" altLang="en-US" dirty="0" err="1">
                <a:solidFill>
                  <a:srgbClr val="000000"/>
                </a:solidFill>
                <a:latin typeface="Times New Roman" panose="02020603050405020304" pitchFamily="18" charset="0"/>
                <a:cs typeface="Times New Roman" panose="02020603050405020304" pitchFamily="18" charset="0"/>
              </a:rPr>
              <a:t>Xung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đột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mỗi</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tình</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huống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đến</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mức</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cao</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trào</a:t>
            </a:r>
            <a:r>
              <a:rPr lang="fr-FR" altLang="en-US" dirty="0">
                <a:solidFill>
                  <a:srgbClr val="000000"/>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None/>
            </a:pPr>
            <a:r>
              <a:rPr lang="fr-FR" altLang="en-US" dirty="0">
                <a:solidFill>
                  <a:srgbClr val="000000"/>
                </a:solidFill>
                <a:latin typeface="Times New Roman" panose="02020603050405020304" pitchFamily="18" charset="0"/>
                <a:cs typeface="Times New Roman" panose="02020603050405020304" pitchFamily="18" charset="0"/>
              </a:rPr>
              <a:t>  + </a:t>
            </a:r>
            <a:r>
              <a:rPr lang="fr-FR" altLang="en-US" dirty="0" err="1">
                <a:solidFill>
                  <a:srgbClr val="000000"/>
                </a:solidFill>
                <a:latin typeface="Times New Roman" panose="02020603050405020304" pitchFamily="18" charset="0"/>
                <a:cs typeface="Times New Roman" panose="02020603050405020304" pitchFamily="18" charset="0"/>
              </a:rPr>
              <a:t>Xung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đột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được</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giải</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quyết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bất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ngờ</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không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theo</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logic</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thông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thường</a:t>
            </a:r>
            <a:r>
              <a:rPr lang="fr-FR" altLang="en-US" dirty="0">
                <a:solidFill>
                  <a:srgbClr val="000000"/>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None/>
            </a:pP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Đặt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nhân</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vật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vào</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hoàn</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cảnh</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có</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thử</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thách</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để</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làm</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nổi</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bật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phẩm</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chất</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đáng</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quý</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của</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nhân</a:t>
            </a:r>
            <a:r>
              <a:rPr lang="fr-FR" altLang="en-US" dirty="0">
                <a:solidFill>
                  <a:srgbClr val="000000"/>
                </a:solidFill>
                <a:latin typeface="Times New Roman" panose="02020603050405020304" pitchFamily="18" charset="0"/>
                <a:cs typeface="Times New Roman" panose="02020603050405020304" pitchFamily="18" charset="0"/>
              </a:rPr>
              <a:t> </a:t>
            </a:r>
            <a:r>
              <a:rPr lang="fr-FR" altLang="en-US" dirty="0" err="1">
                <a:solidFill>
                  <a:srgbClr val="000000"/>
                </a:solidFill>
                <a:latin typeface="Times New Roman" panose="02020603050405020304" pitchFamily="18" charset="0"/>
                <a:cs typeface="Times New Roman" panose="02020603050405020304" pitchFamily="18" charset="0"/>
              </a:rPr>
              <a:t>vật</a:t>
            </a:r>
            <a:r>
              <a:rPr lang="fr-FR" altLang="en-US"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67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linds(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linds(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linds(horizont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linds(horizont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589683-5F73-44D1-A0D6-C501A9F956FF}"/>
              </a:ext>
            </a:extLst>
          </p:cNvPr>
          <p:cNvSpPr txBox="1"/>
          <p:nvPr/>
        </p:nvSpPr>
        <p:spPr>
          <a:xfrm>
            <a:off x="0" y="0"/>
            <a:ext cx="12192000" cy="6706323"/>
          </a:xfrm>
          <a:prstGeom prst="rect">
            <a:avLst/>
          </a:prstGeom>
          <a:noFill/>
        </p:spPr>
        <p:txBody>
          <a:bodyPr wrap="square">
            <a:spAutoFit/>
          </a:bodyPr>
          <a:lstStyle/>
          <a:p>
            <a:pPr>
              <a:lnSpc>
                <a:spcPct val="150000"/>
              </a:lnSpc>
              <a:defRPr/>
            </a:pPr>
            <a:r>
              <a:rPr lang="en-US" sz="2900" b="1" i="1" dirty="0">
                <a:latin typeface="Times New Roman" panose="02020603050405020304" pitchFamily="18" charset="0"/>
                <a:cs typeface="Times New Roman" panose="02020603050405020304" pitchFamily="18" charset="0"/>
              </a:rPr>
              <a:t>	</a:t>
            </a:r>
            <a:r>
              <a:rPr lang="vi-VN" sz="2900" b="1" i="1" dirty="0">
                <a:latin typeface="Times New Roman" panose="02020603050405020304" pitchFamily="18" charset="0"/>
                <a:cs typeface="Times New Roman" panose="02020603050405020304" pitchFamily="18" charset="0"/>
              </a:rPr>
              <a:t>Huống chi, ta cùng các ngươi sinh ra phải thời loạn lạc, lớn lên gặp buổi gian nan. Lén nhìn sứ ngụy đi lại nghênh ngang ngoài đường, uốn tấc lưỡi cú diều mà lăng nhục triều đình; đem tấm thân dê chó mà khinh rẻ tổ phụ. Ỷ mệnh Hốt Tất Liệt mà đòi ngọc lụa để phụng sự lòng tham khôn cùng; khoác hiệu Vân Nam Vương mà hạch bạc vàng, để vét kiệt của kho có hạn. Thật khác nào đem thịt ném cho hổ đói, tránh sao khỏi tai họa về sau.</a:t>
            </a:r>
            <a:br>
              <a:rPr lang="vi-VN" sz="2900" b="1" i="1" dirty="0">
                <a:latin typeface="Times New Roman" panose="02020603050405020304" pitchFamily="18" charset="0"/>
                <a:cs typeface="Times New Roman" panose="02020603050405020304" pitchFamily="18" charset="0"/>
              </a:rPr>
            </a:br>
            <a:r>
              <a:rPr lang="en-US" sz="2900" b="1" i="1" dirty="0">
                <a:latin typeface="Times New Roman" panose="02020603050405020304" pitchFamily="18" charset="0"/>
                <a:cs typeface="Times New Roman" panose="02020603050405020304" pitchFamily="18" charset="0"/>
              </a:rPr>
              <a:t>	</a:t>
            </a:r>
            <a:r>
              <a:rPr lang="vi-VN" sz="2900" b="1" i="1" dirty="0">
                <a:latin typeface="Times New Roman" panose="02020603050405020304" pitchFamily="18" charset="0"/>
                <a:cs typeface="Times New Roman" panose="02020603050405020304" pitchFamily="18" charset="0"/>
              </a:rPr>
              <a:t>Ta thường tới bữa quên ăn, nửa đêm vỗ gối, ruột đau như cắt, nước mắt đầm đìa; chỉ giận chưa thể xả thịt, lột da, ăn gan, uống máu quân thù; dẫu cho trăm thân ta phơi ngoài nội cỏ, nghìn thây ta bọc trong da ngựa, cũng nguyện xin làm.</a:t>
            </a:r>
            <a:endParaRPr lang="en-US" sz="29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2201FF-9B9B-4EC3-BE2A-DDE2689F2740}"/>
              </a:ext>
            </a:extLst>
          </p:cNvPr>
          <p:cNvSpPr txBox="1">
            <a:spLocks noChangeArrowheads="1"/>
          </p:cNvSpPr>
          <p:nvPr/>
        </p:nvSpPr>
        <p:spPr bwMode="auto">
          <a:xfrm>
            <a:off x="4926495" y="6182448"/>
            <a:ext cx="6516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i="1" dirty="0" err="1">
                <a:solidFill>
                  <a:srgbClr val="FF0000"/>
                </a:solidFill>
                <a:latin typeface="Times New Roman" panose="02020603050405020304" pitchFamily="18" charset="0"/>
                <a:cs typeface="Times New Roman" panose="02020603050405020304" pitchFamily="18" charset="0"/>
              </a:rPr>
              <a:t>Hịch</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tướng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sĩ</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Trần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Tuấn</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6507A5AC-4C3F-422D-813C-EC5DFA7EBB99}"/>
              </a:ext>
            </a:extLst>
          </p:cNvPr>
          <p:cNvSpPr>
            <a:spLocks noGrp="1"/>
          </p:cNvSpPr>
          <p:nvPr>
            <p:ph type="body" idx="1"/>
          </p:nvPr>
        </p:nvSpPr>
        <p:spPr/>
        <p:txBody>
          <a:bodyPr/>
          <a:lstStyle/>
          <a:p>
            <a:pPr>
              <a:buFont typeface="Arial" panose="020B0604020202020204" pitchFamily="34" charset="0"/>
              <a:buNone/>
            </a:pPr>
            <a:r>
              <a:rPr lang="en-US" altLang="en-US" sz="4000" b="1">
                <a:latin typeface="Times New Roman" panose="02020603050405020304" pitchFamily="18" charset="0"/>
              </a:rPr>
              <a:t>   Vậy trong chương trình  Ngữ Văn 10 kì II, chúng ta có tác phẩm nào liên quan tới Hưng Đạo Đại Vương Trần Quốc Tuấn?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áº¿t quáº£ hÃ¬nh áº£nh cho hÆ°ng Äáº¡o Äáº¡i vÆ°Æ¡ng tráº§n quá»c tuáº¥n">
            <a:extLst>
              <a:ext uri="{FF2B5EF4-FFF2-40B4-BE49-F238E27FC236}">
                <a16:creationId xmlns:a16="http://schemas.microsoft.com/office/drawing/2014/main" id="{2F09D061-4B8F-400C-BAE5-6F1C19D1B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r="3240"/>
          <a:stretch/>
        </p:blipFill>
        <p:spPr bwMode="auto">
          <a:xfrm>
            <a:off x="4818888" y="1"/>
            <a:ext cx="7373112" cy="685799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êu đề phụ 2">
            <a:extLst>
              <a:ext uri="{FF2B5EF4-FFF2-40B4-BE49-F238E27FC236}">
                <a16:creationId xmlns:a16="http://schemas.microsoft.com/office/drawing/2014/main" id="{C3A3F678-7FA5-4F95-8743-CE6A58646F48}"/>
              </a:ext>
            </a:extLst>
          </p:cNvPr>
          <p:cNvSpPr>
            <a:spLocks noGrp="1"/>
          </p:cNvSpPr>
          <p:nvPr>
            <p:ph type="subTitle" idx="1"/>
          </p:nvPr>
        </p:nvSpPr>
        <p:spPr>
          <a:xfrm>
            <a:off x="-855" y="2665424"/>
            <a:ext cx="7249793" cy="1155525"/>
          </a:xfrm>
        </p:spPr>
        <p:txBody>
          <a:bodyPr anchor="b">
            <a:noAutofit/>
          </a:bodyPr>
          <a:lstStyle/>
          <a:p>
            <a:r>
              <a:rPr lang="en-US" sz="3600" b="1" dirty="0">
                <a:latin typeface="Arial" panose="020B0604020202020204" pitchFamily="34" charset="0"/>
                <a:cs typeface="Arial" panose="020B0604020202020204" pitchFamily="34" charset="0"/>
              </a:rPr>
              <a:t>H</a:t>
            </a:r>
            <a:r>
              <a:rPr lang="vi-VN" sz="3600" b="1" dirty="0">
                <a:latin typeface="Arial" panose="020B0604020202020204" pitchFamily="34" charset="0"/>
                <a:cs typeface="Arial" panose="020B0604020202020204" pitchFamily="34" charset="0"/>
              </a:rPr>
              <a:t>Ư</a:t>
            </a:r>
            <a:r>
              <a:rPr lang="en-US" sz="3600" b="1" dirty="0">
                <a:latin typeface="Arial" panose="020B0604020202020204" pitchFamily="34" charset="0"/>
                <a:cs typeface="Arial" panose="020B0604020202020204" pitchFamily="34" charset="0"/>
              </a:rPr>
              <a:t>NG ĐẠO ĐẠI V</a:t>
            </a:r>
            <a:r>
              <a:rPr lang="vi-VN" sz="3600" b="1" dirty="0">
                <a:latin typeface="Arial" panose="020B0604020202020204" pitchFamily="34" charset="0"/>
                <a:cs typeface="Arial" panose="020B0604020202020204" pitchFamily="34" charset="0"/>
              </a:rPr>
              <a:t>Ư</a:t>
            </a:r>
            <a:r>
              <a:rPr lang="en-US" sz="3600" b="1" dirty="0">
                <a:latin typeface="Arial" panose="020B0604020202020204" pitchFamily="34" charset="0"/>
                <a:cs typeface="Arial" panose="020B0604020202020204" pitchFamily="34" charset="0"/>
              </a:rPr>
              <a:t>ƠNG </a:t>
            </a:r>
          </a:p>
          <a:p>
            <a:r>
              <a:rPr lang="en-US" sz="3600" b="1" dirty="0">
                <a:latin typeface="Arial" panose="020B0604020202020204" pitchFamily="34" charset="0"/>
                <a:cs typeface="Arial" panose="020B0604020202020204" pitchFamily="34" charset="0"/>
              </a:rPr>
              <a:t>TRẦN QUỐC TUẤN </a:t>
            </a:r>
          </a:p>
          <a:p>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Trích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Đại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Việt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toàn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t>
            </a:r>
            <a:r>
              <a:rPr lang="vi-VN" sz="3600" b="1" dirty="0">
                <a:latin typeface="Arial" panose="020B0604020202020204" pitchFamily="34" charset="0"/>
                <a:cs typeface="Arial" panose="020B0604020202020204" pitchFamily="34" charset="0"/>
              </a:rPr>
              <a:t>ư</a:t>
            </a:r>
            <a:r>
              <a:rPr lang="en-US" sz="3600" b="1" dirty="0">
                <a:latin typeface="Arial" panose="020B0604020202020204" pitchFamily="34" charset="0"/>
                <a:cs typeface="Arial" panose="020B0604020202020204" pitchFamily="34" charset="0"/>
              </a:rPr>
              <a:t>)</a:t>
            </a:r>
          </a:p>
          <a:p>
            <a:pPr algn="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Ngô</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Sĩ</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Liên</a:t>
            </a:r>
            <a:r>
              <a:rPr lang="en-US" sz="36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467662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Káº¿t quáº£ hÃ¬nh áº£nh cho ngÃ´ sÄ© liÃªn">
            <a:extLst>
              <a:ext uri="{FF2B5EF4-FFF2-40B4-BE49-F238E27FC236}">
                <a16:creationId xmlns:a16="http://schemas.microsoft.com/office/drawing/2014/main" id="{EF2420F7-957B-4DDD-81EA-7E52640130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675"/>
          <a:stretch/>
        </p:blipFill>
        <p:spPr bwMode="auto">
          <a:xfrm>
            <a:off x="-11909" y="10"/>
            <a:ext cx="63246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Box 181">
            <a:extLst>
              <a:ext uri="{FF2B5EF4-FFF2-40B4-BE49-F238E27FC236}">
                <a16:creationId xmlns:a16="http://schemas.microsoft.com/office/drawing/2014/main" id="{E9C3B9BF-8F51-40FD-91DA-0AEC93DE8EAE}"/>
              </a:ext>
            </a:extLst>
          </p:cNvPr>
          <p:cNvSpPr txBox="1">
            <a:spLocks noChangeArrowheads="1"/>
          </p:cNvSpPr>
          <p:nvPr/>
        </p:nvSpPr>
        <p:spPr bwMode="auto">
          <a:xfrm flipV="1">
            <a:off x="6379969" y="1412848"/>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endParaRPr lang="en-US" altLang="en-US" sz="2800" b="1">
              <a:latin typeface="Arial" panose="020B0604020202020204" pitchFamily="34" charset="0"/>
              <a:cs typeface="Arial" panose="020B0604020202020204" pitchFamily="34" charset="0"/>
            </a:endParaRPr>
          </a:p>
        </p:txBody>
      </p:sp>
      <p:sp>
        <p:nvSpPr>
          <p:cNvPr id="9" name="Text Box 183">
            <a:extLst>
              <a:ext uri="{FF2B5EF4-FFF2-40B4-BE49-F238E27FC236}">
                <a16:creationId xmlns:a16="http://schemas.microsoft.com/office/drawing/2014/main" id="{654E9530-68BC-471A-B3FD-E9CFC94E76E0}"/>
              </a:ext>
            </a:extLst>
          </p:cNvPr>
          <p:cNvSpPr txBox="1">
            <a:spLocks noChangeArrowheads="1"/>
          </p:cNvSpPr>
          <p:nvPr/>
        </p:nvSpPr>
        <p:spPr bwMode="auto">
          <a:xfrm>
            <a:off x="6211956" y="1916879"/>
            <a:ext cx="184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800" b="1">
              <a:latin typeface="Arial" panose="020B0604020202020204" pitchFamily="34" charset="0"/>
              <a:cs typeface="Arial" panose="020B0604020202020204" pitchFamily="34" charset="0"/>
            </a:endParaRPr>
          </a:p>
        </p:txBody>
      </p:sp>
      <p:sp>
        <p:nvSpPr>
          <p:cNvPr id="10" name="Text Box 184">
            <a:extLst>
              <a:ext uri="{FF2B5EF4-FFF2-40B4-BE49-F238E27FC236}">
                <a16:creationId xmlns:a16="http://schemas.microsoft.com/office/drawing/2014/main" id="{2AC05FE9-2E95-4C21-96BC-F2622E363457}"/>
              </a:ext>
            </a:extLst>
          </p:cNvPr>
          <p:cNvSpPr txBox="1">
            <a:spLocks noChangeArrowheads="1"/>
          </p:cNvSpPr>
          <p:nvPr/>
        </p:nvSpPr>
        <p:spPr bwMode="auto">
          <a:xfrm>
            <a:off x="6516756" y="2831279"/>
            <a:ext cx="152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latin typeface="Arial" panose="020B0604020202020204" pitchFamily="34" charset="0"/>
              <a:cs typeface="Arial" panose="020B0604020202020204" pitchFamily="34" charset="0"/>
            </a:endParaRPr>
          </a:p>
        </p:txBody>
      </p:sp>
      <p:sp>
        <p:nvSpPr>
          <p:cNvPr id="11" name="Text Box 185">
            <a:extLst>
              <a:ext uri="{FF2B5EF4-FFF2-40B4-BE49-F238E27FC236}">
                <a16:creationId xmlns:a16="http://schemas.microsoft.com/office/drawing/2014/main" id="{7DF461BA-CAFB-48FF-8601-4D9F1FCA2F0D}"/>
              </a:ext>
            </a:extLst>
          </p:cNvPr>
          <p:cNvSpPr txBox="1">
            <a:spLocks noChangeArrowheads="1"/>
          </p:cNvSpPr>
          <p:nvPr/>
        </p:nvSpPr>
        <p:spPr bwMode="auto">
          <a:xfrm>
            <a:off x="10768081" y="2101029"/>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800" b="1">
              <a:latin typeface="Arial" panose="020B0604020202020204" pitchFamily="34" charset="0"/>
              <a:cs typeface="Arial" panose="020B0604020202020204" pitchFamily="34" charset="0"/>
            </a:endParaRPr>
          </a:p>
        </p:txBody>
      </p:sp>
      <p:sp>
        <p:nvSpPr>
          <p:cNvPr id="12" name="Text Box 188">
            <a:extLst>
              <a:ext uri="{FF2B5EF4-FFF2-40B4-BE49-F238E27FC236}">
                <a16:creationId xmlns:a16="http://schemas.microsoft.com/office/drawing/2014/main" id="{C16DBD27-A617-46FE-9E17-97DA740462B1}"/>
              </a:ext>
            </a:extLst>
          </p:cNvPr>
          <p:cNvSpPr txBox="1">
            <a:spLocks noChangeArrowheads="1"/>
          </p:cNvSpPr>
          <p:nvPr/>
        </p:nvSpPr>
        <p:spPr bwMode="auto">
          <a:xfrm>
            <a:off x="5907156" y="1459679"/>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en-US" sz="2800" b="1">
              <a:latin typeface="Arial" panose="020B0604020202020204" pitchFamily="34" charset="0"/>
              <a:cs typeface="Arial" panose="020B0604020202020204" pitchFamily="34" charset="0"/>
            </a:endParaRPr>
          </a:p>
        </p:txBody>
      </p:sp>
      <p:sp>
        <p:nvSpPr>
          <p:cNvPr id="13" name="Text Box 189">
            <a:extLst>
              <a:ext uri="{FF2B5EF4-FFF2-40B4-BE49-F238E27FC236}">
                <a16:creationId xmlns:a16="http://schemas.microsoft.com/office/drawing/2014/main" id="{8A0D9D51-3BD9-4FEE-8ECF-1BFA0D768FB2}"/>
              </a:ext>
            </a:extLst>
          </p:cNvPr>
          <p:cNvSpPr txBox="1">
            <a:spLocks noChangeArrowheads="1"/>
          </p:cNvSpPr>
          <p:nvPr/>
        </p:nvSpPr>
        <p:spPr bwMode="auto">
          <a:xfrm>
            <a:off x="8269356" y="3974279"/>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b="1">
                <a:latin typeface="Arial" panose="020B0604020202020204" pitchFamily="34" charset="0"/>
                <a:cs typeface="Arial" panose="020B0604020202020204" pitchFamily="34" charset="0"/>
              </a:rPr>
              <a:t> </a:t>
            </a:r>
          </a:p>
        </p:txBody>
      </p:sp>
      <p:sp>
        <p:nvSpPr>
          <p:cNvPr id="14" name="Text Box 190">
            <a:extLst>
              <a:ext uri="{FF2B5EF4-FFF2-40B4-BE49-F238E27FC236}">
                <a16:creationId xmlns:a16="http://schemas.microsoft.com/office/drawing/2014/main" id="{0EEA2931-00C3-47DF-BBB9-961AFDDE2334}"/>
              </a:ext>
            </a:extLst>
          </p:cNvPr>
          <p:cNvSpPr txBox="1">
            <a:spLocks noChangeArrowheads="1"/>
          </p:cNvSpPr>
          <p:nvPr/>
        </p:nvSpPr>
        <p:spPr bwMode="auto">
          <a:xfrm>
            <a:off x="8520181" y="4728342"/>
            <a:ext cx="184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latin typeface="Arial" panose="020B0604020202020204" pitchFamily="34" charset="0"/>
              <a:cs typeface="Arial" panose="020B0604020202020204" pitchFamily="34" charset="0"/>
            </a:endParaRPr>
          </a:p>
        </p:txBody>
      </p:sp>
      <p:sp>
        <p:nvSpPr>
          <p:cNvPr id="15" name="Text Box 191">
            <a:extLst>
              <a:ext uri="{FF2B5EF4-FFF2-40B4-BE49-F238E27FC236}">
                <a16:creationId xmlns:a16="http://schemas.microsoft.com/office/drawing/2014/main" id="{A543E135-A07D-48F4-8836-A2AECB3E6D79}"/>
              </a:ext>
            </a:extLst>
          </p:cNvPr>
          <p:cNvSpPr txBox="1">
            <a:spLocks noChangeArrowheads="1"/>
          </p:cNvSpPr>
          <p:nvPr/>
        </p:nvSpPr>
        <p:spPr bwMode="auto">
          <a:xfrm>
            <a:off x="8345556" y="4507679"/>
            <a:ext cx="274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b="1">
                <a:latin typeface="Arial" panose="020B0604020202020204" pitchFamily="34" charset="0"/>
                <a:cs typeface="Arial" panose="020B0604020202020204" pitchFamily="34" charset="0"/>
              </a:rPr>
              <a:t> </a:t>
            </a:r>
          </a:p>
        </p:txBody>
      </p:sp>
      <p:sp>
        <p:nvSpPr>
          <p:cNvPr id="16" name="Text Box 193">
            <a:extLst>
              <a:ext uri="{FF2B5EF4-FFF2-40B4-BE49-F238E27FC236}">
                <a16:creationId xmlns:a16="http://schemas.microsoft.com/office/drawing/2014/main" id="{A61C9878-E934-4CA4-BDB0-DF2B6D64FEC0}"/>
              </a:ext>
            </a:extLst>
          </p:cNvPr>
          <p:cNvSpPr txBox="1">
            <a:spLocks noChangeArrowheads="1"/>
          </p:cNvSpPr>
          <p:nvPr/>
        </p:nvSpPr>
        <p:spPr bwMode="auto">
          <a:xfrm>
            <a:off x="7202556" y="5650679"/>
            <a:ext cx="396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b="1">
                <a:latin typeface="Arial" panose="020B0604020202020204" pitchFamily="34" charset="0"/>
                <a:cs typeface="Arial" panose="020B0604020202020204" pitchFamily="34" charset="0"/>
              </a:rPr>
              <a:t> </a:t>
            </a:r>
          </a:p>
        </p:txBody>
      </p:sp>
      <p:sp>
        <p:nvSpPr>
          <p:cNvPr id="17" name="Rectangle 226">
            <a:extLst>
              <a:ext uri="{FF2B5EF4-FFF2-40B4-BE49-F238E27FC236}">
                <a16:creationId xmlns:a16="http://schemas.microsoft.com/office/drawing/2014/main" id="{78EAAD67-D65E-4490-9789-A71733081814}"/>
              </a:ext>
            </a:extLst>
          </p:cNvPr>
          <p:cNvSpPr txBox="1">
            <a:spLocks noChangeArrowheads="1"/>
          </p:cNvSpPr>
          <p:nvPr/>
        </p:nvSpPr>
        <p:spPr>
          <a:xfrm>
            <a:off x="5754756" y="240479"/>
            <a:ext cx="7793038" cy="1462088"/>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17600" indent="-1117600"/>
            <a:r>
              <a:rPr lang="en-US" altLang="en-US" sz="2800" b="1" dirty="0" err="1">
                <a:solidFill>
                  <a:schemeClr val="hlink"/>
                </a:solidFill>
                <a:latin typeface="Arial" panose="020B0604020202020204" pitchFamily="34" charset="0"/>
                <a:cs typeface="Arial" panose="020B0604020202020204" pitchFamily="34" charset="0"/>
              </a:rPr>
              <a:t>I.Tìm</a:t>
            </a:r>
            <a:r>
              <a:rPr lang="en-US" altLang="en-US" sz="2800" b="1" dirty="0">
                <a:solidFill>
                  <a:schemeClr val="hlink"/>
                </a:solidFill>
                <a:latin typeface="Arial" panose="020B0604020202020204" pitchFamily="34" charset="0"/>
                <a:cs typeface="Arial" panose="020B0604020202020204" pitchFamily="34" charset="0"/>
              </a:rPr>
              <a:t> </a:t>
            </a:r>
            <a:r>
              <a:rPr lang="en-US" altLang="en-US" sz="2800" b="1" dirty="0" err="1">
                <a:solidFill>
                  <a:schemeClr val="hlink"/>
                </a:solidFill>
                <a:latin typeface="Arial" panose="020B0604020202020204" pitchFamily="34" charset="0"/>
                <a:cs typeface="Arial" panose="020B0604020202020204" pitchFamily="34" charset="0"/>
              </a:rPr>
              <a:t>hiểu</a:t>
            </a:r>
            <a:r>
              <a:rPr lang="en-US" altLang="en-US" sz="2800" b="1" dirty="0">
                <a:solidFill>
                  <a:schemeClr val="hlink"/>
                </a:solidFill>
                <a:latin typeface="Arial" panose="020B0604020202020204" pitchFamily="34" charset="0"/>
                <a:cs typeface="Arial" panose="020B0604020202020204" pitchFamily="34" charset="0"/>
              </a:rPr>
              <a:t> </a:t>
            </a:r>
            <a:r>
              <a:rPr lang="en-US" altLang="en-US" sz="2800" b="1" dirty="0" err="1">
                <a:solidFill>
                  <a:schemeClr val="hlink"/>
                </a:solidFill>
                <a:latin typeface="Arial" panose="020B0604020202020204" pitchFamily="34" charset="0"/>
                <a:cs typeface="Arial" panose="020B0604020202020204" pitchFamily="34" charset="0"/>
              </a:rPr>
              <a:t>chung</a:t>
            </a:r>
            <a:br>
              <a:rPr lang="en-US" altLang="en-US" sz="2800" b="1" dirty="0">
                <a:latin typeface="Arial" panose="020B0604020202020204" pitchFamily="34" charset="0"/>
                <a:cs typeface="Arial" panose="020B0604020202020204" pitchFamily="34" charset="0"/>
              </a:rPr>
            </a:br>
            <a:endParaRPr lang="en-US" altLang="en-US" sz="2800" b="1" dirty="0">
              <a:solidFill>
                <a:srgbClr val="0000FF"/>
              </a:solidFill>
              <a:latin typeface="Arial" panose="020B0604020202020204" pitchFamily="34" charset="0"/>
              <a:cs typeface="Arial" panose="020B0604020202020204" pitchFamily="34" charset="0"/>
            </a:endParaRPr>
          </a:p>
        </p:txBody>
      </p:sp>
      <p:sp>
        <p:nvSpPr>
          <p:cNvPr id="18" name="Rectangle 228">
            <a:extLst>
              <a:ext uri="{FF2B5EF4-FFF2-40B4-BE49-F238E27FC236}">
                <a16:creationId xmlns:a16="http://schemas.microsoft.com/office/drawing/2014/main" id="{DBDD35A7-D973-462C-9F00-B71FF4FDA62C}"/>
              </a:ext>
            </a:extLst>
          </p:cNvPr>
          <p:cNvSpPr>
            <a:spLocks noChangeArrowheads="1"/>
          </p:cNvSpPr>
          <p:nvPr/>
        </p:nvSpPr>
        <p:spPr bwMode="auto">
          <a:xfrm>
            <a:off x="6114926" y="1208620"/>
            <a:ext cx="77930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1117600" indent="-1117600" algn="l">
              <a:defRPr sz="4400">
                <a:solidFill>
                  <a:schemeClr val="tx2"/>
                </a:solidFill>
                <a:latin typeface="Tahoma" panose="020B0604030504040204" pitchFamily="34" charset="0"/>
              </a:defRPr>
            </a:lvl1pPr>
            <a:lvl2pPr marL="1117600" indent="-1117600" algn="l">
              <a:defRPr sz="4400">
                <a:solidFill>
                  <a:schemeClr val="tx2"/>
                </a:solidFill>
                <a:latin typeface="Tahoma" panose="020B0604030504040204" pitchFamily="34" charset="0"/>
              </a:defRPr>
            </a:lvl2pPr>
            <a:lvl3pPr marL="1117600" indent="-1117600" algn="l">
              <a:defRPr sz="4400">
                <a:solidFill>
                  <a:schemeClr val="tx2"/>
                </a:solidFill>
                <a:latin typeface="Tahoma" panose="020B0604030504040204" pitchFamily="34" charset="0"/>
              </a:defRPr>
            </a:lvl3pPr>
            <a:lvl4pPr marL="1117600" indent="-1117600" algn="l">
              <a:defRPr sz="4400">
                <a:solidFill>
                  <a:schemeClr val="tx2"/>
                </a:solidFill>
                <a:latin typeface="Tahoma" panose="020B0604030504040204" pitchFamily="34" charset="0"/>
              </a:defRPr>
            </a:lvl4pPr>
            <a:lvl5pPr marL="1117600" indent="-1117600" algn="l">
              <a:defRPr sz="4400">
                <a:solidFill>
                  <a:schemeClr val="tx2"/>
                </a:solidFill>
                <a:latin typeface="Tahoma" panose="020B0604030504040204" pitchFamily="34" charset="0"/>
              </a:defRPr>
            </a:lvl5pPr>
            <a:lvl6pPr marL="1574800" indent="-1117600" fontAlgn="base">
              <a:spcBef>
                <a:spcPct val="0"/>
              </a:spcBef>
              <a:spcAft>
                <a:spcPct val="0"/>
              </a:spcAft>
              <a:defRPr sz="4400">
                <a:solidFill>
                  <a:schemeClr val="tx2"/>
                </a:solidFill>
                <a:latin typeface="Tahoma" panose="020B0604030504040204" pitchFamily="34" charset="0"/>
              </a:defRPr>
            </a:lvl6pPr>
            <a:lvl7pPr marL="2032000" indent="-1117600" fontAlgn="base">
              <a:spcBef>
                <a:spcPct val="0"/>
              </a:spcBef>
              <a:spcAft>
                <a:spcPct val="0"/>
              </a:spcAft>
              <a:defRPr sz="4400">
                <a:solidFill>
                  <a:schemeClr val="tx2"/>
                </a:solidFill>
                <a:latin typeface="Tahoma" panose="020B0604030504040204" pitchFamily="34" charset="0"/>
              </a:defRPr>
            </a:lvl7pPr>
            <a:lvl8pPr marL="2489200" indent="-1117600" fontAlgn="base">
              <a:spcBef>
                <a:spcPct val="0"/>
              </a:spcBef>
              <a:spcAft>
                <a:spcPct val="0"/>
              </a:spcAft>
              <a:defRPr sz="4400">
                <a:solidFill>
                  <a:schemeClr val="tx2"/>
                </a:solidFill>
                <a:latin typeface="Tahoma" panose="020B0604030504040204" pitchFamily="34" charset="0"/>
              </a:defRPr>
            </a:lvl8pPr>
            <a:lvl9pPr marL="2946400" indent="-1117600" fontAlgn="base">
              <a:spcBef>
                <a:spcPct val="0"/>
              </a:spcBef>
              <a:spcAft>
                <a:spcPct val="0"/>
              </a:spcAft>
              <a:defRPr sz="4400">
                <a:solidFill>
                  <a:schemeClr val="tx2"/>
                </a:solidFill>
                <a:latin typeface="Tahoma" panose="020B0604030504040204" pitchFamily="34" charset="0"/>
              </a:defRPr>
            </a:lvl9pPr>
          </a:lstStyle>
          <a:p>
            <a:pPr eaLnBrk="1" hangingPunct="1"/>
            <a:r>
              <a:rPr lang="en-US" altLang="en-US" sz="2800" b="1" dirty="0">
                <a:solidFill>
                  <a:srgbClr val="0000FF"/>
                </a:solidFill>
                <a:latin typeface="Arial" panose="020B0604020202020204" pitchFamily="34" charset="0"/>
                <a:cs typeface="Arial" panose="020B0604020202020204" pitchFamily="34" charset="0"/>
              </a:rPr>
              <a:t>1. </a:t>
            </a:r>
            <a:r>
              <a:rPr lang="en-US" altLang="en-US" sz="2800" b="1" dirty="0" err="1">
                <a:solidFill>
                  <a:srgbClr val="0000FF"/>
                </a:solidFill>
                <a:latin typeface="Arial" panose="020B0604020202020204" pitchFamily="34" charset="0"/>
                <a:cs typeface="Arial" panose="020B0604020202020204" pitchFamily="34" charset="0"/>
              </a:rPr>
              <a:t>Tác</a:t>
            </a:r>
            <a:r>
              <a:rPr lang="en-US" altLang="en-US" sz="2800" b="1" dirty="0">
                <a:solidFill>
                  <a:srgbClr val="0000FF"/>
                </a:solidFill>
                <a:latin typeface="Arial" panose="020B0604020202020204" pitchFamily="34" charset="0"/>
                <a:cs typeface="Arial" panose="020B0604020202020204" pitchFamily="34" charset="0"/>
              </a:rPr>
              <a:t> </a:t>
            </a:r>
            <a:r>
              <a:rPr lang="en-US" altLang="en-US" sz="2800" b="1" dirty="0" err="1">
                <a:solidFill>
                  <a:srgbClr val="0000FF"/>
                </a:solidFill>
                <a:latin typeface="Arial" panose="020B0604020202020204" pitchFamily="34" charset="0"/>
                <a:cs typeface="Arial" panose="020B0604020202020204" pitchFamily="34" charset="0"/>
              </a:rPr>
              <a:t>giả</a:t>
            </a:r>
            <a:endParaRPr lang="en-US" altLang="en-US" sz="2800" b="1" dirty="0">
              <a:solidFill>
                <a:srgbClr val="0000FF"/>
              </a:solidFill>
              <a:latin typeface="Arial" panose="020B0604020202020204" pitchFamily="34" charset="0"/>
              <a:cs typeface="Arial" panose="020B0604020202020204" pitchFamily="34" charset="0"/>
            </a:endParaRPr>
          </a:p>
        </p:txBody>
      </p:sp>
      <p:sp>
        <p:nvSpPr>
          <p:cNvPr id="19" name="Rectangle 229">
            <a:extLst>
              <a:ext uri="{FF2B5EF4-FFF2-40B4-BE49-F238E27FC236}">
                <a16:creationId xmlns:a16="http://schemas.microsoft.com/office/drawing/2014/main" id="{0AD7E9AC-58F2-4E24-9EE5-8281419992B5}"/>
              </a:ext>
            </a:extLst>
          </p:cNvPr>
          <p:cNvSpPr>
            <a:spLocks noChangeArrowheads="1"/>
          </p:cNvSpPr>
          <p:nvPr/>
        </p:nvSpPr>
        <p:spPr bwMode="auto">
          <a:xfrm>
            <a:off x="5256944" y="2377262"/>
            <a:ext cx="77930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1117600" indent="-1117600" algn="l">
              <a:defRPr sz="4400">
                <a:solidFill>
                  <a:schemeClr val="tx2"/>
                </a:solidFill>
                <a:latin typeface="Tahoma" panose="020B0604030504040204" pitchFamily="34" charset="0"/>
              </a:defRPr>
            </a:lvl1pPr>
            <a:lvl2pPr marL="1117600" indent="-1117600" algn="l">
              <a:defRPr sz="4400">
                <a:solidFill>
                  <a:schemeClr val="tx2"/>
                </a:solidFill>
                <a:latin typeface="Tahoma" panose="020B0604030504040204" pitchFamily="34" charset="0"/>
              </a:defRPr>
            </a:lvl2pPr>
            <a:lvl3pPr marL="1117600" indent="-1117600" algn="l">
              <a:defRPr sz="4400">
                <a:solidFill>
                  <a:schemeClr val="tx2"/>
                </a:solidFill>
                <a:latin typeface="Tahoma" panose="020B0604030504040204" pitchFamily="34" charset="0"/>
              </a:defRPr>
            </a:lvl3pPr>
            <a:lvl4pPr marL="1117600" indent="-1117600" algn="l">
              <a:defRPr sz="4400">
                <a:solidFill>
                  <a:schemeClr val="tx2"/>
                </a:solidFill>
                <a:latin typeface="Tahoma" panose="020B0604030504040204" pitchFamily="34" charset="0"/>
              </a:defRPr>
            </a:lvl4pPr>
            <a:lvl5pPr marL="1117600" indent="-1117600" algn="l">
              <a:defRPr sz="4400">
                <a:solidFill>
                  <a:schemeClr val="tx2"/>
                </a:solidFill>
                <a:latin typeface="Tahoma" panose="020B0604030504040204" pitchFamily="34" charset="0"/>
              </a:defRPr>
            </a:lvl5pPr>
            <a:lvl6pPr marL="1574800" indent="-1117600" fontAlgn="base">
              <a:spcBef>
                <a:spcPct val="0"/>
              </a:spcBef>
              <a:spcAft>
                <a:spcPct val="0"/>
              </a:spcAft>
              <a:defRPr sz="4400">
                <a:solidFill>
                  <a:schemeClr val="tx2"/>
                </a:solidFill>
                <a:latin typeface="Tahoma" panose="020B0604030504040204" pitchFamily="34" charset="0"/>
              </a:defRPr>
            </a:lvl6pPr>
            <a:lvl7pPr marL="2032000" indent="-1117600" fontAlgn="base">
              <a:spcBef>
                <a:spcPct val="0"/>
              </a:spcBef>
              <a:spcAft>
                <a:spcPct val="0"/>
              </a:spcAft>
              <a:defRPr sz="4400">
                <a:solidFill>
                  <a:schemeClr val="tx2"/>
                </a:solidFill>
                <a:latin typeface="Tahoma" panose="020B0604030504040204" pitchFamily="34" charset="0"/>
              </a:defRPr>
            </a:lvl7pPr>
            <a:lvl8pPr marL="2489200" indent="-1117600" fontAlgn="base">
              <a:spcBef>
                <a:spcPct val="0"/>
              </a:spcBef>
              <a:spcAft>
                <a:spcPct val="0"/>
              </a:spcAft>
              <a:defRPr sz="4400">
                <a:solidFill>
                  <a:schemeClr val="tx2"/>
                </a:solidFill>
                <a:latin typeface="Tahoma" panose="020B0604030504040204" pitchFamily="34" charset="0"/>
              </a:defRPr>
            </a:lvl8pPr>
            <a:lvl9pPr marL="2946400" indent="-1117600" fontAlgn="base">
              <a:spcBef>
                <a:spcPct val="0"/>
              </a:spcBef>
              <a:spcAft>
                <a:spcPct val="0"/>
              </a:spcAft>
              <a:defRPr sz="4400">
                <a:solidFill>
                  <a:schemeClr val="tx2"/>
                </a:solidFill>
                <a:latin typeface="Tahoma" panose="020B0604030504040204" pitchFamily="34" charset="0"/>
              </a:defRPr>
            </a:lvl9pPr>
          </a:lstStyle>
          <a:p>
            <a:pPr eaLnBrk="1" hangingPunct="1"/>
            <a:r>
              <a:rPr lang="en-US" altLang="en-US" sz="2800" b="1" dirty="0">
                <a:solidFill>
                  <a:schemeClr val="tx1"/>
                </a:solidFill>
                <a:latin typeface="Arial" panose="020B0604020202020204" pitchFamily="34" charset="0"/>
                <a:cs typeface="Arial" panose="020B0604020202020204" pitchFamily="34" charset="0"/>
              </a:rPr>
              <a:t>          - </a:t>
            </a:r>
            <a:r>
              <a:rPr lang="en-US" altLang="en-US" sz="2800" b="1" dirty="0" err="1">
                <a:solidFill>
                  <a:schemeClr val="tx1"/>
                </a:solidFill>
                <a:latin typeface="Arial" panose="020B0604020202020204" pitchFamily="34" charset="0"/>
                <a:cs typeface="Arial" panose="020B0604020202020204" pitchFamily="34" charset="0"/>
              </a:rPr>
              <a:t>Ngô</a:t>
            </a:r>
            <a:r>
              <a:rPr lang="en-US" altLang="en-US" sz="2800" b="1" dirty="0">
                <a:solidFill>
                  <a:schemeClr val="tx1"/>
                </a:solidFill>
                <a:latin typeface="Arial" panose="020B0604020202020204" pitchFamily="34" charset="0"/>
                <a:cs typeface="Arial" panose="020B0604020202020204" pitchFamily="34" charset="0"/>
              </a:rPr>
              <a:t> </a:t>
            </a:r>
            <a:r>
              <a:rPr lang="en-US" altLang="en-US" sz="2800" b="1" dirty="0" err="1">
                <a:solidFill>
                  <a:schemeClr val="tx1"/>
                </a:solidFill>
                <a:latin typeface="Arial" panose="020B0604020202020204" pitchFamily="34" charset="0"/>
                <a:cs typeface="Arial" panose="020B0604020202020204" pitchFamily="34" charset="0"/>
              </a:rPr>
              <a:t>Sĩ</a:t>
            </a:r>
            <a:r>
              <a:rPr lang="en-US" altLang="en-US" sz="2800" b="1" dirty="0">
                <a:solidFill>
                  <a:schemeClr val="tx1"/>
                </a:solidFill>
                <a:latin typeface="Arial" panose="020B0604020202020204" pitchFamily="34" charset="0"/>
                <a:cs typeface="Arial" panose="020B0604020202020204" pitchFamily="34" charset="0"/>
              </a:rPr>
              <a:t> </a:t>
            </a:r>
            <a:r>
              <a:rPr lang="en-US" altLang="en-US" sz="2800" b="1" dirty="0" err="1">
                <a:solidFill>
                  <a:schemeClr val="tx1"/>
                </a:solidFill>
                <a:latin typeface="Arial" panose="020B0604020202020204" pitchFamily="34" charset="0"/>
                <a:cs typeface="Arial" panose="020B0604020202020204" pitchFamily="34" charset="0"/>
              </a:rPr>
              <a:t>Liên</a:t>
            </a:r>
            <a:r>
              <a:rPr lang="en-US" altLang="en-US" sz="2800" b="1" dirty="0">
                <a:solidFill>
                  <a:schemeClr val="tx1"/>
                </a:solidFill>
                <a:latin typeface="Arial" panose="020B0604020202020204" pitchFamily="34" charset="0"/>
                <a:cs typeface="Arial" panose="020B0604020202020204" pitchFamily="34" charset="0"/>
              </a:rPr>
              <a:t> (? - ? ), </a:t>
            </a:r>
            <a:r>
              <a:rPr lang="en-US" altLang="en-US" sz="2800" b="1" dirty="0" err="1">
                <a:solidFill>
                  <a:schemeClr val="tx1"/>
                </a:solidFill>
                <a:latin typeface="Arial" panose="020B0604020202020204" pitchFamily="34" charset="0"/>
                <a:cs typeface="Arial" panose="020B0604020202020204" pitchFamily="34" charset="0"/>
              </a:rPr>
              <a:t>quê</a:t>
            </a:r>
            <a:r>
              <a:rPr lang="en-US" altLang="en-US" sz="2800" b="1" dirty="0">
                <a:solidFill>
                  <a:schemeClr val="tx1"/>
                </a:solidFill>
                <a:latin typeface="Arial" panose="020B0604020202020204" pitchFamily="34" charset="0"/>
                <a:cs typeface="Arial" panose="020B0604020202020204" pitchFamily="34" charset="0"/>
              </a:rPr>
              <a:t> ở </a:t>
            </a:r>
            <a:r>
              <a:rPr lang="en-US" altLang="en-US" sz="2800" b="1" dirty="0" err="1">
                <a:solidFill>
                  <a:schemeClr val="tx1"/>
                </a:solidFill>
                <a:latin typeface="Arial" panose="020B0604020202020204" pitchFamily="34" charset="0"/>
                <a:cs typeface="Arial" panose="020B0604020202020204" pitchFamily="34" charset="0"/>
              </a:rPr>
              <a:t>Hà</a:t>
            </a:r>
            <a:r>
              <a:rPr lang="en-US" altLang="en-US" sz="2800" b="1" dirty="0">
                <a:solidFill>
                  <a:schemeClr val="tx1"/>
                </a:solidFill>
                <a:latin typeface="Arial" panose="020B0604020202020204" pitchFamily="34" charset="0"/>
                <a:cs typeface="Arial" panose="020B0604020202020204" pitchFamily="34" charset="0"/>
              </a:rPr>
              <a:t> </a:t>
            </a:r>
            <a:r>
              <a:rPr lang="en-US" altLang="en-US" sz="2800" b="1" dirty="0" err="1">
                <a:solidFill>
                  <a:schemeClr val="tx1"/>
                </a:solidFill>
                <a:latin typeface="Arial" panose="020B0604020202020204" pitchFamily="34" charset="0"/>
                <a:cs typeface="Arial" panose="020B0604020202020204" pitchFamily="34" charset="0"/>
              </a:rPr>
              <a:t>Tây</a:t>
            </a:r>
            <a:br>
              <a:rPr lang="en-US" altLang="en-US" sz="2800" b="1" dirty="0">
                <a:solidFill>
                  <a:schemeClr val="tx1"/>
                </a:solidFill>
                <a:latin typeface="Arial" panose="020B0604020202020204" pitchFamily="34" charset="0"/>
                <a:cs typeface="Arial" panose="020B0604020202020204" pitchFamily="34" charset="0"/>
              </a:rPr>
            </a:br>
            <a:br>
              <a:rPr lang="en-US" altLang="en-US" sz="2800" b="1" dirty="0">
                <a:solidFill>
                  <a:schemeClr val="tx1"/>
                </a:solidFill>
                <a:latin typeface="Arial" panose="020B0604020202020204" pitchFamily="34" charset="0"/>
                <a:cs typeface="Arial" panose="020B0604020202020204" pitchFamily="34" charset="0"/>
              </a:rPr>
            </a:br>
            <a:endParaRPr lang="en-US" altLang="en-US" sz="2800" b="1" dirty="0">
              <a:solidFill>
                <a:schemeClr val="tx1"/>
              </a:solidFill>
              <a:latin typeface="Arial" panose="020B0604020202020204" pitchFamily="34" charset="0"/>
              <a:cs typeface="Arial" panose="020B0604020202020204" pitchFamily="34" charset="0"/>
            </a:endParaRPr>
          </a:p>
        </p:txBody>
      </p:sp>
      <p:sp>
        <p:nvSpPr>
          <p:cNvPr id="20" name="Rectangle 230">
            <a:extLst>
              <a:ext uri="{FF2B5EF4-FFF2-40B4-BE49-F238E27FC236}">
                <a16:creationId xmlns:a16="http://schemas.microsoft.com/office/drawing/2014/main" id="{AE066D7D-4B3A-4E90-A3AE-24E2BAC0308F}"/>
              </a:ext>
            </a:extLst>
          </p:cNvPr>
          <p:cNvSpPr>
            <a:spLocks noChangeArrowheads="1"/>
          </p:cNvSpPr>
          <p:nvPr/>
        </p:nvSpPr>
        <p:spPr bwMode="auto">
          <a:xfrm>
            <a:off x="6114926" y="2742406"/>
            <a:ext cx="60889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latin typeface="Arial" panose="020B0604020202020204" pitchFamily="34" charset="0"/>
                <a:cs typeface="Arial" panose="020B0604020202020204" pitchFamily="34" charset="0"/>
              </a:rPr>
              <a:t> - 1442 </a:t>
            </a:r>
            <a:r>
              <a:rPr lang="en-US" altLang="en-US" sz="2800" b="1" dirty="0" err="1">
                <a:latin typeface="Arial" panose="020B0604020202020204" pitchFamily="34" charset="0"/>
                <a:cs typeface="Arial" panose="020B0604020202020204" pitchFamily="34" charset="0"/>
              </a:rPr>
              <a:t>đỗ</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tiến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sĩ</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giữ</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nhiều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chức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vụ</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quan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trọng</a:t>
            </a:r>
            <a:br>
              <a:rPr lang="en-US" altLang="en-US" sz="2800" b="1" dirty="0">
                <a:latin typeface="Arial" panose="020B0604020202020204" pitchFamily="34" charset="0"/>
                <a:cs typeface="Arial" panose="020B0604020202020204" pitchFamily="34" charset="0"/>
              </a:rPr>
            </a:br>
            <a:br>
              <a:rPr lang="en-US" altLang="en-US" sz="2800" b="1" dirty="0">
                <a:latin typeface="Arial" panose="020B0604020202020204" pitchFamily="34" charset="0"/>
                <a:cs typeface="Arial" panose="020B0604020202020204" pitchFamily="34" charset="0"/>
              </a:rPr>
            </a:br>
            <a:endParaRPr lang="en-US" altLang="en-US" sz="2800" b="1" dirty="0">
              <a:latin typeface="Arial" panose="020B0604020202020204" pitchFamily="34" charset="0"/>
              <a:cs typeface="Arial" panose="020B0604020202020204" pitchFamily="34" charset="0"/>
            </a:endParaRPr>
          </a:p>
        </p:txBody>
      </p:sp>
      <p:sp>
        <p:nvSpPr>
          <p:cNvPr id="21" name="Rectangle 231">
            <a:extLst>
              <a:ext uri="{FF2B5EF4-FFF2-40B4-BE49-F238E27FC236}">
                <a16:creationId xmlns:a16="http://schemas.microsoft.com/office/drawing/2014/main" id="{A478FB59-8CAB-4D2C-A3D8-4ED61EEA4611}"/>
              </a:ext>
            </a:extLst>
          </p:cNvPr>
          <p:cNvSpPr>
            <a:spLocks noChangeArrowheads="1"/>
          </p:cNvSpPr>
          <p:nvPr/>
        </p:nvSpPr>
        <p:spPr bwMode="auto">
          <a:xfrm>
            <a:off x="6077076" y="3501726"/>
            <a:ext cx="600119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latin typeface="Arial" panose="020B0604020202020204" pitchFamily="34" charset="0"/>
                <a:cs typeface="Arial" panose="020B0604020202020204" pitchFamily="34" charset="0"/>
              </a:rPr>
              <a:t>  </a:t>
            </a:r>
          </a:p>
          <a:p>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Nhà</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biên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lịch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thời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trung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đại</a:t>
            </a:r>
            <a:br>
              <a:rPr lang="en-US" altLang="en-US" sz="2800" b="1" dirty="0">
                <a:latin typeface="Arial" panose="020B0604020202020204" pitchFamily="34" charset="0"/>
                <a:cs typeface="Arial" panose="020B0604020202020204" pitchFamily="34" charset="0"/>
              </a:rPr>
            </a:br>
            <a:endParaRPr lang="en-US"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8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additive="base">
                                        <p:cTn id="2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5" name="Picture 2" descr="Káº¿t quáº£ hÃ¬nh áº£nh cho Äáº¡i viá»t sá»­ kÃ½ toÃ n thÆ°">
            <a:extLst>
              <a:ext uri="{FF2B5EF4-FFF2-40B4-BE49-F238E27FC236}">
                <a16:creationId xmlns:a16="http://schemas.microsoft.com/office/drawing/2014/main" id="{5E40CFD7-A20B-4908-8018-F87428F50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1222651"/>
            <a:ext cx="3425957" cy="44122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81">
            <a:extLst>
              <a:ext uri="{FF2B5EF4-FFF2-40B4-BE49-F238E27FC236}">
                <a16:creationId xmlns:a16="http://schemas.microsoft.com/office/drawing/2014/main" id="{42424215-3567-47AF-A980-2B0266CC88CB}"/>
              </a:ext>
            </a:extLst>
          </p:cNvPr>
          <p:cNvSpPr txBox="1">
            <a:spLocks noChangeArrowheads="1"/>
          </p:cNvSpPr>
          <p:nvPr/>
        </p:nvSpPr>
        <p:spPr bwMode="auto">
          <a:xfrm flipV="1">
            <a:off x="5062203" y="2097434"/>
            <a:ext cx="281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endParaRPr lang="en-US" altLang="en-US" sz="1200" b="0">
              <a:latin typeface="Tahoma" panose="020B0604030504040204" pitchFamily="34" charset="0"/>
            </a:endParaRPr>
          </a:p>
        </p:txBody>
      </p:sp>
      <p:sp>
        <p:nvSpPr>
          <p:cNvPr id="11" name="Text Box 183">
            <a:extLst>
              <a:ext uri="{FF2B5EF4-FFF2-40B4-BE49-F238E27FC236}">
                <a16:creationId xmlns:a16="http://schemas.microsoft.com/office/drawing/2014/main" id="{2A013D3B-34AB-461C-B51D-354A83DE8BEE}"/>
              </a:ext>
            </a:extLst>
          </p:cNvPr>
          <p:cNvSpPr txBox="1">
            <a:spLocks noChangeArrowheads="1"/>
          </p:cNvSpPr>
          <p:nvPr/>
        </p:nvSpPr>
        <p:spPr bwMode="auto">
          <a:xfrm>
            <a:off x="5214603" y="2322859"/>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200" b="0">
              <a:latin typeface="Tahoma" panose="020B0604030504040204" pitchFamily="34" charset="0"/>
            </a:endParaRPr>
          </a:p>
        </p:txBody>
      </p:sp>
      <p:sp>
        <p:nvSpPr>
          <p:cNvPr id="12" name="Text Box 184">
            <a:extLst>
              <a:ext uri="{FF2B5EF4-FFF2-40B4-BE49-F238E27FC236}">
                <a16:creationId xmlns:a16="http://schemas.microsoft.com/office/drawing/2014/main" id="{FD8A76D0-D459-4936-808C-B6339D597503}"/>
              </a:ext>
            </a:extLst>
          </p:cNvPr>
          <p:cNvSpPr txBox="1">
            <a:spLocks noChangeArrowheads="1"/>
          </p:cNvSpPr>
          <p:nvPr/>
        </p:nvSpPr>
        <p:spPr bwMode="auto">
          <a:xfrm>
            <a:off x="5519403" y="3237259"/>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200" b="0">
              <a:latin typeface="Tahoma" panose="020B0604030504040204" pitchFamily="34" charset="0"/>
            </a:endParaRPr>
          </a:p>
        </p:txBody>
      </p:sp>
      <p:sp>
        <p:nvSpPr>
          <p:cNvPr id="13" name="Text Box 185">
            <a:extLst>
              <a:ext uri="{FF2B5EF4-FFF2-40B4-BE49-F238E27FC236}">
                <a16:creationId xmlns:a16="http://schemas.microsoft.com/office/drawing/2014/main" id="{29BBA7ED-FD99-4523-A384-E4E21E742C3F}"/>
              </a:ext>
            </a:extLst>
          </p:cNvPr>
          <p:cNvSpPr txBox="1">
            <a:spLocks noChangeArrowheads="1"/>
          </p:cNvSpPr>
          <p:nvPr/>
        </p:nvSpPr>
        <p:spPr bwMode="auto">
          <a:xfrm>
            <a:off x="9770728" y="2507009"/>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200" b="0">
              <a:latin typeface="Tahoma" panose="020B0604030504040204" pitchFamily="34" charset="0"/>
            </a:endParaRPr>
          </a:p>
        </p:txBody>
      </p:sp>
      <p:sp>
        <p:nvSpPr>
          <p:cNvPr id="14" name="Text Box 189">
            <a:extLst>
              <a:ext uri="{FF2B5EF4-FFF2-40B4-BE49-F238E27FC236}">
                <a16:creationId xmlns:a16="http://schemas.microsoft.com/office/drawing/2014/main" id="{2B9E0A88-03FF-4579-BB7D-6458E7E10E73}"/>
              </a:ext>
            </a:extLst>
          </p:cNvPr>
          <p:cNvSpPr txBox="1">
            <a:spLocks noChangeArrowheads="1"/>
          </p:cNvSpPr>
          <p:nvPr/>
        </p:nvSpPr>
        <p:spPr bwMode="auto">
          <a:xfrm>
            <a:off x="7348203" y="4380259"/>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0">
                <a:latin typeface="Tahoma" panose="020B0604030504040204" pitchFamily="34" charset="0"/>
              </a:rPr>
              <a:t> </a:t>
            </a:r>
          </a:p>
        </p:txBody>
      </p:sp>
      <p:sp>
        <p:nvSpPr>
          <p:cNvPr id="15" name="Text Box 190">
            <a:extLst>
              <a:ext uri="{FF2B5EF4-FFF2-40B4-BE49-F238E27FC236}">
                <a16:creationId xmlns:a16="http://schemas.microsoft.com/office/drawing/2014/main" id="{DC48607A-F5DA-4359-AEC5-69C1B7900A4A}"/>
              </a:ext>
            </a:extLst>
          </p:cNvPr>
          <p:cNvSpPr txBox="1">
            <a:spLocks noChangeArrowheads="1"/>
          </p:cNvSpPr>
          <p:nvPr/>
        </p:nvSpPr>
        <p:spPr bwMode="auto">
          <a:xfrm>
            <a:off x="7522828" y="5134322"/>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200" b="0">
              <a:latin typeface="Tahoma" panose="020B0604030504040204" pitchFamily="34" charset="0"/>
            </a:endParaRPr>
          </a:p>
        </p:txBody>
      </p:sp>
      <p:sp>
        <p:nvSpPr>
          <p:cNvPr id="16" name="Text Box 191">
            <a:extLst>
              <a:ext uri="{FF2B5EF4-FFF2-40B4-BE49-F238E27FC236}">
                <a16:creationId xmlns:a16="http://schemas.microsoft.com/office/drawing/2014/main" id="{291C9FE0-8633-4CC0-9BBA-8E8510149CAB}"/>
              </a:ext>
            </a:extLst>
          </p:cNvPr>
          <p:cNvSpPr txBox="1">
            <a:spLocks noChangeArrowheads="1"/>
          </p:cNvSpPr>
          <p:nvPr/>
        </p:nvSpPr>
        <p:spPr bwMode="auto">
          <a:xfrm>
            <a:off x="7348203" y="4913659"/>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0">
                <a:latin typeface="Tahoma" panose="020B0604030504040204" pitchFamily="34" charset="0"/>
              </a:rPr>
              <a:t> </a:t>
            </a:r>
          </a:p>
        </p:txBody>
      </p:sp>
      <p:sp>
        <p:nvSpPr>
          <p:cNvPr id="17" name="Text Box 193">
            <a:extLst>
              <a:ext uri="{FF2B5EF4-FFF2-40B4-BE49-F238E27FC236}">
                <a16:creationId xmlns:a16="http://schemas.microsoft.com/office/drawing/2014/main" id="{2678F3A4-ACAC-4EB7-A782-F7EA1258F99E}"/>
              </a:ext>
            </a:extLst>
          </p:cNvPr>
          <p:cNvSpPr txBox="1">
            <a:spLocks noChangeArrowheads="1"/>
          </p:cNvSpPr>
          <p:nvPr/>
        </p:nvSpPr>
        <p:spPr bwMode="auto">
          <a:xfrm>
            <a:off x="6205203" y="6056659"/>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0">
                <a:latin typeface="Tahoma" panose="020B0604030504040204" pitchFamily="34" charset="0"/>
              </a:rPr>
              <a:t> </a:t>
            </a:r>
          </a:p>
        </p:txBody>
      </p:sp>
      <p:sp>
        <p:nvSpPr>
          <p:cNvPr id="18" name="Text Box 206">
            <a:extLst>
              <a:ext uri="{FF2B5EF4-FFF2-40B4-BE49-F238E27FC236}">
                <a16:creationId xmlns:a16="http://schemas.microsoft.com/office/drawing/2014/main" id="{08584A2D-733B-47BF-B391-D229073B214F}"/>
              </a:ext>
            </a:extLst>
          </p:cNvPr>
          <p:cNvSpPr txBox="1">
            <a:spLocks noChangeArrowheads="1"/>
          </p:cNvSpPr>
          <p:nvPr/>
        </p:nvSpPr>
        <p:spPr bwMode="auto">
          <a:xfrm>
            <a:off x="4986003" y="2703859"/>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latin typeface="Arial" panose="020B0604020202020204" pitchFamily="34" charset="0"/>
            </a:endParaRPr>
          </a:p>
        </p:txBody>
      </p:sp>
      <p:sp>
        <p:nvSpPr>
          <p:cNvPr id="19" name="Rectangle 210">
            <a:extLst>
              <a:ext uri="{FF2B5EF4-FFF2-40B4-BE49-F238E27FC236}">
                <a16:creationId xmlns:a16="http://schemas.microsoft.com/office/drawing/2014/main" id="{7BCDF7FF-6EE2-4766-BB5F-9DD26E8F2D4B}"/>
              </a:ext>
            </a:extLst>
          </p:cNvPr>
          <p:cNvSpPr txBox="1">
            <a:spLocks noChangeArrowheads="1"/>
          </p:cNvSpPr>
          <p:nvPr/>
        </p:nvSpPr>
        <p:spPr>
          <a:xfrm>
            <a:off x="4627562" y="209896"/>
            <a:ext cx="7564438" cy="1462088"/>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17600" indent="-1117600"/>
            <a:r>
              <a:rPr lang="en-US" altLang="en-US" b="1" dirty="0">
                <a:solidFill>
                  <a:srgbClr val="0000FF"/>
                </a:solidFill>
                <a:latin typeface="Times New Roman" panose="02020603050405020304" pitchFamily="18" charset="0"/>
              </a:rPr>
              <a:t>2. </a:t>
            </a:r>
            <a:r>
              <a:rPr lang="en-US" altLang="en-US" b="1" dirty="0" err="1">
                <a:solidFill>
                  <a:srgbClr val="0000FF"/>
                </a:solidFill>
                <a:latin typeface="Times New Roman" panose="02020603050405020304" pitchFamily="18" charset="0"/>
              </a:rPr>
              <a:t>Tác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phẩm</a:t>
            </a:r>
            <a:br>
              <a:rPr lang="en-US" altLang="en-US" b="1" dirty="0">
                <a:solidFill>
                  <a:srgbClr val="0000FF"/>
                </a:solidFill>
                <a:latin typeface="Times New Roman" panose="02020603050405020304" pitchFamily="18" charset="0"/>
              </a:rPr>
            </a:br>
            <a:endParaRPr lang="en-US" altLang="en-US" sz="4000" i="1" dirty="0">
              <a:solidFill>
                <a:srgbClr val="0000FF"/>
              </a:solidFill>
              <a:latin typeface="Times New Roman" panose="02020603050405020304" pitchFamily="18" charset="0"/>
            </a:endParaRPr>
          </a:p>
        </p:txBody>
      </p:sp>
      <p:sp>
        <p:nvSpPr>
          <p:cNvPr id="20" name="Rectangle 211">
            <a:extLst>
              <a:ext uri="{FF2B5EF4-FFF2-40B4-BE49-F238E27FC236}">
                <a16:creationId xmlns:a16="http://schemas.microsoft.com/office/drawing/2014/main" id="{115DCF52-D1AA-4882-8D8C-4C82855E488D}"/>
              </a:ext>
            </a:extLst>
          </p:cNvPr>
          <p:cNvSpPr>
            <a:spLocks noChangeArrowheads="1"/>
          </p:cNvSpPr>
          <p:nvPr/>
        </p:nvSpPr>
        <p:spPr bwMode="auto">
          <a:xfrm>
            <a:off x="3614403" y="1865659"/>
            <a:ext cx="9144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1117600" indent="-1117600" algn="l">
              <a:defRPr sz="4400">
                <a:solidFill>
                  <a:schemeClr val="tx2"/>
                </a:solidFill>
                <a:latin typeface="Tahoma" panose="020B0604030504040204" pitchFamily="34" charset="0"/>
              </a:defRPr>
            </a:lvl1pPr>
            <a:lvl2pPr marL="1117600" indent="-1117600" algn="l">
              <a:defRPr sz="4400">
                <a:solidFill>
                  <a:schemeClr val="tx2"/>
                </a:solidFill>
                <a:latin typeface="Tahoma" panose="020B0604030504040204" pitchFamily="34" charset="0"/>
              </a:defRPr>
            </a:lvl2pPr>
            <a:lvl3pPr marL="1117600" indent="-1117600" algn="l">
              <a:defRPr sz="4400">
                <a:solidFill>
                  <a:schemeClr val="tx2"/>
                </a:solidFill>
                <a:latin typeface="Tahoma" panose="020B0604030504040204" pitchFamily="34" charset="0"/>
              </a:defRPr>
            </a:lvl3pPr>
            <a:lvl4pPr marL="1117600" indent="-1117600" algn="l">
              <a:defRPr sz="4400">
                <a:solidFill>
                  <a:schemeClr val="tx2"/>
                </a:solidFill>
                <a:latin typeface="Tahoma" panose="020B0604030504040204" pitchFamily="34" charset="0"/>
              </a:defRPr>
            </a:lvl4pPr>
            <a:lvl5pPr marL="1117600" indent="-1117600" algn="l">
              <a:defRPr sz="4400">
                <a:solidFill>
                  <a:schemeClr val="tx2"/>
                </a:solidFill>
                <a:latin typeface="Tahoma" panose="020B0604030504040204" pitchFamily="34" charset="0"/>
              </a:defRPr>
            </a:lvl5pPr>
            <a:lvl6pPr marL="1574800" indent="-1117600" fontAlgn="base">
              <a:spcBef>
                <a:spcPct val="0"/>
              </a:spcBef>
              <a:spcAft>
                <a:spcPct val="0"/>
              </a:spcAft>
              <a:defRPr sz="4400">
                <a:solidFill>
                  <a:schemeClr val="tx2"/>
                </a:solidFill>
                <a:latin typeface="Tahoma" panose="020B0604030504040204" pitchFamily="34" charset="0"/>
              </a:defRPr>
            </a:lvl6pPr>
            <a:lvl7pPr marL="2032000" indent="-1117600" fontAlgn="base">
              <a:spcBef>
                <a:spcPct val="0"/>
              </a:spcBef>
              <a:spcAft>
                <a:spcPct val="0"/>
              </a:spcAft>
              <a:defRPr sz="4400">
                <a:solidFill>
                  <a:schemeClr val="tx2"/>
                </a:solidFill>
                <a:latin typeface="Tahoma" panose="020B0604030504040204" pitchFamily="34" charset="0"/>
              </a:defRPr>
            </a:lvl7pPr>
            <a:lvl8pPr marL="2489200" indent="-1117600" fontAlgn="base">
              <a:spcBef>
                <a:spcPct val="0"/>
              </a:spcBef>
              <a:spcAft>
                <a:spcPct val="0"/>
              </a:spcAft>
              <a:defRPr sz="4400">
                <a:solidFill>
                  <a:schemeClr val="tx2"/>
                </a:solidFill>
                <a:latin typeface="Tahoma" panose="020B0604030504040204" pitchFamily="34" charset="0"/>
              </a:defRPr>
            </a:lvl8pPr>
            <a:lvl9pPr marL="2946400" indent="-1117600" fontAlgn="base">
              <a:spcBef>
                <a:spcPct val="0"/>
              </a:spcBef>
              <a:spcAft>
                <a:spcPct val="0"/>
              </a:spcAft>
              <a:defRPr sz="4400">
                <a:solidFill>
                  <a:schemeClr val="tx2"/>
                </a:solidFill>
                <a:latin typeface="Tahoma" panose="020B0604030504040204" pitchFamily="34" charset="0"/>
              </a:defRPr>
            </a:lvl9pPr>
          </a:lstStyle>
          <a:p>
            <a:pPr algn="ctr" eaLnBrk="1" hangingPunct="1"/>
            <a:br>
              <a:rPr lang="en-US" altLang="en-US" sz="3600" b="0">
                <a:solidFill>
                  <a:schemeClr val="tx1"/>
                </a:solidFill>
                <a:latin typeface="Times New Roman" panose="02020603050405020304" pitchFamily="18" charset="0"/>
              </a:rPr>
            </a:br>
            <a:r>
              <a:rPr lang="en-US" altLang="en-US" sz="3600" b="0">
                <a:solidFill>
                  <a:schemeClr val="tx1"/>
                </a:solidFill>
                <a:latin typeface="Times New Roman" panose="02020603050405020304" pitchFamily="18" charset="0"/>
              </a:rPr>
              <a:t>       </a:t>
            </a:r>
          </a:p>
        </p:txBody>
      </p:sp>
      <p:sp>
        <p:nvSpPr>
          <p:cNvPr id="21" name="Rectangle 216">
            <a:extLst>
              <a:ext uri="{FF2B5EF4-FFF2-40B4-BE49-F238E27FC236}">
                <a16:creationId xmlns:a16="http://schemas.microsoft.com/office/drawing/2014/main" id="{EE871DE9-F8FB-4330-ADA4-733953B563AA}"/>
              </a:ext>
            </a:extLst>
          </p:cNvPr>
          <p:cNvSpPr>
            <a:spLocks noChangeArrowheads="1"/>
          </p:cNvSpPr>
          <p:nvPr/>
        </p:nvSpPr>
        <p:spPr bwMode="auto">
          <a:xfrm>
            <a:off x="3753011" y="1881440"/>
            <a:ext cx="841768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en-US" sz="2800" b="1" dirty="0">
                <a:latin typeface="Arial" panose="020B0604020202020204" pitchFamily="34" charset="0"/>
                <a:cs typeface="Arial" panose="020B0604020202020204" pitchFamily="34" charset="0"/>
              </a:rPr>
              <a:t>     - </a:t>
            </a:r>
            <a:r>
              <a:rPr lang="en-US" altLang="en-US" sz="2800" b="1" dirty="0" err="1">
                <a:latin typeface="Arial" panose="020B0604020202020204" pitchFamily="34" charset="0"/>
                <a:cs typeface="Arial" panose="020B0604020202020204" pitchFamily="34" charset="0"/>
              </a:rPr>
              <a:t>Là</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bộ</a:t>
            </a:r>
            <a:r>
              <a:rPr lang="en-US" altLang="en-US" sz="2800" b="1" dirty="0">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chính</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sử</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lớn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của</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Việt</a:t>
            </a:r>
            <a:r>
              <a:rPr lang="en-US" altLang="en-US" sz="2800" b="1" dirty="0">
                <a:solidFill>
                  <a:srgbClr val="FF0000"/>
                </a:solidFill>
                <a:latin typeface="Arial" panose="020B0604020202020204" pitchFamily="34" charset="0"/>
                <a:cs typeface="Arial" panose="020B0604020202020204" pitchFamily="34" charset="0"/>
              </a:rPr>
              <a:t> Nam </a:t>
            </a:r>
            <a:r>
              <a:rPr lang="en-US" altLang="en-US" sz="2800" b="1" dirty="0" err="1">
                <a:solidFill>
                  <a:srgbClr val="FF0000"/>
                </a:solidFill>
                <a:latin typeface="Arial" panose="020B0604020202020204" pitchFamily="34" charset="0"/>
                <a:cs typeface="Arial" panose="020B0604020202020204" pitchFamily="34" charset="0"/>
              </a:rPr>
              <a:t>thời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trung</a:t>
            </a:r>
            <a:r>
              <a:rPr lang="en-US" altLang="en-US" sz="2800" b="1" dirty="0">
                <a:solidFill>
                  <a:srgbClr val="FF0000"/>
                </a:solidFill>
                <a:latin typeface="Arial" panose="020B0604020202020204" pitchFamily="34" charset="0"/>
                <a:cs typeface="Arial" panose="020B0604020202020204" pitchFamily="34" charset="0"/>
              </a:rPr>
              <a:t> </a:t>
            </a:r>
          </a:p>
          <a:p>
            <a:pPr algn="l"/>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đại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gồm</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phần</a:t>
            </a:r>
            <a:r>
              <a:rPr lang="en-US" altLang="en-US" sz="2800" b="1" dirty="0">
                <a:latin typeface="Arial" panose="020B0604020202020204" pitchFamily="34" charset="0"/>
                <a:cs typeface="Arial" panose="020B0604020202020204" pitchFamily="34" charset="0"/>
              </a:rPr>
              <a:t>, 15 </a:t>
            </a:r>
            <a:r>
              <a:rPr lang="en-US" altLang="en-US" sz="2800" b="1" dirty="0" err="1">
                <a:latin typeface="Arial" panose="020B0604020202020204" pitchFamily="34" charset="0"/>
                <a:cs typeface="Arial" panose="020B0604020202020204" pitchFamily="34" charset="0"/>
              </a:rPr>
              <a:t>quyển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hoàn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tất</a:t>
            </a:r>
            <a:r>
              <a:rPr lang="en-US" altLang="en-US" sz="2800" b="1" dirty="0">
                <a:latin typeface="Arial" panose="020B0604020202020204" pitchFamily="34" charset="0"/>
                <a:cs typeface="Arial" panose="020B0604020202020204" pitchFamily="34" charset="0"/>
              </a:rPr>
              <a:t> 1479</a:t>
            </a:r>
          </a:p>
          <a:p>
            <a:pPr algn="l"/>
            <a:r>
              <a:rPr lang="en-US" altLang="en-US" sz="2800" b="1" dirty="0">
                <a:latin typeface="Arial" panose="020B0604020202020204" pitchFamily="34" charset="0"/>
                <a:cs typeface="Arial" panose="020B0604020202020204" pitchFamily="34" charset="0"/>
              </a:rPr>
              <a:t>     - </a:t>
            </a:r>
            <a:r>
              <a:rPr lang="en-US" altLang="en-US" sz="2800" b="1" dirty="0" err="1">
                <a:solidFill>
                  <a:srgbClr val="FF0000"/>
                </a:solidFill>
                <a:latin typeface="Arial" panose="020B0604020202020204" pitchFamily="34" charset="0"/>
                <a:cs typeface="Arial" panose="020B0604020202020204" pitchFamily="34" charset="0"/>
              </a:rPr>
              <a:t>Thể</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loại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tác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phẩm</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lịch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biên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niên</a:t>
            </a:r>
            <a:r>
              <a:rPr lang="en-US" altLang="en-US" sz="2800" b="1" dirty="0">
                <a:latin typeface="Arial" panose="020B0604020202020204" pitchFamily="34" charset="0"/>
                <a:cs typeface="Arial" panose="020B0604020202020204" pitchFamily="34" charset="0"/>
              </a:rPr>
              <a:t>)</a:t>
            </a:r>
          </a:p>
          <a:p>
            <a:pPr algn="l"/>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Nội</a:t>
            </a:r>
            <a:r>
              <a:rPr lang="en-US" altLang="en-US" sz="2800" b="1" dirty="0">
                <a:solidFill>
                  <a:srgbClr val="FF0000"/>
                </a:solidFill>
                <a:latin typeface="Arial" panose="020B0604020202020204" pitchFamily="34" charset="0"/>
                <a:cs typeface="Arial" panose="020B0604020202020204" pitchFamily="34" charset="0"/>
              </a:rPr>
              <a:t> dung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Ghi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chép</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lịch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 ta </a:t>
            </a:r>
            <a:r>
              <a:rPr lang="en-US" altLang="en-US" sz="2800" b="1" dirty="0" err="1">
                <a:latin typeface="Arial" panose="020B0604020202020204" pitchFamily="34" charset="0"/>
                <a:cs typeface="Arial" panose="020B0604020202020204" pitchFamily="34" charset="0"/>
              </a:rPr>
              <a:t>từ</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thời</a:t>
            </a:r>
            <a:r>
              <a:rPr lang="en-US" altLang="en-US" sz="2800" b="1" dirty="0">
                <a:latin typeface="Arial" panose="020B0604020202020204" pitchFamily="34" charset="0"/>
                <a:cs typeface="Arial" panose="020B0604020202020204" pitchFamily="34" charset="0"/>
              </a:rPr>
              <a:t> </a:t>
            </a:r>
          </a:p>
          <a:p>
            <a:pPr algn="l"/>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Hồng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Bàng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đến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thời</a:t>
            </a:r>
            <a:r>
              <a:rPr lang="en-US" altLang="en-US" sz="2800" b="1" dirty="0">
                <a:latin typeface="Arial" panose="020B0604020202020204" pitchFamily="34" charset="0"/>
                <a:cs typeface="Arial" panose="020B0604020202020204" pitchFamily="34" charset="0"/>
              </a:rPr>
              <a:t> Lê </a:t>
            </a:r>
            <a:r>
              <a:rPr lang="en-US" altLang="en-US" sz="2800" b="1" dirty="0" err="1">
                <a:latin typeface="Arial" panose="020B0604020202020204" pitchFamily="34" charset="0"/>
                <a:cs typeface="Arial" panose="020B0604020202020204" pitchFamily="34" charset="0"/>
              </a:rPr>
              <a:t>Thái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Tổ</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lên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ngôi</a:t>
            </a:r>
            <a:endParaRPr lang="en-US" altLang="en-US" sz="2800" b="1" dirty="0">
              <a:latin typeface="Arial" panose="020B0604020202020204" pitchFamily="34" charset="0"/>
              <a:cs typeface="Arial" panose="020B0604020202020204" pitchFamily="34" charset="0"/>
            </a:endParaRPr>
          </a:p>
          <a:p>
            <a:pPr algn="l"/>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Giá</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trị</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sử</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học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và</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học</a:t>
            </a:r>
            <a:br>
              <a:rPr lang="en-US" altLang="en-US" sz="2800" b="1" dirty="0">
                <a:latin typeface="Arial" panose="020B0604020202020204" pitchFamily="34" charset="0"/>
                <a:cs typeface="Arial" panose="020B0604020202020204" pitchFamily="34" charset="0"/>
              </a:rPr>
            </a:br>
            <a:endParaRPr lang="en-US" altLang="en-US" sz="2800" b="1" dirty="0">
              <a:latin typeface="Arial" panose="020B0604020202020204" pitchFamily="34" charset="0"/>
              <a:cs typeface="Arial" panose="020B0604020202020204" pitchFamily="34" charset="0"/>
            </a:endParaRPr>
          </a:p>
          <a:p>
            <a:pPr algn="l"/>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-&gt; </a:t>
            </a:r>
            <a:r>
              <a:rPr lang="en-US" altLang="en-US" sz="2800" b="1" dirty="0" err="1">
                <a:solidFill>
                  <a:srgbClr val="FF0000"/>
                </a:solidFill>
                <a:latin typeface="Arial" panose="020B0604020202020204" pitchFamily="34" charset="0"/>
                <a:cs typeface="Arial" panose="020B0604020202020204" pitchFamily="34" charset="0"/>
              </a:rPr>
              <a:t>Thể</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hiện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tinh</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thần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dân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tộc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mạnh</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mẽ</a:t>
            </a:r>
            <a:endParaRPr lang="en-US" altLang="en-US" sz="2800" b="1" dirty="0">
              <a:solidFill>
                <a:srgbClr val="FF0000"/>
              </a:solidFill>
              <a:latin typeface="Arial" panose="020B0604020202020204" pitchFamily="34" charset="0"/>
              <a:cs typeface="Arial" panose="020B0604020202020204" pitchFamily="34" charset="0"/>
            </a:endParaRPr>
          </a:p>
          <a:p>
            <a:pPr algn="l"/>
            <a:endParaRPr lang="en-US" altLang="en-US" sz="2800" b="1" dirty="0">
              <a:latin typeface="Arial" panose="020B0604020202020204" pitchFamily="34" charset="0"/>
              <a:cs typeface="Arial" panose="020B0604020202020204" pitchFamily="34" charset="0"/>
            </a:endParaRPr>
          </a:p>
          <a:p>
            <a:pPr algn="l"/>
            <a:endParaRPr lang="en-US" altLang="en-US" sz="2800" b="1" dirty="0">
              <a:latin typeface="Arial" panose="020B0604020202020204" pitchFamily="34" charset="0"/>
              <a:cs typeface="Arial" panose="020B0604020202020204" pitchFamily="34" charset="0"/>
            </a:endParaRPr>
          </a:p>
        </p:txBody>
      </p:sp>
      <p:sp>
        <p:nvSpPr>
          <p:cNvPr id="22" name="Rectangle 217">
            <a:extLst>
              <a:ext uri="{FF2B5EF4-FFF2-40B4-BE49-F238E27FC236}">
                <a16:creationId xmlns:a16="http://schemas.microsoft.com/office/drawing/2014/main" id="{7846A374-EF46-4356-90C8-2DD6EAFBEA7D}"/>
              </a:ext>
            </a:extLst>
          </p:cNvPr>
          <p:cNvSpPr>
            <a:spLocks noChangeArrowheads="1"/>
          </p:cNvSpPr>
          <p:nvPr/>
        </p:nvSpPr>
        <p:spPr bwMode="auto">
          <a:xfrm>
            <a:off x="8408653" y="4272309"/>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3200" b="0"/>
              <a:t>    </a:t>
            </a:r>
          </a:p>
        </p:txBody>
      </p:sp>
    </p:spTree>
    <p:extLst>
      <p:ext uri="{BB962C8B-B14F-4D97-AF65-F5344CB8AC3E}">
        <p14:creationId xmlns:p14="http://schemas.microsoft.com/office/powerpoint/2010/main" val="8935524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checkerboard(across)">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checkerboard(across)">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checkerboard(across)">
                                      <p:cBhvr>
                                        <p:cTn id="32" dur="500"/>
                                        <p:tgtEl>
                                          <p:spTgt spid="21">
                                            <p:txEl>
                                              <p:pRg st="3" end="3"/>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checkerboard(across)">
                                      <p:cBhvr>
                                        <p:cTn id="35" dur="500"/>
                                        <p:tgtEl>
                                          <p:spTgt spid="2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1">
                                            <p:txEl>
                                              <p:pRg st="5" end="5"/>
                                            </p:txEl>
                                          </p:spTgt>
                                        </p:tgtEl>
                                        <p:attrNameLst>
                                          <p:attrName>style.visibility</p:attrName>
                                        </p:attrNameLst>
                                      </p:cBhvr>
                                      <p:to>
                                        <p:strVal val="visible"/>
                                      </p:to>
                                    </p:set>
                                    <p:animEffect transition="in" filter="blinds(horizontal)">
                                      <p:cBhvr>
                                        <p:cTn id="40" dur="500"/>
                                        <p:tgtEl>
                                          <p:spTgt spid="2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checkerboard(across)">
                                      <p:cBhvr>
                                        <p:cTn id="45"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Rectangle 136">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858FCDC0-AC04-484A-938A-E6ADFFDC4EEE}"/>
              </a:ext>
            </a:extLst>
          </p:cNvPr>
          <p:cNvSpPr>
            <a:spLocks noGrp="1"/>
          </p:cNvSpPr>
          <p:nvPr>
            <p:ph type="title"/>
          </p:nvPr>
        </p:nvSpPr>
        <p:spPr>
          <a:xfrm>
            <a:off x="320308" y="4489078"/>
            <a:ext cx="11484989" cy="1207269"/>
          </a:xfrm>
        </p:spPr>
        <p:txBody>
          <a:bodyPr vert="horz" lIns="91440" tIns="45720" rIns="91440" bIns="45720" rtlCol="0" anchor="b">
            <a:normAutofit/>
          </a:bodyPr>
          <a:lstStyle/>
          <a:p>
            <a:pPr algn="ctr"/>
            <a:r>
              <a:rPr lang="en-US" sz="3200" b="1" dirty="0">
                <a:solidFill>
                  <a:schemeClr val="bg1"/>
                </a:solidFill>
                <a:latin typeface="Arial" panose="020B0604020202020204" pitchFamily="34" charset="0"/>
                <a:cs typeface="Arial" panose="020B0604020202020204" pitchFamily="34" charset="0"/>
              </a:rPr>
              <a:t>Trang </a:t>
            </a:r>
            <a:r>
              <a:rPr lang="en-US" sz="3200" b="1" dirty="0" err="1">
                <a:solidFill>
                  <a:schemeClr val="bg1"/>
                </a:solidFill>
                <a:latin typeface="Arial" panose="020B0604020202020204" pitchFamily="34" charset="0"/>
                <a:cs typeface="Arial" panose="020B0604020202020204" pitchFamily="34" charset="0"/>
              </a:rPr>
              <a:t>bìa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cuốn</a:t>
            </a:r>
            <a:r>
              <a:rPr lang="en-US" sz="3200" b="1" dirty="0">
                <a:solidFill>
                  <a:schemeClr val="bg1"/>
                </a:solidFill>
                <a:latin typeface="Arial" panose="020B0604020202020204" pitchFamily="34" charset="0"/>
                <a:cs typeface="Arial" panose="020B0604020202020204" pitchFamily="34" charset="0"/>
              </a:rPr>
              <a:t> “ </a:t>
            </a:r>
            <a:r>
              <a:rPr lang="en-US" sz="3200" b="1" dirty="0" err="1">
                <a:solidFill>
                  <a:schemeClr val="bg1"/>
                </a:solidFill>
                <a:latin typeface="Arial" panose="020B0604020202020204" pitchFamily="34" charset="0"/>
                <a:cs typeface="Arial" panose="020B0604020202020204" pitchFamily="34" charset="0"/>
              </a:rPr>
              <a:t>Đại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sử</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kí</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toàn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a:t>
            </a:r>
            <a:r>
              <a:rPr lang="vi-VN" sz="3200" b="1" dirty="0">
                <a:solidFill>
                  <a:schemeClr val="bg1"/>
                </a:solidFill>
                <a:latin typeface="Arial" panose="020B0604020202020204" pitchFamily="34" charset="0"/>
                <a:cs typeface="Arial" panose="020B0604020202020204" pitchFamily="34" charset="0"/>
              </a:rPr>
              <a:t>ư</a:t>
            </a:r>
            <a:r>
              <a:rPr lang="en-US" sz="3200" b="1" dirty="0">
                <a:solidFill>
                  <a:schemeClr val="bg1"/>
                </a:solidFill>
                <a:latin typeface="Arial" panose="020B0604020202020204" pitchFamily="34" charset="0"/>
                <a:cs typeface="Arial" panose="020B0604020202020204" pitchFamily="34" charset="0"/>
              </a:rPr>
              <a:t>”</a:t>
            </a:r>
          </a:p>
        </p:txBody>
      </p:sp>
      <p:pic>
        <p:nvPicPr>
          <p:cNvPr id="4" name="Picture 7" descr="dai viet su ki toan thu">
            <a:extLst>
              <a:ext uri="{FF2B5EF4-FFF2-40B4-BE49-F238E27FC236}">
                <a16:creationId xmlns:a16="http://schemas.microsoft.com/office/drawing/2014/main" id="{1A43A6D3-8CAE-4188-A9F1-46558DC70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08" y="414928"/>
            <a:ext cx="2647251" cy="3415807"/>
          </a:xfrm>
          <a:prstGeom prst="rect">
            <a:avLst/>
          </a:prstGeom>
          <a:noFill/>
          <a:extLst>
            <a:ext uri="{909E8E84-426E-40DD-AFC4-6F175D3DCCD1}">
              <a14:hiddenFill xmlns:a14="http://schemas.microsoft.com/office/drawing/2010/main">
                <a:solidFill>
                  <a:srgbClr val="FFFFFF"/>
                </a:solidFill>
              </a14:hiddenFill>
            </a:ext>
          </a:extLst>
        </p:spPr>
      </p:pic>
      <p:cxnSp>
        <p:nvCxnSpPr>
          <p:cNvPr id="3079" name="Straight Connector 138">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843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Káº¿t quáº£ hÃ¬nh áº£nh cho Äáº¡i viá»t sá»­ kÃ½ toÃ n thÆ°">
            <a:extLst>
              <a:ext uri="{FF2B5EF4-FFF2-40B4-BE49-F238E27FC236}">
                <a16:creationId xmlns:a16="http://schemas.microsoft.com/office/drawing/2014/main" id="{2D58F9E5-9093-4677-87E3-732821E4A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940" y="414928"/>
            <a:ext cx="2654187" cy="3415807"/>
          </a:xfrm>
          <a:prstGeom prst="rect">
            <a:avLst/>
          </a:prstGeom>
          <a:noFill/>
          <a:extLst>
            <a:ext uri="{909E8E84-426E-40DD-AFC4-6F175D3DCCD1}">
              <a14:hiddenFill xmlns:a14="http://schemas.microsoft.com/office/drawing/2010/main">
                <a:solidFill>
                  <a:srgbClr val="FFFFFF"/>
                </a:solidFill>
              </a14:hiddenFill>
            </a:ext>
          </a:extLst>
        </p:spPr>
      </p:pic>
      <p:cxnSp>
        <p:nvCxnSpPr>
          <p:cNvPr id="3080" name="Straight Connector 140">
            <a:extLst>
              <a:ext uri="{FF2B5EF4-FFF2-40B4-BE49-F238E27FC236}">
                <a16:creationId xmlns:a16="http://schemas.microsoft.com/office/drawing/2014/main" id="{BC68721A-3920-404F-817F-D207616A49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Káº¿t quáº£ hÃ¬nh áº£nh cho Äáº¡i viá»t sá»­ kÃ½ toÃ n thÆ°">
            <a:extLst>
              <a:ext uri="{FF2B5EF4-FFF2-40B4-BE49-F238E27FC236}">
                <a16:creationId xmlns:a16="http://schemas.microsoft.com/office/drawing/2014/main" id="{6F5CC492-4211-493B-8C10-AB267D932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966" y="320308"/>
            <a:ext cx="2375362" cy="3602198"/>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14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356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Káº¿t quáº£ hÃ¬nh áº£nh cho Äáº¡i viá»t sá»­ kÃ½ toÃ n thÆ°">
            <a:extLst>
              <a:ext uri="{FF2B5EF4-FFF2-40B4-BE49-F238E27FC236}">
                <a16:creationId xmlns:a16="http://schemas.microsoft.com/office/drawing/2014/main" id="{BEA2877F-92A0-4E93-87E7-87E93ED37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701" y="321732"/>
            <a:ext cx="2549870" cy="360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73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9" name="Rectangle: Top Corners Rounded 75">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0"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B79C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81" name="Picture 2" descr="Káº¿t quáº£ hÃ¬nh áº£nh cho Äáº¡i viá»t sá»­ kÃ½ toÃ n thÆ°">
            <a:extLst>
              <a:ext uri="{FF2B5EF4-FFF2-40B4-BE49-F238E27FC236}">
                <a16:creationId xmlns:a16="http://schemas.microsoft.com/office/drawing/2014/main" id="{0684E3FF-286F-443B-B84D-7BF23676C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101" y="775380"/>
            <a:ext cx="1606229" cy="2377220"/>
          </a:xfrm>
          <a:prstGeom prst="rect">
            <a:avLst/>
          </a:prstGeom>
          <a:noFill/>
          <a:extLst>
            <a:ext uri="{909E8E84-426E-40DD-AFC4-6F175D3DCCD1}">
              <a14:hiddenFill xmlns:a14="http://schemas.microsoft.com/office/drawing/2010/main">
                <a:solidFill>
                  <a:srgbClr val="FFFFFF"/>
                </a:solidFill>
              </a14:hiddenFill>
            </a:ext>
          </a:extLst>
        </p:spPr>
      </p:pic>
      <p:sp>
        <p:nvSpPr>
          <p:cNvPr id="7182"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B79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3"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B79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B79C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2" name="Picture 4" descr="Káº¿t quáº£ hÃ¬nh áº£nh cho tráº§n quá»c tuáº¥n">
            <a:extLst>
              <a:ext uri="{FF2B5EF4-FFF2-40B4-BE49-F238E27FC236}">
                <a16:creationId xmlns:a16="http://schemas.microsoft.com/office/drawing/2014/main" id="{A69AB559-CDE3-4136-9DA2-5BE931977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033" y="3578457"/>
            <a:ext cx="1996864" cy="2377220"/>
          </a:xfrm>
          <a:prstGeom prst="rect">
            <a:avLst/>
          </a:prstGeom>
          <a:noFill/>
          <a:extLst>
            <a:ext uri="{909E8E84-426E-40DD-AFC4-6F175D3DCCD1}">
              <a14:hiddenFill xmlns:a14="http://schemas.microsoft.com/office/drawing/2010/main">
                <a:solidFill>
                  <a:srgbClr val="FFFFFF"/>
                </a:solidFill>
              </a14:hiddenFill>
            </a:ext>
          </a:extLst>
        </p:spPr>
      </p:pic>
      <p:sp>
        <p:nvSpPr>
          <p:cNvPr id="7186" name="Rectangle: Top Corners Rounded 85">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8" name="Straight Connector 87">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23" name="Text Box 181">
            <a:extLst>
              <a:ext uri="{FF2B5EF4-FFF2-40B4-BE49-F238E27FC236}">
                <a16:creationId xmlns:a16="http://schemas.microsoft.com/office/drawing/2014/main" id="{A6DCBF8C-FC77-4954-85AB-D84E58758D35}"/>
              </a:ext>
            </a:extLst>
          </p:cNvPr>
          <p:cNvSpPr txBox="1">
            <a:spLocks noChangeArrowheads="1"/>
          </p:cNvSpPr>
          <p:nvPr/>
        </p:nvSpPr>
        <p:spPr bwMode="auto">
          <a:xfrm flipV="1">
            <a:off x="7996888" y="1692955"/>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p>
            <a:endParaRPr lang="en-US" altLang="en-US" sz="2800" b="1">
              <a:latin typeface="Arial" panose="020B0604020202020204" pitchFamily="34" charset="0"/>
              <a:cs typeface="Arial" panose="020B0604020202020204" pitchFamily="34" charset="0"/>
            </a:endParaRPr>
          </a:p>
        </p:txBody>
      </p:sp>
      <p:sp>
        <p:nvSpPr>
          <p:cNvPr id="24" name="Text Box 183">
            <a:extLst>
              <a:ext uri="{FF2B5EF4-FFF2-40B4-BE49-F238E27FC236}">
                <a16:creationId xmlns:a16="http://schemas.microsoft.com/office/drawing/2014/main" id="{3DBAFAEE-C471-4FB8-8286-78D97D6A71C8}"/>
              </a:ext>
            </a:extLst>
          </p:cNvPr>
          <p:cNvSpPr txBox="1">
            <a:spLocks noChangeArrowheads="1"/>
          </p:cNvSpPr>
          <p:nvPr/>
        </p:nvSpPr>
        <p:spPr bwMode="auto">
          <a:xfrm>
            <a:off x="8149288" y="1918380"/>
            <a:ext cx="184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800" b="1">
              <a:latin typeface="Arial" panose="020B0604020202020204" pitchFamily="34" charset="0"/>
              <a:cs typeface="Arial" panose="020B0604020202020204" pitchFamily="34" charset="0"/>
            </a:endParaRPr>
          </a:p>
        </p:txBody>
      </p:sp>
      <p:sp>
        <p:nvSpPr>
          <p:cNvPr id="25" name="Text Box 185">
            <a:extLst>
              <a:ext uri="{FF2B5EF4-FFF2-40B4-BE49-F238E27FC236}">
                <a16:creationId xmlns:a16="http://schemas.microsoft.com/office/drawing/2014/main" id="{E37BDDE5-D73C-4C6A-9368-0029A3A6989C}"/>
              </a:ext>
            </a:extLst>
          </p:cNvPr>
          <p:cNvSpPr txBox="1">
            <a:spLocks noChangeArrowheads="1"/>
          </p:cNvSpPr>
          <p:nvPr/>
        </p:nvSpPr>
        <p:spPr bwMode="auto">
          <a:xfrm>
            <a:off x="12705413" y="210253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800" b="1">
              <a:latin typeface="Arial" panose="020B0604020202020204" pitchFamily="34" charset="0"/>
              <a:cs typeface="Arial" panose="020B0604020202020204" pitchFamily="34" charset="0"/>
            </a:endParaRPr>
          </a:p>
        </p:txBody>
      </p:sp>
      <p:sp>
        <p:nvSpPr>
          <p:cNvPr id="26" name="Text Box 190">
            <a:extLst>
              <a:ext uri="{FF2B5EF4-FFF2-40B4-BE49-F238E27FC236}">
                <a16:creationId xmlns:a16="http://schemas.microsoft.com/office/drawing/2014/main" id="{0C3047EB-B6B4-4356-B834-CF9B1CB8A858}"/>
              </a:ext>
            </a:extLst>
          </p:cNvPr>
          <p:cNvSpPr txBox="1">
            <a:spLocks noChangeArrowheads="1"/>
          </p:cNvSpPr>
          <p:nvPr/>
        </p:nvSpPr>
        <p:spPr bwMode="auto">
          <a:xfrm>
            <a:off x="10457513" y="4729843"/>
            <a:ext cx="184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latin typeface="Arial" panose="020B0604020202020204" pitchFamily="34" charset="0"/>
              <a:cs typeface="Arial" panose="020B0604020202020204" pitchFamily="34" charset="0"/>
            </a:endParaRPr>
          </a:p>
        </p:txBody>
      </p:sp>
      <p:sp>
        <p:nvSpPr>
          <p:cNvPr id="27" name="Text Box 193">
            <a:extLst>
              <a:ext uri="{FF2B5EF4-FFF2-40B4-BE49-F238E27FC236}">
                <a16:creationId xmlns:a16="http://schemas.microsoft.com/office/drawing/2014/main" id="{B1434FB0-BD95-4BA1-A91B-539F68E68A6F}"/>
              </a:ext>
            </a:extLst>
          </p:cNvPr>
          <p:cNvSpPr txBox="1">
            <a:spLocks noChangeArrowheads="1"/>
          </p:cNvSpPr>
          <p:nvPr/>
        </p:nvSpPr>
        <p:spPr bwMode="auto">
          <a:xfrm>
            <a:off x="9139888" y="5652180"/>
            <a:ext cx="396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b="1">
                <a:latin typeface="Arial" panose="020B0604020202020204" pitchFamily="34" charset="0"/>
                <a:cs typeface="Arial" panose="020B0604020202020204" pitchFamily="34" charset="0"/>
              </a:rPr>
              <a:t> </a:t>
            </a:r>
          </a:p>
        </p:txBody>
      </p:sp>
      <p:sp>
        <p:nvSpPr>
          <p:cNvPr id="28" name="Rectangle 218">
            <a:extLst>
              <a:ext uri="{FF2B5EF4-FFF2-40B4-BE49-F238E27FC236}">
                <a16:creationId xmlns:a16="http://schemas.microsoft.com/office/drawing/2014/main" id="{09B9A8ED-DCBC-46CD-8E07-99EFD03A2EA3}"/>
              </a:ext>
            </a:extLst>
          </p:cNvPr>
          <p:cNvSpPr>
            <a:spLocks noChangeArrowheads="1"/>
          </p:cNvSpPr>
          <p:nvPr/>
        </p:nvSpPr>
        <p:spPr bwMode="auto">
          <a:xfrm>
            <a:off x="6549088" y="2375580"/>
            <a:ext cx="327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defRPr>
            </a:lvl1pPr>
            <a:lvl2pPr algn="l">
              <a:defRPr sz="4400">
                <a:solidFill>
                  <a:schemeClr val="tx2"/>
                </a:solidFill>
                <a:latin typeface="Tahoma" panose="020B0604030504040204" pitchFamily="34" charset="0"/>
              </a:defRPr>
            </a:lvl2pPr>
            <a:lvl3pPr algn="l">
              <a:defRPr sz="4400">
                <a:solidFill>
                  <a:schemeClr val="tx2"/>
                </a:solidFill>
                <a:latin typeface="Tahoma" panose="020B0604030504040204" pitchFamily="34" charset="0"/>
              </a:defRPr>
            </a:lvl3pPr>
            <a:lvl4pPr algn="l">
              <a:defRPr sz="4400">
                <a:solidFill>
                  <a:schemeClr val="tx2"/>
                </a:solidFill>
                <a:latin typeface="Tahoma" panose="020B0604030504040204" pitchFamily="34" charset="0"/>
              </a:defRPr>
            </a:lvl4pPr>
            <a:lvl5pPr algn="l">
              <a:defRPr sz="4400">
                <a:solidFill>
                  <a:schemeClr val="tx2"/>
                </a:solidFill>
                <a:latin typeface="Tahoma" panose="020B0604030504040204" pitchFamily="34" charset="0"/>
              </a:defRPr>
            </a:lvl5pPr>
            <a:lvl6pPr marL="457200" fontAlgn="base">
              <a:spcBef>
                <a:spcPct val="0"/>
              </a:spcBef>
              <a:spcAft>
                <a:spcPct val="0"/>
              </a:spcAft>
              <a:defRPr sz="4400">
                <a:solidFill>
                  <a:schemeClr val="tx2"/>
                </a:solidFill>
                <a:latin typeface="Tahoma" panose="020B0604030504040204" pitchFamily="34" charset="0"/>
              </a:defRPr>
            </a:lvl6pPr>
            <a:lvl7pPr marL="914400" fontAlgn="base">
              <a:spcBef>
                <a:spcPct val="0"/>
              </a:spcBef>
              <a:spcAft>
                <a:spcPct val="0"/>
              </a:spcAft>
              <a:defRPr sz="4400">
                <a:solidFill>
                  <a:schemeClr val="tx2"/>
                </a:solidFill>
                <a:latin typeface="Tahoma" panose="020B0604030504040204" pitchFamily="34" charset="0"/>
              </a:defRPr>
            </a:lvl7pPr>
            <a:lvl8pPr marL="1371600" fontAlgn="base">
              <a:spcBef>
                <a:spcPct val="0"/>
              </a:spcBef>
              <a:spcAft>
                <a:spcPct val="0"/>
              </a:spcAft>
              <a:defRPr sz="4400">
                <a:solidFill>
                  <a:schemeClr val="tx2"/>
                </a:solidFill>
                <a:latin typeface="Tahoma" panose="020B0604030504040204" pitchFamily="34" charset="0"/>
              </a:defRPr>
            </a:lvl8pPr>
            <a:lvl9pPr marL="1828800" fontAlgn="base">
              <a:spcBef>
                <a:spcPct val="0"/>
              </a:spcBef>
              <a:spcAft>
                <a:spcPct val="0"/>
              </a:spcAft>
              <a:defRPr sz="4400">
                <a:solidFill>
                  <a:schemeClr val="tx2"/>
                </a:solidFill>
                <a:latin typeface="Tahoma" panose="020B0604030504040204" pitchFamily="34" charset="0"/>
              </a:defRPr>
            </a:lvl9pPr>
          </a:lstStyle>
          <a:p>
            <a:pPr algn="ctr" eaLnBrk="1" hangingPunct="1"/>
            <a:br>
              <a:rPr lang="en-US" altLang="en-US" sz="2800" b="1">
                <a:solidFill>
                  <a:schemeClr val="bg2"/>
                </a:solidFill>
                <a:latin typeface="Arial" panose="020B0604020202020204" pitchFamily="34" charset="0"/>
                <a:cs typeface="Arial" panose="020B0604020202020204" pitchFamily="34" charset="0"/>
              </a:rPr>
            </a:br>
            <a:r>
              <a:rPr lang="en-US" altLang="en-US" sz="2800" b="1" i="1">
                <a:latin typeface="Arial" panose="020B0604020202020204" pitchFamily="34" charset="0"/>
                <a:cs typeface="Arial" panose="020B0604020202020204" pitchFamily="34" charset="0"/>
              </a:rPr>
              <a:t> </a:t>
            </a:r>
          </a:p>
        </p:txBody>
      </p:sp>
      <p:sp>
        <p:nvSpPr>
          <p:cNvPr id="29" name="Rectangle 220">
            <a:extLst>
              <a:ext uri="{FF2B5EF4-FFF2-40B4-BE49-F238E27FC236}">
                <a16:creationId xmlns:a16="http://schemas.microsoft.com/office/drawing/2014/main" id="{1AA4D4F0-5B2E-401F-A639-AAD3E9C2BFAA}"/>
              </a:ext>
            </a:extLst>
          </p:cNvPr>
          <p:cNvSpPr>
            <a:spLocks noChangeArrowheads="1"/>
          </p:cNvSpPr>
          <p:nvPr/>
        </p:nvSpPr>
        <p:spPr bwMode="auto">
          <a:xfrm>
            <a:off x="7692088" y="3442380"/>
            <a:ext cx="7467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defRPr>
            </a:lvl1pPr>
            <a:lvl2pPr algn="l">
              <a:defRPr sz="4400">
                <a:solidFill>
                  <a:schemeClr val="tx2"/>
                </a:solidFill>
                <a:latin typeface="Tahoma" panose="020B0604030504040204" pitchFamily="34" charset="0"/>
              </a:defRPr>
            </a:lvl2pPr>
            <a:lvl3pPr algn="l">
              <a:defRPr sz="4400">
                <a:solidFill>
                  <a:schemeClr val="tx2"/>
                </a:solidFill>
                <a:latin typeface="Tahoma" panose="020B0604030504040204" pitchFamily="34" charset="0"/>
              </a:defRPr>
            </a:lvl3pPr>
            <a:lvl4pPr algn="l">
              <a:defRPr sz="4400">
                <a:solidFill>
                  <a:schemeClr val="tx2"/>
                </a:solidFill>
                <a:latin typeface="Tahoma" panose="020B0604030504040204" pitchFamily="34" charset="0"/>
              </a:defRPr>
            </a:lvl4pPr>
            <a:lvl5pPr algn="l">
              <a:defRPr sz="4400">
                <a:solidFill>
                  <a:schemeClr val="tx2"/>
                </a:solidFill>
                <a:latin typeface="Tahoma" panose="020B0604030504040204" pitchFamily="34" charset="0"/>
              </a:defRPr>
            </a:lvl5pPr>
            <a:lvl6pPr marL="457200" fontAlgn="base">
              <a:spcBef>
                <a:spcPct val="0"/>
              </a:spcBef>
              <a:spcAft>
                <a:spcPct val="0"/>
              </a:spcAft>
              <a:defRPr sz="4400">
                <a:solidFill>
                  <a:schemeClr val="tx2"/>
                </a:solidFill>
                <a:latin typeface="Tahoma" panose="020B0604030504040204" pitchFamily="34" charset="0"/>
              </a:defRPr>
            </a:lvl6pPr>
            <a:lvl7pPr marL="914400" fontAlgn="base">
              <a:spcBef>
                <a:spcPct val="0"/>
              </a:spcBef>
              <a:spcAft>
                <a:spcPct val="0"/>
              </a:spcAft>
              <a:defRPr sz="4400">
                <a:solidFill>
                  <a:schemeClr val="tx2"/>
                </a:solidFill>
                <a:latin typeface="Tahoma" panose="020B0604030504040204" pitchFamily="34" charset="0"/>
              </a:defRPr>
            </a:lvl7pPr>
            <a:lvl8pPr marL="1371600" fontAlgn="base">
              <a:spcBef>
                <a:spcPct val="0"/>
              </a:spcBef>
              <a:spcAft>
                <a:spcPct val="0"/>
              </a:spcAft>
              <a:defRPr sz="4400">
                <a:solidFill>
                  <a:schemeClr val="tx2"/>
                </a:solidFill>
                <a:latin typeface="Tahoma" panose="020B0604030504040204" pitchFamily="34" charset="0"/>
              </a:defRPr>
            </a:lvl8pPr>
            <a:lvl9pPr marL="1828800" fontAlgn="base">
              <a:spcBef>
                <a:spcPct val="0"/>
              </a:spcBef>
              <a:spcAft>
                <a:spcPct val="0"/>
              </a:spcAft>
              <a:defRPr sz="4400">
                <a:solidFill>
                  <a:schemeClr val="tx2"/>
                </a:solidFill>
                <a:latin typeface="Tahoma" panose="020B0604030504040204" pitchFamily="34" charset="0"/>
              </a:defRPr>
            </a:lvl9pPr>
          </a:lstStyle>
          <a:p>
            <a:pPr eaLnBrk="1" hangingPunct="1"/>
            <a:endParaRPr lang="en-US" altLang="en-US" sz="2800" b="1">
              <a:solidFill>
                <a:schemeClr val="hlink"/>
              </a:solidFill>
              <a:latin typeface="Arial" panose="020B0604020202020204" pitchFamily="34" charset="0"/>
              <a:cs typeface="Arial" panose="020B0604020202020204" pitchFamily="34" charset="0"/>
            </a:endParaRPr>
          </a:p>
        </p:txBody>
      </p:sp>
      <p:sp>
        <p:nvSpPr>
          <p:cNvPr id="30" name="Rectangle 221">
            <a:extLst>
              <a:ext uri="{FF2B5EF4-FFF2-40B4-BE49-F238E27FC236}">
                <a16:creationId xmlns:a16="http://schemas.microsoft.com/office/drawing/2014/main" id="{666B11B4-56E4-43FF-B4B1-F85BA3FA970D}"/>
              </a:ext>
            </a:extLst>
          </p:cNvPr>
          <p:cNvSpPr>
            <a:spLocks noChangeArrowheads="1"/>
          </p:cNvSpPr>
          <p:nvPr/>
        </p:nvSpPr>
        <p:spPr bwMode="auto">
          <a:xfrm>
            <a:off x="8149288" y="1918380"/>
            <a:ext cx="7315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defRPr>
            </a:lvl1pPr>
            <a:lvl2pPr algn="l">
              <a:defRPr sz="4400">
                <a:solidFill>
                  <a:schemeClr val="tx2"/>
                </a:solidFill>
                <a:latin typeface="Tahoma" panose="020B0604030504040204" pitchFamily="34" charset="0"/>
              </a:defRPr>
            </a:lvl2pPr>
            <a:lvl3pPr algn="l">
              <a:defRPr sz="4400">
                <a:solidFill>
                  <a:schemeClr val="tx2"/>
                </a:solidFill>
                <a:latin typeface="Tahoma" panose="020B0604030504040204" pitchFamily="34" charset="0"/>
              </a:defRPr>
            </a:lvl3pPr>
            <a:lvl4pPr algn="l">
              <a:defRPr sz="4400">
                <a:solidFill>
                  <a:schemeClr val="tx2"/>
                </a:solidFill>
                <a:latin typeface="Tahoma" panose="020B0604030504040204" pitchFamily="34" charset="0"/>
              </a:defRPr>
            </a:lvl4pPr>
            <a:lvl5pPr algn="l">
              <a:defRPr sz="4400">
                <a:solidFill>
                  <a:schemeClr val="tx2"/>
                </a:solidFill>
                <a:latin typeface="Tahoma" panose="020B0604030504040204" pitchFamily="34" charset="0"/>
              </a:defRPr>
            </a:lvl5pPr>
            <a:lvl6pPr marL="457200" fontAlgn="base">
              <a:spcBef>
                <a:spcPct val="0"/>
              </a:spcBef>
              <a:spcAft>
                <a:spcPct val="0"/>
              </a:spcAft>
              <a:defRPr sz="4400">
                <a:solidFill>
                  <a:schemeClr val="tx2"/>
                </a:solidFill>
                <a:latin typeface="Tahoma" panose="020B0604030504040204" pitchFamily="34" charset="0"/>
              </a:defRPr>
            </a:lvl6pPr>
            <a:lvl7pPr marL="914400" fontAlgn="base">
              <a:spcBef>
                <a:spcPct val="0"/>
              </a:spcBef>
              <a:spcAft>
                <a:spcPct val="0"/>
              </a:spcAft>
              <a:defRPr sz="4400">
                <a:solidFill>
                  <a:schemeClr val="tx2"/>
                </a:solidFill>
                <a:latin typeface="Tahoma" panose="020B0604030504040204" pitchFamily="34" charset="0"/>
              </a:defRPr>
            </a:lvl7pPr>
            <a:lvl8pPr marL="1371600" fontAlgn="base">
              <a:spcBef>
                <a:spcPct val="0"/>
              </a:spcBef>
              <a:spcAft>
                <a:spcPct val="0"/>
              </a:spcAft>
              <a:defRPr sz="4400">
                <a:solidFill>
                  <a:schemeClr val="tx2"/>
                </a:solidFill>
                <a:latin typeface="Tahoma" panose="020B0604030504040204" pitchFamily="34" charset="0"/>
              </a:defRPr>
            </a:lvl8pPr>
            <a:lvl9pPr marL="1828800" fontAlgn="base">
              <a:spcBef>
                <a:spcPct val="0"/>
              </a:spcBef>
              <a:spcAft>
                <a:spcPct val="0"/>
              </a:spcAft>
              <a:defRPr sz="4400">
                <a:solidFill>
                  <a:schemeClr val="tx2"/>
                </a:solidFill>
                <a:latin typeface="Tahoma" panose="020B0604030504040204" pitchFamily="34" charset="0"/>
              </a:defRPr>
            </a:lvl9pPr>
          </a:lstStyle>
          <a:p>
            <a:pPr eaLnBrk="1" hangingPunct="1"/>
            <a:endParaRPr lang="en-US" altLang="en-US" sz="2800" b="1">
              <a:solidFill>
                <a:schemeClr val="hlink"/>
              </a:solidFill>
              <a:latin typeface="Arial" panose="020B0604020202020204" pitchFamily="34" charset="0"/>
              <a:cs typeface="Arial" panose="020B0604020202020204" pitchFamily="34" charset="0"/>
            </a:endParaRPr>
          </a:p>
        </p:txBody>
      </p:sp>
      <p:sp>
        <p:nvSpPr>
          <p:cNvPr id="31" name="Rectangle 239">
            <a:extLst>
              <a:ext uri="{FF2B5EF4-FFF2-40B4-BE49-F238E27FC236}">
                <a16:creationId xmlns:a16="http://schemas.microsoft.com/office/drawing/2014/main" id="{BE874A18-3786-482A-9E1B-BD73BADA7C8C}"/>
              </a:ext>
            </a:extLst>
          </p:cNvPr>
          <p:cNvSpPr>
            <a:spLocks noGrp="1" noChangeArrowheads="1"/>
          </p:cNvSpPr>
          <p:nvPr>
            <p:ph type="title"/>
          </p:nvPr>
        </p:nvSpPr>
        <p:spPr>
          <a:xfrm>
            <a:off x="7327444" y="24466"/>
            <a:ext cx="7793038" cy="852488"/>
          </a:xfrm>
        </p:spPr>
        <p:txBody>
          <a:bodyPr>
            <a:normAutofit fontScale="90000"/>
          </a:bodyPr>
          <a:lstStyle/>
          <a:p>
            <a:r>
              <a:rPr lang="en-US" altLang="en-US" sz="2800" b="1">
                <a:solidFill>
                  <a:srgbClr val="0000FF"/>
                </a:solidFill>
                <a:latin typeface="Arial" panose="020B0604020202020204" pitchFamily="34" charset="0"/>
                <a:cs typeface="Arial" panose="020B0604020202020204" pitchFamily="34" charset="0"/>
              </a:rPr>
              <a:t>3. Đoạn trích</a:t>
            </a:r>
            <a:br>
              <a:rPr lang="en-US" altLang="en-US" sz="2800" b="1">
                <a:solidFill>
                  <a:srgbClr val="0000FF"/>
                </a:solidFill>
                <a:latin typeface="Arial" panose="020B0604020202020204" pitchFamily="34" charset="0"/>
                <a:cs typeface="Arial" panose="020B0604020202020204" pitchFamily="34" charset="0"/>
              </a:rPr>
            </a:br>
            <a:endParaRPr lang="en-US" altLang="en-US" sz="2800" b="1">
              <a:solidFill>
                <a:srgbClr val="0000FF"/>
              </a:solidFill>
              <a:latin typeface="Arial" panose="020B0604020202020204" pitchFamily="34" charset="0"/>
              <a:cs typeface="Arial" panose="020B0604020202020204" pitchFamily="34" charset="0"/>
            </a:endParaRPr>
          </a:p>
        </p:txBody>
      </p:sp>
      <p:sp>
        <p:nvSpPr>
          <p:cNvPr id="32" name="Rectangle 240">
            <a:extLst>
              <a:ext uri="{FF2B5EF4-FFF2-40B4-BE49-F238E27FC236}">
                <a16:creationId xmlns:a16="http://schemas.microsoft.com/office/drawing/2014/main" id="{E46D15FF-0A80-4E27-92F5-F56747D46F24}"/>
              </a:ext>
            </a:extLst>
          </p:cNvPr>
          <p:cNvSpPr>
            <a:spLocks noChangeArrowheads="1"/>
          </p:cNvSpPr>
          <p:nvPr/>
        </p:nvSpPr>
        <p:spPr bwMode="auto">
          <a:xfrm>
            <a:off x="7407121" y="1035531"/>
            <a:ext cx="490809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buFontTx/>
              <a:buChar char="-"/>
            </a:pP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Tập</a:t>
            </a:r>
            <a:r>
              <a:rPr lang="en-US" altLang="en-US" sz="2800" b="1" dirty="0">
                <a:solidFill>
                  <a:schemeClr val="bg1"/>
                </a:solidFill>
                <a:latin typeface="Arial" panose="020B0604020202020204" pitchFamily="34" charset="0"/>
                <a:cs typeface="Arial" panose="020B0604020202020204" pitchFamily="34" charset="0"/>
              </a:rPr>
              <a:t> 2, </a:t>
            </a:r>
            <a:r>
              <a:rPr lang="en-US" altLang="en-US" sz="2800" b="1" dirty="0" err="1">
                <a:solidFill>
                  <a:schemeClr val="bg1"/>
                </a:solidFill>
                <a:latin typeface="Arial" panose="020B0604020202020204" pitchFamily="34" charset="0"/>
                <a:cs typeface="Arial" panose="020B0604020202020204" pitchFamily="34" charset="0"/>
              </a:rPr>
              <a:t>quyển</a:t>
            </a:r>
            <a:r>
              <a:rPr lang="en-US" altLang="en-US" sz="2800" b="1" dirty="0">
                <a:solidFill>
                  <a:schemeClr val="bg1"/>
                </a:solidFill>
                <a:latin typeface="Arial" panose="020B0604020202020204" pitchFamily="34" charset="0"/>
                <a:cs typeface="Arial" panose="020B0604020202020204" pitchFamily="34" charset="0"/>
              </a:rPr>
              <a:t> 6, </a:t>
            </a:r>
            <a:r>
              <a:rPr lang="en-US" altLang="en-US" sz="2800" b="1" dirty="0" err="1">
                <a:solidFill>
                  <a:schemeClr val="bg1"/>
                </a:solidFill>
                <a:latin typeface="Arial" panose="020B0604020202020204" pitchFamily="34" charset="0"/>
                <a:cs typeface="Arial" panose="020B0604020202020204" pitchFamily="34" charset="0"/>
              </a:rPr>
              <a:t>sách</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Đại</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Việt</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sử</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kí</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toàn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thư</a:t>
            </a:r>
            <a:endParaRPr lang="en-US" altLang="en-US" sz="2800" b="1" dirty="0">
              <a:solidFill>
                <a:schemeClr val="bg1"/>
              </a:solidFill>
              <a:latin typeface="Arial" panose="020B0604020202020204" pitchFamily="34" charset="0"/>
              <a:cs typeface="Arial" panose="020B0604020202020204" pitchFamily="34" charset="0"/>
            </a:endParaRPr>
          </a:p>
          <a:p>
            <a:pPr algn="l">
              <a:buFontTx/>
              <a:buChar char="-"/>
            </a:pP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Bố</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cục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a:solidFill>
                  <a:schemeClr val="bg1"/>
                </a:solidFill>
                <a:latin typeface="Arial" panose="020B0604020202020204" pitchFamily="34" charset="0"/>
                <a:cs typeface="Arial" panose="020B0604020202020204" pitchFamily="34" charset="0"/>
              </a:rPr>
              <a:t>3 </a:t>
            </a:r>
            <a:r>
              <a:rPr lang="en-US" altLang="en-US" sz="2800" b="1" dirty="0" err="1">
                <a:solidFill>
                  <a:schemeClr val="bg1"/>
                </a:solidFill>
                <a:latin typeface="Arial" panose="020B0604020202020204" pitchFamily="34" charset="0"/>
                <a:cs typeface="Arial" panose="020B0604020202020204" pitchFamily="34" charset="0"/>
              </a:rPr>
              <a:t>phần</a:t>
            </a:r>
            <a:endParaRPr lang="en-US" altLang="en-US" sz="2800" b="1" dirty="0">
              <a:solidFill>
                <a:schemeClr val="bg1"/>
              </a:solidFill>
              <a:latin typeface="Arial" panose="020B0604020202020204" pitchFamily="34" charset="0"/>
              <a:cs typeface="Arial" panose="020B0604020202020204" pitchFamily="34" charset="0"/>
            </a:endParaRPr>
          </a:p>
          <a:p>
            <a:pPr algn="l"/>
            <a:r>
              <a:rPr lang="en-US" altLang="en-US" sz="2800" b="1" dirty="0">
                <a:solidFill>
                  <a:schemeClr val="bg1"/>
                </a:solidFill>
                <a:latin typeface="Arial" panose="020B0604020202020204" pitchFamily="34" charset="0"/>
                <a:cs typeface="Arial" panose="020B0604020202020204" pitchFamily="34" charset="0"/>
              </a:rPr>
              <a:t> + “</a:t>
            </a:r>
            <a:r>
              <a:rPr lang="en-US" altLang="en-US" sz="2800" b="1" dirty="0" err="1">
                <a:solidFill>
                  <a:schemeClr val="bg1"/>
                </a:solidFill>
                <a:latin typeface="Arial" panose="020B0604020202020204" pitchFamily="34" charset="0"/>
                <a:cs typeface="Arial" panose="020B0604020202020204" pitchFamily="34" charset="0"/>
              </a:rPr>
              <a:t>Từ</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đầu</a:t>
            </a:r>
            <a:r>
              <a:rPr lang="en-US" altLang="en-US" sz="2800" b="1" dirty="0">
                <a:solidFill>
                  <a:schemeClr val="bg1"/>
                </a:solidFill>
                <a:latin typeface="Arial" panose="020B0604020202020204" pitchFamily="34" charset="0"/>
                <a:cs typeface="Arial" panose="020B0604020202020204" pitchFamily="34" charset="0"/>
              </a:rPr>
              <a:t> … </a:t>
            </a:r>
            <a:r>
              <a:rPr lang="en-US" altLang="en-US" sz="2800" b="1" dirty="0" err="1">
                <a:solidFill>
                  <a:schemeClr val="bg1"/>
                </a:solidFill>
                <a:latin typeface="Arial" panose="020B0604020202020204" pitchFamily="34" charset="0"/>
                <a:cs typeface="Arial" panose="020B0604020202020204" pitchFamily="34" charset="0"/>
              </a:rPr>
              <a:t>giữ</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nước</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vậy</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Kế</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sách</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giữ</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nước</a:t>
            </a:r>
            <a:endParaRPr lang="en-US" altLang="en-US" sz="2800" b="1" dirty="0">
              <a:solidFill>
                <a:schemeClr val="bg1"/>
              </a:solidFill>
              <a:latin typeface="Arial" panose="020B0604020202020204" pitchFamily="34" charset="0"/>
              <a:cs typeface="Arial" panose="020B0604020202020204" pitchFamily="34" charset="0"/>
            </a:endParaRPr>
          </a:p>
          <a:p>
            <a:pPr algn="l"/>
            <a:r>
              <a:rPr lang="en-US" altLang="en-US" sz="2800" b="1" dirty="0">
                <a:solidFill>
                  <a:schemeClr val="bg1"/>
                </a:solidFill>
                <a:latin typeface="Arial" panose="020B0604020202020204" pitchFamily="34" charset="0"/>
                <a:cs typeface="Arial" panose="020B0604020202020204" pitchFamily="34" charset="0"/>
              </a:rPr>
              <a:t> + “</a:t>
            </a:r>
            <a:r>
              <a:rPr lang="en-US" altLang="en-US" sz="2800" b="1" dirty="0" err="1">
                <a:solidFill>
                  <a:schemeClr val="bg1"/>
                </a:solidFill>
                <a:latin typeface="Arial" panose="020B0604020202020204" pitchFamily="34" charset="0"/>
                <a:cs typeface="Arial" panose="020B0604020202020204" pitchFamily="34" charset="0"/>
              </a:rPr>
              <a:t>Quốc</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Tuấn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là</a:t>
            </a:r>
            <a:r>
              <a:rPr lang="en-US" altLang="en-US" sz="2800" b="1" dirty="0">
                <a:solidFill>
                  <a:schemeClr val="bg1"/>
                </a:solidFill>
                <a:latin typeface="Arial" panose="020B0604020202020204" pitchFamily="34" charset="0"/>
                <a:cs typeface="Arial" panose="020B0604020202020204" pitchFamily="34" charset="0"/>
              </a:rPr>
              <a:t>…</a:t>
            </a:r>
            <a:r>
              <a:rPr lang="en-US" altLang="en-US" sz="2800" b="1" dirty="0" err="1">
                <a:solidFill>
                  <a:schemeClr val="bg1"/>
                </a:solidFill>
                <a:latin typeface="Arial" panose="020B0604020202020204" pitchFamily="34" charset="0"/>
                <a:cs typeface="Arial" panose="020B0604020202020204" pitchFamily="34" charset="0"/>
              </a:rPr>
              <a:t>vào</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viếng</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-&gt;</a:t>
            </a:r>
            <a:r>
              <a:rPr lang="en-US" altLang="en-US" sz="2800" b="1" dirty="0" err="1">
                <a:solidFill>
                  <a:srgbClr val="FF0000"/>
                </a:solidFill>
                <a:latin typeface="Arial" panose="020B0604020202020204" pitchFamily="34" charset="0"/>
                <a:cs typeface="Arial" panose="020B0604020202020204" pitchFamily="34" charset="0"/>
              </a:rPr>
              <a:t>Tấm</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lòng</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trung</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nghĩa</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của</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Trần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Quốc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Tuấn</a:t>
            </a:r>
            <a:endParaRPr lang="en-US" altLang="en-US" sz="2800" b="1" dirty="0">
              <a:solidFill>
                <a:srgbClr val="FF0000"/>
              </a:solidFill>
              <a:latin typeface="Arial" panose="020B0604020202020204" pitchFamily="34" charset="0"/>
              <a:cs typeface="Arial" panose="020B0604020202020204" pitchFamily="34" charset="0"/>
            </a:endParaRPr>
          </a:p>
          <a:p>
            <a:pPr algn="l"/>
            <a:r>
              <a:rPr lang="en-US" altLang="en-US" sz="2800" b="1" dirty="0">
                <a:solidFill>
                  <a:schemeClr val="bg1"/>
                </a:solidFill>
                <a:latin typeface="Arial" panose="020B0604020202020204" pitchFamily="34" charset="0"/>
                <a:cs typeface="Arial" panose="020B0604020202020204" pitchFamily="34" charset="0"/>
              </a:rPr>
              <a:t> + </a:t>
            </a:r>
            <a:r>
              <a:rPr lang="en-US" altLang="en-US" sz="2800" b="1" dirty="0" err="1">
                <a:solidFill>
                  <a:schemeClr val="bg1"/>
                </a:solidFill>
                <a:latin typeface="Arial" panose="020B0604020202020204" pitchFamily="34" charset="0"/>
                <a:cs typeface="Arial" panose="020B0604020202020204" pitchFamily="34" charset="0"/>
              </a:rPr>
              <a:t>Phần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còn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lại</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Công</a:t>
            </a:r>
            <a:r>
              <a:rPr lang="en-US" altLang="en-US" sz="2800" b="1" dirty="0">
                <a:solidFill>
                  <a:srgbClr val="FF0000"/>
                </a:solidFill>
                <a:latin typeface="Arial" panose="020B0604020202020204" pitchFamily="34" charset="0"/>
                <a:cs typeface="Arial" panose="020B0604020202020204" pitchFamily="34" charset="0"/>
              </a:rPr>
              <a:t> lao, </a:t>
            </a:r>
            <a:r>
              <a:rPr lang="en-US" altLang="en-US" sz="2800" b="1" dirty="0" err="1">
                <a:solidFill>
                  <a:srgbClr val="FF0000"/>
                </a:solidFill>
                <a:latin typeface="Arial" panose="020B0604020202020204" pitchFamily="34" charset="0"/>
                <a:cs typeface="Arial" panose="020B0604020202020204" pitchFamily="34" charset="0"/>
              </a:rPr>
              <a:t>uy</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tín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của</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Trần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Quốc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Tuấn</a:t>
            </a:r>
            <a:r>
              <a:rPr lang="en-US" altLang="en-US" sz="28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141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 calcmode="lin" valueType="num">
                                      <p:cBhvr additive="base">
                                        <p:cTn id="1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anim calcmode="lin" valueType="num">
                                      <p:cBhvr additive="base">
                                        <p:cTn id="19"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 calcmode="lin" valueType="num">
                                      <p:cBhvr additive="base">
                                        <p:cTn id="25"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xEl>
                                              <p:pRg st="3" end="3"/>
                                            </p:txEl>
                                          </p:spTgt>
                                        </p:tgtEl>
                                        <p:attrNameLst>
                                          <p:attrName>style.visibility</p:attrName>
                                        </p:attrNameLst>
                                      </p:cBhvr>
                                      <p:to>
                                        <p:strVal val="visible"/>
                                      </p:to>
                                    </p:set>
                                    <p:anim calcmode="lin" valueType="num">
                                      <p:cBhvr additive="base">
                                        <p:cTn id="31"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xEl>
                                              <p:pRg st="4" end="4"/>
                                            </p:txEl>
                                          </p:spTgt>
                                        </p:tgtEl>
                                        <p:attrNameLst>
                                          <p:attrName>style.visibility</p:attrName>
                                        </p:attrNameLst>
                                      </p:cBhvr>
                                      <p:to>
                                        <p:strVal val="visible"/>
                                      </p:to>
                                    </p:set>
                                    <p:anim calcmode="lin" valueType="num">
                                      <p:cBhvr additive="base">
                                        <p:cTn id="37" dur="500" fill="hold"/>
                                        <p:tgtEl>
                                          <p:spTgt spid="3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CCCA85-0570-4912-A268-4BF444498DCC}"/>
              </a:ext>
            </a:extLst>
          </p:cNvPr>
          <p:cNvSpPr>
            <a:spLocks noGrp="1"/>
          </p:cNvSpPr>
          <p:nvPr>
            <p:ph type="title"/>
          </p:nvPr>
        </p:nvSpPr>
        <p:spPr/>
        <p:txBody>
          <a:bodyPr/>
          <a:lstStyle/>
          <a:p>
            <a:endParaRPr lang="en-US"/>
          </a:p>
        </p:txBody>
      </p:sp>
      <p:pic>
        <p:nvPicPr>
          <p:cNvPr id="4" name="Thù của cha và câu nói khiến Trần Hưng Đạo rưng rưng xúc động">
            <a:hlinkClick r:id="" action="ppaction://media"/>
            <a:extLst>
              <a:ext uri="{FF2B5EF4-FFF2-40B4-BE49-F238E27FC236}">
                <a16:creationId xmlns:a16="http://schemas.microsoft.com/office/drawing/2014/main" id="{36281578-3D6E-4D5A-8502-2DC4AA9D2CC7}"/>
              </a:ext>
            </a:extLst>
          </p:cNvPr>
          <p:cNvPicPr>
            <a:picLocks noGrp="1" noChangeAspect="1"/>
          </p:cNvPicPr>
          <p:nvPr>
            <p:ph idx="1"/>
            <a:videoFile r:link="rId1"/>
            <p:extLst>
              <p:ext uri="{DAA4B4D4-6D71-4841-9C94-3DE7FCFB9230}">
                <p14:media xmlns:p14="http://schemas.microsoft.com/office/powerpoint/2010/main" r:embed="rId2">
                  <p14:trim st="15250" end="43497.1222"/>
                </p14:media>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291376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584</Words>
  <Application>Microsoft Office PowerPoint</Application>
  <PresentationFormat>Widescreen</PresentationFormat>
  <Paragraphs>63</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Trang bìa cuốn “ Đại Việt sử kí toàn thư”</vt:lpstr>
      <vt:lpstr>3. Đoạn trích </vt:lpstr>
      <vt:lpstr>PowerPoint Presentation</vt:lpstr>
      <vt:lpstr>PowerPoint Presentation</vt:lpstr>
      <vt:lpstr>2. Nghệ thuật:</vt:lpstr>
      <vt:lpstr>THÁI SƯ TRẦN THỦ ĐỘ Trích Đại Việt sử kí toàn thư</vt:lpstr>
      <vt:lpstr>a. Câu chuyện thứ nhất: Xử người hặc tội mình.   Là người biết phục thiện, công minh, thẳng thắn, độ lượng và có bản lĩnh. </vt:lpstr>
      <vt:lpstr>PowerPoint Presentation</vt:lpstr>
      <vt:lpstr>c. Câu chuyện thứ ba: Cách xử đối với kẻ bất tài mà cậy nhờ xin chức tước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THUHOAI</dc:creator>
  <cp:lastModifiedBy>AutoBVT</cp:lastModifiedBy>
  <cp:revision>5</cp:revision>
  <dcterms:created xsi:type="dcterms:W3CDTF">2019-01-21T15:21:54Z</dcterms:created>
  <dcterms:modified xsi:type="dcterms:W3CDTF">2019-01-22T21:18:20Z</dcterms:modified>
</cp:coreProperties>
</file>