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6"/>
  </p:notesMasterIdLst>
  <p:sldIdLst>
    <p:sldId id="257" r:id="rId3"/>
    <p:sldId id="8333" r:id="rId4"/>
    <p:sldId id="2718" r:id="rId5"/>
    <p:sldId id="2715" r:id="rId6"/>
    <p:sldId id="8369" r:id="rId7"/>
    <p:sldId id="8342" r:id="rId8"/>
    <p:sldId id="8365" r:id="rId9"/>
    <p:sldId id="8372" r:id="rId10"/>
    <p:sldId id="8373" r:id="rId11"/>
    <p:sldId id="8374" r:id="rId12"/>
    <p:sldId id="8375" r:id="rId13"/>
    <p:sldId id="277" r:id="rId14"/>
    <p:sldId id="833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437" autoAdjust="0"/>
  </p:normalViewPr>
  <p:slideViewPr>
    <p:cSldViewPr snapToGrid="0">
      <p:cViewPr varScale="1">
        <p:scale>
          <a:sx n="44" d="100"/>
          <a:sy n="44" d="100"/>
        </p:scale>
        <p:origin x="17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7240-6D4B-44FD-A372-729BE25BF68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F56BD-11ED-4512-A0AA-EBD0FE28C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35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16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59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0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83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1141aa6e17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4" name="Google Shape;2674;g1141aa6e17f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78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01C2B-EAF0-433A-B676-5210979099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8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D5548F6-7373-0C8F-C6F8-8524D6EA05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42223" r="9317" b="44628"/>
          <a:stretch/>
        </p:blipFill>
        <p:spPr>
          <a:xfrm>
            <a:off x="3615330" y="431680"/>
            <a:ext cx="4961337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78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21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61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13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5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080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10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8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99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29" y="-50800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5" y="287867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9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1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1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39" y="1502222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37" y="1502222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95398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8"/>
            <a:ext cx="11896333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3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1" y="1422230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3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1" y="377838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4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74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4F8B976F-2966-DF0D-C652-F694F7C464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/>
          <a:stretch/>
        </p:blipFill>
        <p:spPr>
          <a:xfrm rot="5400000">
            <a:off x="2662325" y="-2671675"/>
            <a:ext cx="6867351" cy="12192002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-280886" y="190492"/>
            <a:ext cx="11990288" cy="6273807"/>
            <a:chOff x="-395186" y="190492"/>
            <a:chExt cx="11990288" cy="6273807"/>
          </a:xfrm>
        </p:grpSpPr>
        <p:sp>
          <p:nvSpPr>
            <p:cNvPr id="8" name="圆角矩形 7"/>
            <p:cNvSpPr/>
            <p:nvPr userDrawn="1"/>
          </p:nvSpPr>
          <p:spPr>
            <a:xfrm>
              <a:off x="482600" y="352754"/>
              <a:ext cx="11112502" cy="6111545"/>
            </a:xfrm>
            <a:prstGeom prst="roundRect">
              <a:avLst>
                <a:gd name="adj" fmla="val 6688"/>
              </a:avLst>
            </a:prstGeom>
            <a:solidFill>
              <a:schemeClr val="bg1"/>
            </a:solidFill>
            <a:ln w="50800">
              <a:solidFill>
                <a:srgbClr val="236D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5" t="23606" r="24555" b="60748"/>
            <a:stretch/>
          </p:blipFill>
          <p:spPr>
            <a:xfrm rot="17028993">
              <a:off x="-2406090" y="2201396"/>
              <a:ext cx="6019710" cy="199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660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9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70366FA6-6E9D-3611-D86A-3A2CF766A36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2117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2" Type="http://schemas.openxmlformats.org/officeDocument/2006/relationships/video" Target="../media/media1.mp4"/><Relationship Id="rId16" Type="http://schemas.openxmlformats.org/officeDocument/2006/relationships/image" Target="../media/image27.png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microsoft.com/office/2007/relationships/media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png"/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7.png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0.jpeg"/><Relationship Id="rId10" Type="http://schemas.openxmlformats.org/officeDocument/2006/relationships/image" Target="../media/image23.png"/><Relationship Id="rId4" Type="http://schemas.microsoft.com/office/2007/relationships/media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1.png"/><Relationship Id="rId3" Type="http://schemas.openxmlformats.org/officeDocument/2006/relationships/audio" Target="NULL" TargetMode="External"/><Relationship Id="rId7" Type="http://schemas.openxmlformats.org/officeDocument/2006/relationships/image" Target="../media/image20.png"/><Relationship Id="rId12" Type="http://schemas.microsoft.com/office/2007/relationships/hdphoto" Target="../media/hdphoto1.wdp"/><Relationship Id="rId2" Type="http://schemas.openxmlformats.org/officeDocument/2006/relationships/video" Target="../media/media1.mp4"/><Relationship Id="rId16" Type="http://schemas.openxmlformats.org/officeDocument/2006/relationships/image" Target="../media/image27.png"/><Relationship Id="rId1" Type="http://schemas.microsoft.com/office/2007/relationships/media" Target="../media/media1.mp4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0.jpeg"/><Relationship Id="rId10" Type="http://schemas.openxmlformats.org/officeDocument/2006/relationships/image" Target="../media/image23.png"/><Relationship Id="rId4" Type="http://schemas.microsoft.com/office/2007/relationships/media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263839" y="-896350"/>
            <a:ext cx="9852975" cy="8528394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82A07-D49F-ED7E-50DA-C8100FEDC52A}"/>
              </a:ext>
            </a:extLst>
          </p:cNvPr>
          <p:cNvPicPr/>
          <p:nvPr/>
        </p:nvPicPr>
        <p:blipFill>
          <a:blip r:embed="rId9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197350" y="73088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圆角矩形 1">
            <a:extLst>
              <a:ext uri="{FF2B5EF4-FFF2-40B4-BE49-F238E27FC236}">
                <a16:creationId xmlns:a16="http://schemas.microsoft.com/office/drawing/2014/main" id="{1BBC313A-DD82-F76C-86CE-F270BA40F525}"/>
              </a:ext>
            </a:extLst>
          </p:cNvPr>
          <p:cNvSpPr/>
          <p:nvPr/>
        </p:nvSpPr>
        <p:spPr>
          <a:xfrm>
            <a:off x="2076133" y="0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….</a:t>
            </a:r>
          </a:p>
        </p:txBody>
      </p:sp>
      <p:pic>
        <p:nvPicPr>
          <p:cNvPr id="12" name="Picture 11" descr="Picture1">
            <a:extLst>
              <a:ext uri="{FF2B5EF4-FFF2-40B4-BE49-F238E27FC236}">
                <a16:creationId xmlns:a16="http://schemas.microsoft.com/office/drawing/2014/main" id="{60DA3C1D-ED59-CC66-F116-09E116A6D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4255" y="1057910"/>
            <a:ext cx="1957070" cy="7740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6BB0C6-BF7B-FB98-42FC-71A59DA6F15D}"/>
              </a:ext>
            </a:extLst>
          </p:cNvPr>
          <p:cNvSpPr txBox="1"/>
          <p:nvPr/>
        </p:nvSpPr>
        <p:spPr>
          <a:xfrm>
            <a:off x="2352675" y="2171700"/>
            <a:ext cx="7705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 b="1" dirty="0">
                <a:solidFill>
                  <a:srgbClr val="FF0000"/>
                </a:solidFill>
                <a:latin typeface="Calibri" panose="020F0502020204030204"/>
              </a:rPr>
              <a:t>Bài 71: ÔN TẬP HÌNH HỌC VÀ ĐO LƯỜNG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D76A2F-D881-3B16-4C6A-9188338C1C9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11983" y="3401527"/>
            <a:ext cx="3638058" cy="3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/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Một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540 kg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-gam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tẻ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gạo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nếp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37A467-6254-129A-BD9B-64A5F5B29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825" y="498386"/>
                <a:ext cx="10001250" cy="1817677"/>
              </a:xfrm>
              <a:prstGeom prst="rect">
                <a:avLst/>
              </a:prstGeom>
              <a:blipFill>
                <a:blip r:embed="rId2"/>
                <a:stretch>
                  <a:fillRect l="-1523" t="-4362" r="-1523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/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 1 tấn 540 kg = 1 540 kg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ki- lô- gam gạo nếp cửa hàng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440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 gạo tẻ và gạo nếp cửa hàng đó có là: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1 540 + 440 = 1 980 (kg)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1 980 kg gạo nếp và gạo tẻ.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5CC5228-8745-5FC9-0EE6-79FCF54F6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75" y="2495550"/>
                <a:ext cx="8029575" cy="3570208"/>
              </a:xfrm>
              <a:prstGeom prst="rect">
                <a:avLst/>
              </a:prstGeom>
              <a:blipFill>
                <a:blip r:embed="rId3"/>
                <a:stretch>
                  <a:fillRect t="-1536" r="-1519" b="-3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4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Chọn câu trả lời đúng.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530356-60D4-19AE-3F63-9DFB2718BC65}"/>
              </a:ext>
            </a:extLst>
          </p:cNvPr>
          <p:cNvSpPr txBox="1"/>
          <p:nvPr/>
        </p:nvSpPr>
        <p:spPr>
          <a:xfrm>
            <a:off x="1076325" y="1381125"/>
            <a:ext cx="1038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7C153-9275-CE91-C009-DFD586DD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101" y="2371725"/>
            <a:ext cx="2645061" cy="2338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BB197D-934C-3E02-E4BC-D1D366DB747A}"/>
              </a:ext>
            </a:extLst>
          </p:cNvPr>
          <p:cNvSpPr txBox="1"/>
          <p:nvPr/>
        </p:nvSpPr>
        <p:spPr>
          <a:xfrm>
            <a:off x="1085850" y="2209800"/>
            <a:ext cx="10382250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16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29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30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20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DFDA1-CAA2-8C6F-C62D-E2922C6394AF}"/>
              </a:ext>
            </a:extLst>
          </p:cNvPr>
          <p:cNvSpPr/>
          <p:nvPr/>
        </p:nvSpPr>
        <p:spPr>
          <a:xfrm>
            <a:off x="1066800" y="3924300"/>
            <a:ext cx="4572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8" descr="Cute kid children with text box or billboard education presentation hand drawn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09" b="96011" l="4473" r="92812">
                        <a14:foregroundMark x1="79553" y1="79255" x2="79553" y2="79255"/>
                        <a14:foregroundMark x1="37540" y1="44681" x2="37540" y2="44681"/>
                        <a14:foregroundMark x1="50319" y1="39628" x2="50319" y2="39628"/>
                        <a14:foregroundMark x1="37220" y1="31915" x2="63738" y2="29521"/>
                        <a14:foregroundMark x1="60863" y1="43085" x2="45367" y2="68351"/>
                        <a14:foregroundMark x1="82907" y1="77128" x2="81789" y2="83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5" y="-122891"/>
            <a:ext cx="12637359" cy="759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78" name="Google Shape;2678;p52"/>
          <p:cNvGrpSpPr/>
          <p:nvPr/>
        </p:nvGrpSpPr>
        <p:grpSpPr>
          <a:xfrm rot="423337">
            <a:off x="782189" y="20480"/>
            <a:ext cx="1166451" cy="1760107"/>
            <a:chOff x="6793950" y="864075"/>
            <a:chExt cx="1498068" cy="2727807"/>
          </a:xfrm>
        </p:grpSpPr>
        <p:sp>
          <p:nvSpPr>
            <p:cNvPr id="2679" name="Google Shape;2679;p52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680" name="Google Shape;2680;p52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2681" name="Google Shape;2681;p52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52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52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52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52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52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52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52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52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52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52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52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52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52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52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52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52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52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52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52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52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52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52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52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52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52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52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52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52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52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52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52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52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52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52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52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52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52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52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52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52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52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52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52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52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52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52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52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52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52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52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52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52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52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52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52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52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52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52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52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52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52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52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52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5" name="Google Shape;2745;p52"/>
          <p:cNvGrpSpPr/>
          <p:nvPr/>
        </p:nvGrpSpPr>
        <p:grpSpPr>
          <a:xfrm flipH="1">
            <a:off x="8781598" y="-69200"/>
            <a:ext cx="1698933" cy="2057941"/>
            <a:chOff x="479975" y="1424662"/>
            <a:chExt cx="2085456" cy="3254587"/>
          </a:xfrm>
        </p:grpSpPr>
        <p:sp>
          <p:nvSpPr>
            <p:cNvPr id="2746" name="Google Shape;2746;p52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7" name="Google Shape;2747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8" name="Google Shape;2748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9" name="Google Shape;2749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0" name="Google Shape;2750;p52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1" name="Google Shape;2751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2" name="Google Shape;2752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3" name="Google Shape;2753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4" name="Google Shape;2754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5" name="Google Shape;2755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6" name="Google Shape;2756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7" name="Google Shape;2757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8" name="Google Shape;2758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9" name="Google Shape;2759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0" name="Google Shape;2760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1" name="Google Shape;2761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2" name="Google Shape;2762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3" name="Google Shape;2763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4" name="Google Shape;2764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5" name="Google Shape;2765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6" name="Google Shape;2766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7" name="Google Shape;2767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8" name="Google Shape;2768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9" name="Google Shape;2769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0" name="Google Shape;2770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1" name="Google Shape;2771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2" name="Google Shape;2772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3" name="Google Shape;2773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4" name="Google Shape;2774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5" name="Google Shape;2775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6" name="Google Shape;2776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7" name="Google Shape;2777;p52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8" name="Google Shape;2778;p52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9" name="Google Shape;2779;p52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1" name="Google Shape;2781;p52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2" name="Google Shape;2782;p52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3" name="Google Shape;2783;p52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4" name="Google Shape;2784;p52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5" name="Google Shape;2785;p52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6" name="Google Shape;2786;p52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7" name="Google Shape;2787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8" name="Google Shape;2788;p52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9" name="Google Shape;2789;p52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0" name="Google Shape;2790;p52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1" name="Google Shape;2791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2" name="Google Shape;2792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3" name="Google Shape;2793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4" name="Google Shape;2794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5" name="Google Shape;2795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6" name="Google Shape;2796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7" name="Google Shape;2797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8" name="Google Shape;2798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9" name="Google Shape;2799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0" name="Google Shape;2800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1" name="Google Shape;2801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2" name="Google Shape;2802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3" name="Google Shape;2803;p52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4" name="Google Shape;2804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5" name="Google Shape;2805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6" name="Google Shape;2806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7" name="Google Shape;2807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8" name="Google Shape;2808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9" name="Google Shape;2809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0" name="Google Shape;2810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1" name="Google Shape;2811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2" name="Google Shape;2812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3" name="Google Shape;2813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4" name="Google Shape;2814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5" name="Google Shape;2815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6" name="Google Shape;2816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7" name="Google Shape;2817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8" name="Google Shape;2818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9" name="Google Shape;2819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0" name="Google Shape;2820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1" name="Google Shape;2821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2" name="Google Shape;2822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3" name="Google Shape;2823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4" name="Google Shape;2824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5" name="Google Shape;2825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6" name="Google Shape;2826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7" name="Google Shape;2827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8" name="Google Shape;2828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9" name="Google Shape;2829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0" name="Google Shape;2830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1" name="Google Shape;2831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2" name="Google Shape;2832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3" name="Google Shape;2833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4" name="Google Shape;2834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5" name="Google Shape;2835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6" name="Google Shape;2836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7" name="Google Shape;2837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8" name="Google Shape;2838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9" name="Google Shape;2839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0" name="Google Shape;2840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1" name="Google Shape;2841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2" name="Google Shape;2842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3" name="Google Shape;2843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4" name="Google Shape;2844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5" name="Google Shape;2845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6" name="Google Shape;2846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7" name="Google Shape;2847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8" name="Google Shape;2848;p52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9" name="Google Shape;2849;p52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0" name="Google Shape;2850;p52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1" name="Google Shape;2851;p52"/>
            <p:cNvSpPr/>
            <p:nvPr/>
          </p:nvSpPr>
          <p:spPr>
            <a:xfrm rot="-799569">
              <a:off x="1274416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2" name="Google Shape;2852;p52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3" name="Google Shape;2853;p52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4" name="Google Shape;2854;p52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5" name="Google Shape;2855;p52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6" name="Google Shape;2856;p52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7" name="Google Shape;2857;p52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8" name="Google Shape;2858;p52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9" name="Google Shape;2859;p52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0" name="Google Shape;2860;p52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1" name="Google Shape;2861;p52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2" name="Google Shape;2862;p52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3" name="Google Shape;2863;p52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4" name="Google Shape;2864;p52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5" name="Google Shape;2865;p52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6" name="Google Shape;2866;p52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7" name="Google Shape;2867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8" name="Google Shape;2868;p52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9" name="Google Shape;2869;p52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0" name="Google Shape;2870;p52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1" name="Google Shape;2871;p52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2" name="Google Shape;2872;p52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3" name="Google Shape;2873;p52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4" name="Google Shape;2874;p52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5" name="Google Shape;2875;p52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6" name="Google Shape;2876;p52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7" name="Google Shape;2877;p52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8" name="Google Shape;2878;p52"/>
            <p:cNvSpPr/>
            <p:nvPr/>
          </p:nvSpPr>
          <p:spPr>
            <a:xfrm rot="-799569">
              <a:off x="1291923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9" name="Google Shape;2879;p52"/>
            <p:cNvSpPr/>
            <p:nvPr/>
          </p:nvSpPr>
          <p:spPr>
            <a:xfrm rot="-799569">
              <a:off x="1307686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0" name="Google Shape;2880;p52"/>
            <p:cNvSpPr/>
            <p:nvPr/>
          </p:nvSpPr>
          <p:spPr>
            <a:xfrm rot="-799569">
              <a:off x="1401813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1" name="Google Shape;2881;p52"/>
            <p:cNvSpPr/>
            <p:nvPr/>
          </p:nvSpPr>
          <p:spPr>
            <a:xfrm rot="-799569">
              <a:off x="1456952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2" name="Google Shape;2882;p52"/>
            <p:cNvSpPr/>
            <p:nvPr/>
          </p:nvSpPr>
          <p:spPr>
            <a:xfrm rot="-799569">
              <a:off x="1445394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3" name="Google Shape;2883;p52"/>
            <p:cNvSpPr/>
            <p:nvPr/>
          </p:nvSpPr>
          <p:spPr>
            <a:xfrm rot="-799569">
              <a:off x="1344881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4" name="Google Shape;2884;p52"/>
            <p:cNvSpPr/>
            <p:nvPr/>
          </p:nvSpPr>
          <p:spPr>
            <a:xfrm rot="-799569">
              <a:off x="1346375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5" name="Google Shape;2885;p52"/>
            <p:cNvSpPr/>
            <p:nvPr/>
          </p:nvSpPr>
          <p:spPr>
            <a:xfrm rot="-799569">
              <a:off x="1393779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6" name="Google Shape;2886;p52"/>
            <p:cNvSpPr/>
            <p:nvPr/>
          </p:nvSpPr>
          <p:spPr>
            <a:xfrm rot="-799569">
              <a:off x="1412670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7" name="Google Shape;2887;p52"/>
            <p:cNvSpPr/>
            <p:nvPr/>
          </p:nvSpPr>
          <p:spPr>
            <a:xfrm rot="-799569">
              <a:off x="1377513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8" name="Google Shape;2888;p52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9" name="Google Shape;2889;p52"/>
            <p:cNvSpPr/>
            <p:nvPr/>
          </p:nvSpPr>
          <p:spPr>
            <a:xfrm rot="-799569">
              <a:off x="1291263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0" name="Google Shape;2890;p52"/>
            <p:cNvSpPr/>
            <p:nvPr/>
          </p:nvSpPr>
          <p:spPr>
            <a:xfrm rot="-799569">
              <a:off x="1797241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1" name="Google Shape;2891;p52"/>
            <p:cNvSpPr/>
            <p:nvPr/>
          </p:nvSpPr>
          <p:spPr>
            <a:xfrm rot="-799569">
              <a:off x="1543785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2" name="Google Shape;2892;p52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3" name="Google Shape;2893;p52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4" name="Google Shape;2894;p52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5" name="Google Shape;2895;p52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6" name="Google Shape;2896;p52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7" name="Google Shape;2897;p52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8" name="Google Shape;2898;p52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9" name="Google Shape;2899;p52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0" name="Google Shape;2900;p52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1" name="Google Shape;2901;p52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2" name="Google Shape;2902;p52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3" name="Google Shape;2903;p52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4" name="Google Shape;2904;p52"/>
            <p:cNvSpPr/>
            <p:nvPr/>
          </p:nvSpPr>
          <p:spPr>
            <a:xfrm rot="-799569">
              <a:off x="1815498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5" name="Google Shape;2905;p52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6" name="Google Shape;2906;p52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7" name="Google Shape;2907;p52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8" name="Google Shape;2908;p52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9" name="Google Shape;2909;p52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0" name="Google Shape;2910;p52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1" name="Google Shape;2911;p52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2" name="Google Shape;2912;p52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3" name="Google Shape;2913;p52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4" name="Google Shape;2914;p52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5" name="Google Shape;2915;p52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6" name="Google Shape;2916;p52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7" name="Google Shape;2917;p52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8" name="Google Shape;2918;p52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9" name="Google Shape;2919;p52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0" name="Google Shape;2920;p52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1" name="Google Shape;2921;p52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2" name="Google Shape;2922;p52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3" name="Google Shape;2923;p52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4" name="Google Shape;2924;p52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5" name="Google Shape;2925;p52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6" name="Google Shape;2926;p52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7" name="Google Shape;2927;p52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8" name="Google Shape;2928;p52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9" name="Google Shape;2929;p52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0" name="Google Shape;2930;p52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1" name="Google Shape;2931;p52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2" name="Google Shape;2932;p52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3" name="Google Shape;2933;p52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4" name="Google Shape;2934;p52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5" name="Google Shape;2935;p52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6" name="Google Shape;2936;p52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7" name="Google Shape;2937;p52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8" name="Google Shape;2938;p52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9" name="Google Shape;2939;p52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0" name="Google Shape;2940;p52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1" name="Google Shape;2941;p52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2" name="Google Shape;2942;p52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3" name="Google Shape;2943;p52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4" name="Google Shape;2944;p52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5" name="Google Shape;2945;p52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6" name="Google Shape;2946;p52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7" name="Google Shape;2947;p52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8" name="Google Shape;2948;p52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49" name="Google Shape;2949;p52"/>
          <p:cNvGrpSpPr/>
          <p:nvPr/>
        </p:nvGrpSpPr>
        <p:grpSpPr>
          <a:xfrm>
            <a:off x="9902333" y="1186001"/>
            <a:ext cx="255728" cy="405703"/>
            <a:chOff x="7707175" y="1074324"/>
            <a:chExt cx="191796" cy="304277"/>
          </a:xfrm>
        </p:grpSpPr>
        <p:sp>
          <p:nvSpPr>
            <p:cNvPr id="2950" name="Google Shape;2950;p52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1" name="Google Shape;3105;p55"/>
          <p:cNvSpPr txBox="1">
            <a:spLocks noGrp="1"/>
          </p:cNvSpPr>
          <p:nvPr>
            <p:ph type="title"/>
          </p:nvPr>
        </p:nvSpPr>
        <p:spPr>
          <a:xfrm>
            <a:off x="4136494" y="2803155"/>
            <a:ext cx="5812119" cy="173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oàn thành BTVN</a:t>
            </a:r>
            <a:b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" sz="44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lại bài học</a:t>
            </a:r>
            <a:endParaRPr sz="44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8F7074-A392-A0DD-BA1C-0A92016EC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220" y="1358934"/>
            <a:ext cx="516376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698210">
            <a:off x="1349149" y="-1023663"/>
            <a:ext cx="9754962" cy="8512059"/>
            <a:chOff x="1218520" y="-303389"/>
            <a:chExt cx="9754962" cy="85120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6"/>
            <a:stretch/>
          </p:blipFill>
          <p:spPr>
            <a:xfrm rot="17958201">
              <a:off x="1839971" y="-924840"/>
              <a:ext cx="8512059" cy="975496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97"/>
            <a:stretch/>
          </p:blipFill>
          <p:spPr>
            <a:xfrm rot="1779046">
              <a:off x="2803292" y="4691199"/>
              <a:ext cx="6030323" cy="3090122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79699" y="2032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585751" y="5142314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9229210" y="-149964"/>
            <a:ext cx="2911284" cy="16640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D92A5-EF58-601F-7F83-83CF6DA920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081" y="1350464"/>
            <a:ext cx="8013096" cy="30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42C4-7E46-4793-9827-97B0F44A4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420" y="1353132"/>
            <a:ext cx="5096698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73962" y="146990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bốn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bằng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xắn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275D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Đô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275D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3208B7-B31F-6C24-7A48-1F8D4CDD8C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616" y="4283463"/>
            <a:ext cx="13995557" cy="2439943"/>
          </a:xfrm>
          <a:prstGeom prst="rect">
            <a:avLst/>
          </a:prstGeom>
        </p:spPr>
      </p:pic>
      <p:pic>
        <p:nvPicPr>
          <p:cNvPr id="24" name="Picture 2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6A1D37F-8170-F68C-C347-AB7AE97FBD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11" b="29010" l="2313" r="20844">
                        <a14:foregroundMark x1="10563" y1="13818" x2="14281" y2="13535"/>
                        <a14:foregroundMark x1="11813" y1="11798" x2="11719" y2="18747"/>
                        <a14:foregroundMark x1="13969" y1="11556" x2="13969" y2="16081"/>
                        <a14:foregroundMark x1="11906" y1="16323" x2="14281" y2="15677"/>
                        <a14:foregroundMark x1="13781" y1="10747" x2="13063" y2="15273"/>
                        <a14:foregroundMark x1="11094" y1="29010" x2="11094" y2="29010"/>
                        <a14:foregroundMark x1="12031" y1="11919" x2="12937" y2="1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839" b="68510"/>
          <a:stretch/>
        </p:blipFill>
        <p:spPr>
          <a:xfrm>
            <a:off x="157568" y="1712217"/>
            <a:ext cx="4850744" cy="5101187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32F5EA1F-E3AA-719F-075E-97F15646A2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B66D47ED-7B9A-2D58-7D1D-A116B8112E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8" y="1600579"/>
            <a:ext cx="4437565" cy="4437565"/>
          </a:xfrm>
          <a:prstGeom prst="rect">
            <a:avLst/>
          </a:prstGeom>
        </p:spPr>
      </p:pic>
      <p:pic>
        <p:nvPicPr>
          <p:cNvPr id="7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E29C8F43-5284-216B-862E-D2E980CBC8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8530191" y="2236618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44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Có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dài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Va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̀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cạnh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ngắn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Đáng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làm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sao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Bạn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đoán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nào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Hình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̉?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748" y="4838161"/>
            <a:ext cx="14518747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95" y="2475556"/>
            <a:ext cx="5701391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图片 184">
            <a:extLst>
              <a:ext uri="{FF2B5EF4-FFF2-40B4-BE49-F238E27FC236}">
                <a16:creationId xmlns:a16="http://schemas.microsoft.com/office/drawing/2014/main" id="{2A226BA4-1CA0-44A0-842B-51166DECF17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25" b="746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428A1E4-9C84-41CD-A57F-6EF421D20755}"/>
              </a:ext>
            </a:extLst>
          </p:cNvPr>
          <p:cNvSpPr/>
          <p:nvPr/>
        </p:nvSpPr>
        <p:spPr>
          <a:xfrm>
            <a:off x="0" y="0"/>
            <a:ext cx="12192000" cy="937549"/>
          </a:xfrm>
          <a:prstGeom prst="rect">
            <a:avLst/>
          </a:prstGeom>
          <a:solidFill>
            <a:srgbClr val="F5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086142-2FB5-4088-9CA1-420A83CF921E}"/>
              </a:ext>
            </a:extLst>
          </p:cNvPr>
          <p:cNvSpPr/>
          <p:nvPr/>
        </p:nvSpPr>
        <p:spPr>
          <a:xfrm>
            <a:off x="905827" y="650604"/>
            <a:ext cx="10408920" cy="5449265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2000000000000000000" pitchFamily="2" charset="-122"/>
              <a:ea typeface="字魂35号-经典雅黑" panose="02000000000000000000" pitchFamily="2" charset="-122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7976CF-7835-4F55-AE72-3C2144D17911}"/>
              </a:ext>
            </a:extLst>
          </p:cNvPr>
          <p:cNvGrpSpPr/>
          <p:nvPr/>
        </p:nvGrpSpPr>
        <p:grpSpPr>
          <a:xfrm>
            <a:off x="1879426" y="1042608"/>
            <a:ext cx="8433151" cy="277792"/>
            <a:chOff x="1879425" y="1042608"/>
            <a:chExt cx="8433151" cy="277792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C48B106-3194-4B4D-96B9-E2D9CA647731}"/>
                </a:ext>
              </a:extLst>
            </p:cNvPr>
            <p:cNvSpPr/>
            <p:nvPr/>
          </p:nvSpPr>
          <p:spPr>
            <a:xfrm>
              <a:off x="187942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E57965CE-19AA-436B-A369-FE98B0523549}"/>
                </a:ext>
              </a:extLst>
            </p:cNvPr>
            <p:cNvSpPr/>
            <p:nvPr/>
          </p:nvSpPr>
          <p:spPr>
            <a:xfrm>
              <a:off x="255903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9C97E4B-0B9C-4426-A06E-DF9170CFC6CB}"/>
                </a:ext>
              </a:extLst>
            </p:cNvPr>
            <p:cNvSpPr/>
            <p:nvPr/>
          </p:nvSpPr>
          <p:spPr>
            <a:xfrm>
              <a:off x="3238651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275AD6AF-09B9-4C31-A524-BE6CE86BB23C}"/>
                </a:ext>
              </a:extLst>
            </p:cNvPr>
            <p:cNvSpPr/>
            <p:nvPr/>
          </p:nvSpPr>
          <p:spPr>
            <a:xfrm>
              <a:off x="391826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4DD9028-1B58-49F5-844A-DBA0C1FA6E3A}"/>
                </a:ext>
              </a:extLst>
            </p:cNvPr>
            <p:cNvSpPr/>
            <p:nvPr/>
          </p:nvSpPr>
          <p:spPr>
            <a:xfrm>
              <a:off x="4597877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F38AA153-3A25-4639-976C-9FAF7ADEA4F0}"/>
                </a:ext>
              </a:extLst>
            </p:cNvPr>
            <p:cNvSpPr/>
            <p:nvPr/>
          </p:nvSpPr>
          <p:spPr>
            <a:xfrm>
              <a:off x="5277490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524F0276-4952-47DF-80D1-DF70588D149A}"/>
                </a:ext>
              </a:extLst>
            </p:cNvPr>
            <p:cNvSpPr/>
            <p:nvPr/>
          </p:nvSpPr>
          <p:spPr>
            <a:xfrm>
              <a:off x="5957103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E9B4BDA7-D1B4-4760-9CAA-62622A7A43E7}"/>
                </a:ext>
              </a:extLst>
            </p:cNvPr>
            <p:cNvSpPr/>
            <p:nvPr/>
          </p:nvSpPr>
          <p:spPr>
            <a:xfrm>
              <a:off x="6636716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4E76B92E-5215-46E1-B799-E8C53AB7B509}"/>
                </a:ext>
              </a:extLst>
            </p:cNvPr>
            <p:cNvSpPr/>
            <p:nvPr/>
          </p:nvSpPr>
          <p:spPr>
            <a:xfrm>
              <a:off x="7316329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0A8C0F18-1C6B-4EBA-9334-BFFB2299177A}"/>
                </a:ext>
              </a:extLst>
            </p:cNvPr>
            <p:cNvSpPr/>
            <p:nvPr/>
          </p:nvSpPr>
          <p:spPr>
            <a:xfrm>
              <a:off x="7995942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38798051-B1F8-40E8-969C-1B09A576959A}"/>
                </a:ext>
              </a:extLst>
            </p:cNvPr>
            <p:cNvSpPr/>
            <p:nvPr/>
          </p:nvSpPr>
          <p:spPr>
            <a:xfrm>
              <a:off x="8675555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E6999160-8418-4B51-B154-9BA5ED50E294}"/>
                </a:ext>
              </a:extLst>
            </p:cNvPr>
            <p:cNvSpPr/>
            <p:nvPr/>
          </p:nvSpPr>
          <p:spPr>
            <a:xfrm>
              <a:off x="9355168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AEDE5E04-3FE8-427C-BBA2-4D384E2E6BF2}"/>
                </a:ext>
              </a:extLst>
            </p:cNvPr>
            <p:cNvSpPr/>
            <p:nvPr/>
          </p:nvSpPr>
          <p:spPr>
            <a:xfrm>
              <a:off x="10034784" y="1042608"/>
              <a:ext cx="277792" cy="277792"/>
            </a:xfrm>
            <a:prstGeom prst="ellipse">
              <a:avLst/>
            </a:prstGeom>
            <a:solidFill>
              <a:srgbClr val="F5D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</a:endParaRPr>
            </a:p>
          </p:txBody>
        </p:sp>
      </p:grpSp>
      <p:pic>
        <p:nvPicPr>
          <p:cNvPr id="36" name="图片 192">
            <a:extLst>
              <a:ext uri="{FF2B5EF4-FFF2-40B4-BE49-F238E27FC236}">
                <a16:creationId xmlns:a16="http://schemas.microsoft.com/office/drawing/2014/main" id="{138C4F35-305F-4F4D-905E-D03059E682A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" t="77931" r="78620" b="1537"/>
          <a:stretch/>
        </p:blipFill>
        <p:spPr>
          <a:xfrm>
            <a:off x="897426" y="997855"/>
            <a:ext cx="2439029" cy="304698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9E2C37E-2C57-46FF-830F-B43EEAA1EA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8"/>
          <a:stretch/>
        </p:blipFill>
        <p:spPr>
          <a:xfrm>
            <a:off x="9946431" y="3900611"/>
            <a:ext cx="3657607" cy="335119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40985E-66D8-4E2F-91CE-B6D5181E5A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4" t="-1287" r="-681" b="83445"/>
          <a:stretch/>
        </p:blipFill>
        <p:spPr>
          <a:xfrm rot="20408546">
            <a:off x="263132" y="95012"/>
            <a:ext cx="1924048" cy="1343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531431-B2D2-F2FE-5D91-C0DE70EBAD00}"/>
              </a:ext>
            </a:extLst>
          </p:cNvPr>
          <p:cNvSpPr txBox="1"/>
          <p:nvPr/>
        </p:nvSpPr>
        <p:spPr>
          <a:xfrm>
            <a:off x="4511039" y="1286133"/>
            <a:ext cx="72004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cạnh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dài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nhau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Xinh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xắn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yêu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/>
              <a:ea typeface="微软雅黑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Đố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bé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gì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/>
                <a:ea typeface="微软雅黑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109097-7D4D-1BA2-EE69-CFA19F062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04" y="425480"/>
            <a:ext cx="4616843" cy="2462859"/>
          </a:xfrm>
          <a:prstGeom prst="rect">
            <a:avLst/>
          </a:prstGeom>
        </p:spPr>
      </p:pic>
      <p:pic>
        <p:nvPicPr>
          <p:cNvPr id="23" name="Picture 2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7F43C9-ADB9-CE0D-E3A1-AE92D59C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45" b="23030" l="24469" r="46750">
                        <a14:foregroundMark x1="32875" y1="8687" x2="38844" y2="10061"/>
                        <a14:foregroundMark x1="24469" y1="8687" x2="24469" y2="8687"/>
                        <a14:foregroundMark x1="32594" y1="9697" x2="39000" y2="11273"/>
                        <a14:foregroundMark x1="33344" y1="8283" x2="36563" y2="9859"/>
                        <a14:foregroundMark x1="35031" y1="11838" x2="37156" y2="13253"/>
                        <a14:foregroundMark x1="35344" y1="8889" x2="38688" y2="9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4" t="-122" r="50494" b="74368"/>
          <a:stretch/>
        </p:blipFill>
        <p:spPr>
          <a:xfrm>
            <a:off x="-429263" y="2245995"/>
            <a:ext cx="6318445" cy="45881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03ECD2-8E06-7F13-4808-4A1725EA08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8216" y="4838161"/>
            <a:ext cx="8111811" cy="2338628"/>
          </a:xfrm>
          <a:prstGeom prst="rect">
            <a:avLst/>
          </a:prstGeom>
        </p:spPr>
      </p:pic>
      <p:pic>
        <p:nvPicPr>
          <p:cNvPr id="26" name="10 Second Countdown - After Effects (1)">
            <a:hlinkClick r:id="" action="ppaction://media"/>
            <a:extLst>
              <a:ext uri="{FF2B5EF4-FFF2-40B4-BE49-F238E27FC236}">
                <a16:creationId xmlns:a16="http://schemas.microsoft.com/office/drawing/2014/main" id="{A18EEAEB-0E49-F343-F1E1-952651C2BE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497043" y="104059"/>
            <a:ext cx="2597996" cy="1460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Shape, square&#10;&#10;Description automatically generated">
            <a:extLst>
              <a:ext uri="{FF2B5EF4-FFF2-40B4-BE49-F238E27FC236}">
                <a16:creationId xmlns:a16="http://schemas.microsoft.com/office/drawing/2014/main" id="{D9AD04EE-425F-D1D3-6C24-11751327D9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269" y="2316530"/>
            <a:ext cx="4048273" cy="3762919"/>
          </a:xfrm>
          <a:prstGeom prst="rect">
            <a:avLst/>
          </a:prstGeom>
        </p:spPr>
      </p:pic>
      <p:pic>
        <p:nvPicPr>
          <p:cNvPr id="29" name="Correct sound effect and wrong sound effect (3)">
            <a:hlinkClick r:id="" action="ppaction://media"/>
            <a:extLst>
              <a:ext uri="{FF2B5EF4-FFF2-40B4-BE49-F238E27FC236}">
                <a16:creationId xmlns:a16="http://schemas.microsoft.com/office/drawing/2014/main" id="{A3B0B2F8-FF8A-CBAC-7BE8-CCE39ED07B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62" end="6135.562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 flipH="1">
            <a:off x="19352469" y="2868381"/>
            <a:ext cx="7726500" cy="77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39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/>
          <a:stretch/>
        </p:blipFill>
        <p:spPr>
          <a:xfrm rot="5400000">
            <a:off x="2651601" y="-2682400"/>
            <a:ext cx="6888800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6"/>
          <a:stretch/>
        </p:blipFill>
        <p:spPr>
          <a:xfrm rot="17056411">
            <a:off x="4145043" y="56762"/>
            <a:ext cx="5514105" cy="63192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52269" r="80968" b="7544"/>
          <a:stretch/>
        </p:blipFill>
        <p:spPr>
          <a:xfrm rot="1779046">
            <a:off x="972090" y="219490"/>
            <a:ext cx="1521622" cy="15059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173" r="81050" b="75288"/>
          <a:stretch/>
        </p:blipFill>
        <p:spPr>
          <a:xfrm rot="900000">
            <a:off x="10692639" y="2509785"/>
            <a:ext cx="1613311" cy="31775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0" t="226" r="51052" b="74889"/>
          <a:stretch/>
        </p:blipFill>
        <p:spPr>
          <a:xfrm rot="17958201">
            <a:off x="10610526" y="-62753"/>
            <a:ext cx="1181243" cy="2035002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5" t="1768" r="3446" b="80544"/>
          <a:stretch/>
        </p:blipFill>
        <p:spPr>
          <a:xfrm rot="817189">
            <a:off x="3961719" y="-286827"/>
            <a:ext cx="2911284" cy="1664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05" y="2207606"/>
            <a:ext cx="4585224" cy="4585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39E66-581B-770F-CE9E-EF0A2FEC7F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51418" y="1226132"/>
            <a:ext cx="5736833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28776" y="384086"/>
            <a:ext cx="10106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Viết tên các góc nhọn, góc tù, góc vuông có trong hình bên (theo mẫu):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5481A-C48E-C258-0297-1982857C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187" y="1090612"/>
            <a:ext cx="2719388" cy="215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35293-4E4B-1132-6E3D-13BDCECD3110}"/>
              </a:ext>
            </a:extLst>
          </p:cNvPr>
          <p:cNvSpPr txBox="1"/>
          <p:nvPr/>
        </p:nvSpPr>
        <p:spPr>
          <a:xfrm>
            <a:off x="1323975" y="1752600"/>
            <a:ext cx="7105650" cy="324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BA, BM.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B; cạnh BM,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nhọn đỉnh C; cạnh CM (hoặc CA), CB.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vuông đỉnh B; cạnh BA, BC.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tù đỉnh M; cạnh MB, MC.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4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95451" y="450761"/>
            <a:ext cx="10106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6675B-FE38-E4CA-04C9-2B950734D059}"/>
              </a:ext>
            </a:extLst>
          </p:cNvPr>
          <p:cNvSpPr txBox="1"/>
          <p:nvPr/>
        </p:nvSpPr>
        <p:spPr>
          <a:xfrm>
            <a:off x="952500" y="14763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A562F-49DF-4BB6-BD57-E9CA2BD86351}"/>
              </a:ext>
            </a:extLst>
          </p:cNvPr>
          <p:cNvSpPr txBox="1"/>
          <p:nvPr/>
        </p:nvSpPr>
        <p:spPr>
          <a:xfrm>
            <a:off x="4953000" y="144780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kg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83FCE-C5DA-85D7-1DA7-0927CC8CA107}"/>
              </a:ext>
            </a:extLst>
          </p:cNvPr>
          <p:cNvSpPr txBox="1"/>
          <p:nvPr/>
        </p:nvSpPr>
        <p:spPr>
          <a:xfrm>
            <a:off x="8505824" y="1466850"/>
            <a:ext cx="3838575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D44C2-9E1C-D4EC-4D18-8620AF777A34}"/>
              </a:ext>
            </a:extLst>
          </p:cNvPr>
          <p:cNvSpPr txBox="1"/>
          <p:nvPr/>
        </p:nvSpPr>
        <p:spPr>
          <a:xfrm>
            <a:off x="990600" y="28670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05C2CE-9AFF-65EA-8299-F584245958F0}"/>
              </a:ext>
            </a:extLst>
          </p:cNvPr>
          <p:cNvSpPr txBox="1"/>
          <p:nvPr/>
        </p:nvSpPr>
        <p:spPr>
          <a:xfrm>
            <a:off x="4724400" y="28289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6A0076-DFA8-2C3B-C9B2-AD3925BADB23}"/>
              </a:ext>
            </a:extLst>
          </p:cNvPr>
          <p:cNvSpPr txBox="1"/>
          <p:nvPr/>
        </p:nvSpPr>
        <p:spPr>
          <a:xfrm>
            <a:off x="8334375" y="280987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3EEF7F-8821-292F-F0A4-04D943904E72}"/>
              </a:ext>
            </a:extLst>
          </p:cNvPr>
          <p:cNvSpPr txBox="1"/>
          <p:nvPr/>
        </p:nvSpPr>
        <p:spPr>
          <a:xfrm>
            <a:off x="981075" y="4095750"/>
            <a:ext cx="4067176" cy="14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043AC6-8FB8-8B70-639D-99B750D87832}"/>
              </a:ext>
            </a:extLst>
          </p:cNvPr>
          <p:cNvSpPr txBox="1"/>
          <p:nvPr/>
        </p:nvSpPr>
        <p:spPr>
          <a:xfrm>
            <a:off x="4714875" y="4057650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kg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A801C5-20E6-1C1A-FA64-F1221C27CF78}"/>
              </a:ext>
            </a:extLst>
          </p:cNvPr>
          <p:cNvSpPr txBox="1"/>
          <p:nvPr/>
        </p:nvSpPr>
        <p:spPr>
          <a:xfrm>
            <a:off x="8258175" y="4048125"/>
            <a:ext cx="4067176" cy="1003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300 kg =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F50672-4C59-582F-F086-BF9C4267434B}"/>
              </a:ext>
            </a:extLst>
          </p:cNvPr>
          <p:cNvSpPr/>
          <p:nvPr/>
        </p:nvSpPr>
        <p:spPr>
          <a:xfrm>
            <a:off x="2581275" y="155257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8C4E72-83F1-EC3E-8D3F-2E447E4807DF}"/>
              </a:ext>
            </a:extLst>
          </p:cNvPr>
          <p:cNvSpPr/>
          <p:nvPr/>
        </p:nvSpPr>
        <p:spPr>
          <a:xfrm>
            <a:off x="2552700" y="2066925"/>
            <a:ext cx="5048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E699927-4B9B-F418-6377-74C8E2DE5570}"/>
              </a:ext>
            </a:extLst>
          </p:cNvPr>
          <p:cNvSpPr/>
          <p:nvPr/>
        </p:nvSpPr>
        <p:spPr>
          <a:xfrm>
            <a:off x="6010275" y="15144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3779B8-B009-DA69-A4C3-85930A142FA2}"/>
              </a:ext>
            </a:extLst>
          </p:cNvPr>
          <p:cNvSpPr/>
          <p:nvPr/>
        </p:nvSpPr>
        <p:spPr>
          <a:xfrm>
            <a:off x="6105525" y="20002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7D4A239-D97A-0EDE-4E24-DE892A65A5F6}"/>
              </a:ext>
            </a:extLst>
          </p:cNvPr>
          <p:cNvSpPr/>
          <p:nvPr/>
        </p:nvSpPr>
        <p:spPr>
          <a:xfrm>
            <a:off x="9667874" y="1533525"/>
            <a:ext cx="7334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0D7625-0F58-42DC-45D1-C879BD464B39}"/>
              </a:ext>
            </a:extLst>
          </p:cNvPr>
          <p:cNvSpPr/>
          <p:nvPr/>
        </p:nvSpPr>
        <p:spPr>
          <a:xfrm>
            <a:off x="9667875" y="206692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A6B2E5-A75C-D3F8-E7E3-1111B6507563}"/>
              </a:ext>
            </a:extLst>
          </p:cNvPr>
          <p:cNvSpPr/>
          <p:nvPr/>
        </p:nvSpPr>
        <p:spPr>
          <a:xfrm>
            <a:off x="2609850" y="29241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032A89-A1D7-70C3-E383-B9C3E1B6CD91}"/>
              </a:ext>
            </a:extLst>
          </p:cNvPr>
          <p:cNvSpPr/>
          <p:nvPr/>
        </p:nvSpPr>
        <p:spPr>
          <a:xfrm>
            <a:off x="6172200" y="28956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C625104-F0B0-2A1D-FB9C-6F05523E957D}"/>
              </a:ext>
            </a:extLst>
          </p:cNvPr>
          <p:cNvSpPr/>
          <p:nvPr/>
        </p:nvSpPr>
        <p:spPr>
          <a:xfrm>
            <a:off x="10067925" y="2886075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E08E15-C028-768C-7512-CAE1EF75DF9B}"/>
              </a:ext>
            </a:extLst>
          </p:cNvPr>
          <p:cNvSpPr/>
          <p:nvPr/>
        </p:nvSpPr>
        <p:spPr>
          <a:xfrm>
            <a:off x="3190875" y="417195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653662-DE64-908A-19DE-E7EDFF58FC57}"/>
              </a:ext>
            </a:extLst>
          </p:cNvPr>
          <p:cNvSpPr/>
          <p:nvPr/>
        </p:nvSpPr>
        <p:spPr>
          <a:xfrm>
            <a:off x="6429375" y="4152900"/>
            <a:ext cx="5715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C592C9F-F6E4-235E-76FF-4DA42CC79201}"/>
              </a:ext>
            </a:extLst>
          </p:cNvPr>
          <p:cNvSpPr/>
          <p:nvPr/>
        </p:nvSpPr>
        <p:spPr>
          <a:xfrm>
            <a:off x="10506075" y="4143375"/>
            <a:ext cx="8001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C75FA49-B4D3-BCF9-93D9-27EF0A978DD1}"/>
              </a:ext>
            </a:extLst>
          </p:cNvPr>
          <p:cNvSpPr/>
          <p:nvPr/>
        </p:nvSpPr>
        <p:spPr>
          <a:xfrm>
            <a:off x="2533650" y="15525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2AE097-BE80-B242-FE5A-B8444C2AF9F8}"/>
              </a:ext>
            </a:extLst>
          </p:cNvPr>
          <p:cNvSpPr/>
          <p:nvPr/>
        </p:nvSpPr>
        <p:spPr>
          <a:xfrm>
            <a:off x="2514600" y="20574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D8D9E19-0792-B506-4B29-50D9822F2A0B}"/>
              </a:ext>
            </a:extLst>
          </p:cNvPr>
          <p:cNvSpPr/>
          <p:nvPr/>
        </p:nvSpPr>
        <p:spPr>
          <a:xfrm>
            <a:off x="5953126" y="151447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B276AA0-6217-980F-1AC6-70E594803462}"/>
              </a:ext>
            </a:extLst>
          </p:cNvPr>
          <p:cNvSpPr/>
          <p:nvPr/>
        </p:nvSpPr>
        <p:spPr>
          <a:xfrm>
            <a:off x="6105525" y="199072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8A98385-1E52-B46E-375F-08C2FD73D771}"/>
              </a:ext>
            </a:extLst>
          </p:cNvPr>
          <p:cNvSpPr/>
          <p:nvPr/>
        </p:nvSpPr>
        <p:spPr>
          <a:xfrm>
            <a:off x="9658350" y="153352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6000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228E9D1-60A7-CCBE-AECE-42C7DEDC4EFC}"/>
              </a:ext>
            </a:extLst>
          </p:cNvPr>
          <p:cNvSpPr/>
          <p:nvPr/>
        </p:nvSpPr>
        <p:spPr>
          <a:xfrm>
            <a:off x="9639301" y="2066925"/>
            <a:ext cx="6858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3DC1BE7-FC60-B681-2E12-8160CCBE28EA}"/>
              </a:ext>
            </a:extLst>
          </p:cNvPr>
          <p:cNvSpPr/>
          <p:nvPr/>
        </p:nvSpPr>
        <p:spPr>
          <a:xfrm>
            <a:off x="6172200" y="2895600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EA2C7D8-2ED1-4C29-0996-786E1E1AC938}"/>
              </a:ext>
            </a:extLst>
          </p:cNvPr>
          <p:cNvSpPr/>
          <p:nvPr/>
        </p:nvSpPr>
        <p:spPr>
          <a:xfrm>
            <a:off x="10077450" y="28860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049D9EA-4A91-AAC1-586F-C6A65FAE4646}"/>
              </a:ext>
            </a:extLst>
          </p:cNvPr>
          <p:cNvSpPr/>
          <p:nvPr/>
        </p:nvSpPr>
        <p:spPr>
          <a:xfrm>
            <a:off x="3181350" y="4162425"/>
            <a:ext cx="60007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1C4108D-FAA5-34FA-E535-4ED3AFD5DC40}"/>
              </a:ext>
            </a:extLst>
          </p:cNvPr>
          <p:cNvSpPr/>
          <p:nvPr/>
        </p:nvSpPr>
        <p:spPr>
          <a:xfrm>
            <a:off x="6410325" y="4143374"/>
            <a:ext cx="752475" cy="4286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405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20A4FD-2DEF-12CC-F5EC-51AB4EE94890}"/>
              </a:ext>
            </a:extLst>
          </p:cNvPr>
          <p:cNvSpPr/>
          <p:nvPr/>
        </p:nvSpPr>
        <p:spPr>
          <a:xfrm>
            <a:off x="10467975" y="4143375"/>
            <a:ext cx="876300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5300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1525F-28B5-3620-71E1-DAC2B0CC0333}"/>
              </a:ext>
            </a:extLst>
          </p:cNvPr>
          <p:cNvSpPr/>
          <p:nvPr/>
        </p:nvSpPr>
        <p:spPr>
          <a:xfrm>
            <a:off x="2609850" y="2924175"/>
            <a:ext cx="581025" cy="400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8A0005-133B-251D-1C4E-8489EF767473}"/>
              </a:ext>
            </a:extLst>
          </p:cNvPr>
          <p:cNvGrpSpPr/>
          <p:nvPr/>
        </p:nvGrpSpPr>
        <p:grpSpPr>
          <a:xfrm>
            <a:off x="1039753" y="314324"/>
            <a:ext cx="610704" cy="923330"/>
            <a:chOff x="2430609" y="708002"/>
            <a:chExt cx="1558159" cy="13674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57DCD3-707D-3BB4-64A4-30907AB73424}"/>
                </a:ext>
              </a:extLst>
            </p:cNvPr>
            <p:cNvSpPr/>
            <p:nvPr/>
          </p:nvSpPr>
          <p:spPr>
            <a:xfrm>
              <a:off x="2430609" y="919598"/>
              <a:ext cx="1558159" cy="101566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85C0E4-52CD-CA30-8041-610E4F813DC5}"/>
                </a:ext>
              </a:extLst>
            </p:cNvPr>
            <p:cNvSpPr txBox="1"/>
            <p:nvPr/>
          </p:nvSpPr>
          <p:spPr>
            <a:xfrm>
              <a:off x="2470975" y="708002"/>
              <a:ext cx="1438176" cy="1367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037A467-6254-129A-BD9B-64A5F5B29F6D}"/>
              </a:ext>
            </a:extLst>
          </p:cNvPr>
          <p:cNvSpPr txBox="1"/>
          <p:nvPr/>
        </p:nvSpPr>
        <p:spPr>
          <a:xfrm>
            <a:off x="1647826" y="498386"/>
            <a:ext cx="10106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</a:rPr>
              <a:t>Dùng thước để đo các góc của hình thoi ABCD.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DA711-B54E-87AC-C182-03078C6F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187" y="1632679"/>
            <a:ext cx="3643313" cy="2448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8A420-A269-057D-A90D-2A45DAEC4344}"/>
              </a:ext>
            </a:extLst>
          </p:cNvPr>
          <p:cNvSpPr txBox="1"/>
          <p:nvPr/>
        </p:nvSpPr>
        <p:spPr>
          <a:xfrm>
            <a:off x="1200150" y="1924050"/>
            <a:ext cx="64960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A; cạnh AB, AD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C; cạnh CB, CD bằng 60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B; cạnh BA, BC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indent="-4572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 đỉnh D; cạnh DA, DC bằng 120</a:t>
            </a:r>
            <a:r>
              <a:rPr lang="vi-VN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华康海报体W12">
      <a:majorFont>
        <a:latin typeface="Arial"/>
        <a:ea typeface="华康海报体W12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</TotalTime>
  <Words>464</Words>
  <PresentationFormat>Widescreen</PresentationFormat>
  <Paragraphs>96</Paragraphs>
  <Slides>13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</vt:lpstr>
      <vt:lpstr>Cambria Math</vt:lpstr>
      <vt:lpstr>字魂35号-经典雅黑</vt:lpstr>
      <vt:lpstr>回顾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BTVN Ôn lại bài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2024-02-13T08:34:34Z</dcterms:created>
  <dcterms:modified xsi:type="dcterms:W3CDTF">2024-02-20T13:25:35Z</dcterms:modified>
</cp:coreProperties>
</file>