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88" r:id="rId3"/>
    <p:sldId id="289" r:id="rId4"/>
    <p:sldId id="290" r:id="rId5"/>
    <p:sldId id="258" r:id="rId6"/>
    <p:sldId id="259" r:id="rId7"/>
    <p:sldId id="260" r:id="rId8"/>
    <p:sldId id="261" r:id="rId9"/>
    <p:sldId id="263" r:id="rId10"/>
    <p:sldId id="276" r:id="rId11"/>
    <p:sldId id="278" r:id="rId12"/>
    <p:sldId id="292" r:id="rId13"/>
    <p:sldId id="265" r:id="rId14"/>
    <p:sldId id="266" r:id="rId15"/>
    <p:sldId id="286" r:id="rId16"/>
    <p:sldId id="282" r:id="rId17"/>
    <p:sldId id="284" r:id="rId18"/>
    <p:sldId id="283" r:id="rId19"/>
    <p:sldId id="294" r:id="rId20"/>
    <p:sldId id="271" r:id="rId21"/>
    <p:sldId id="272"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99"/>
    <p:restoredTop sz="86721"/>
  </p:normalViewPr>
  <p:slideViewPr>
    <p:cSldViewPr>
      <p:cViewPr>
        <p:scale>
          <a:sx n="122" d="100"/>
          <a:sy n="122" d="100"/>
        </p:scale>
        <p:origin x="120" y="5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A2247-2AB7-C045-A063-211CB2685397}" type="datetimeFigureOut">
              <a:rPr lang="en-US" smtClean="0"/>
              <a:t>27/02/2019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D5F91-8E07-784A-B215-6E89D73DB77B}" type="slidenum">
              <a:rPr lang="en-US" smtClean="0"/>
              <a:t>‹#›</a:t>
            </a:fld>
            <a:endParaRPr lang="en-US"/>
          </a:p>
        </p:txBody>
      </p:sp>
    </p:spTree>
    <p:extLst>
      <p:ext uri="{BB962C8B-B14F-4D97-AF65-F5344CB8AC3E}">
        <p14:creationId xmlns:p14="http://schemas.microsoft.com/office/powerpoint/2010/main" val="1712422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vi-VN" altLang="en-US">
              <a:latin typeface="Arial" charset="0"/>
            </a:endParaRPr>
          </a:p>
        </p:txBody>
      </p:sp>
    </p:spTree>
    <p:extLst>
      <p:ext uri="{BB962C8B-B14F-4D97-AF65-F5344CB8AC3E}">
        <p14:creationId xmlns:p14="http://schemas.microsoft.com/office/powerpoint/2010/main" val="110261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vi-VN" altLang="en-US">
              <a:latin typeface="Arial" charset="0"/>
            </a:endParaRPr>
          </a:p>
        </p:txBody>
      </p:sp>
    </p:spTree>
    <p:extLst>
      <p:ext uri="{BB962C8B-B14F-4D97-AF65-F5344CB8AC3E}">
        <p14:creationId xmlns:p14="http://schemas.microsoft.com/office/powerpoint/2010/main" val="780140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vi-VN" altLang="en-US">
              <a:latin typeface="Arial" charset="0"/>
            </a:endParaRPr>
          </a:p>
        </p:txBody>
      </p:sp>
    </p:spTree>
    <p:extLst>
      <p:ext uri="{BB962C8B-B14F-4D97-AF65-F5344CB8AC3E}">
        <p14:creationId xmlns:p14="http://schemas.microsoft.com/office/powerpoint/2010/main" val="2119970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vi-VN"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66E0CA13-B1B9-4034-AD63-7AECE28E6837}" type="datetimeFigureOut">
              <a:rPr lang="en-US" smtClean="0"/>
              <a:t>27/02/2019</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5863F3A5-5436-4645-9BE7-A3D454B9F877}"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97581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dirty="0"/>
          </a:p>
        </p:txBody>
      </p:sp>
      <p:sp>
        <p:nvSpPr>
          <p:cNvPr id="4" name="Date Placeholder 3"/>
          <p:cNvSpPr>
            <a:spLocks noGrp="1"/>
          </p:cNvSpPr>
          <p:nvPr>
            <p:ph type="dt" sz="half" idx="10"/>
          </p:nvPr>
        </p:nvSpPr>
        <p:spPr/>
        <p:txBody>
          <a:bodyPr/>
          <a:lstStyle/>
          <a:p>
            <a:fld id="{66E0CA13-B1B9-4034-AD63-7AECE28E6837}" type="datetimeFigureOut">
              <a:rPr lang="en-US" smtClean="0"/>
              <a:t>27/02/2019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3F3A5-5436-4645-9BE7-A3D454B9F877}" type="slidenum">
              <a:rPr lang="en-US" smtClean="0"/>
              <a:t>‹#›</a:t>
            </a:fld>
            <a:endParaRPr lang="en-US"/>
          </a:p>
        </p:txBody>
      </p:sp>
    </p:spTree>
    <p:extLst>
      <p:ext uri="{BB962C8B-B14F-4D97-AF65-F5344CB8AC3E}">
        <p14:creationId xmlns:p14="http://schemas.microsoft.com/office/powerpoint/2010/main" val="633772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vi-VN"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dirty="0"/>
          </a:p>
        </p:txBody>
      </p:sp>
      <p:sp>
        <p:nvSpPr>
          <p:cNvPr id="4" name="Date Placeholder 3"/>
          <p:cNvSpPr>
            <a:spLocks noGrp="1"/>
          </p:cNvSpPr>
          <p:nvPr>
            <p:ph type="dt" sz="half" idx="10"/>
          </p:nvPr>
        </p:nvSpPr>
        <p:spPr/>
        <p:txBody>
          <a:bodyPr/>
          <a:lstStyle/>
          <a:p>
            <a:fld id="{66E0CA13-B1B9-4034-AD63-7AECE28E6837}" type="datetimeFigureOut">
              <a:rPr lang="en-US" smtClean="0"/>
              <a:t>27/02/2019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3F3A5-5436-4645-9BE7-A3D454B9F877}" type="slidenum">
              <a:rPr lang="en-US" smtClean="0"/>
              <a:t>‹#›</a:t>
            </a:fld>
            <a:endParaRPr lang="en-US"/>
          </a:p>
        </p:txBody>
      </p:sp>
    </p:spTree>
    <p:extLst>
      <p:ext uri="{BB962C8B-B14F-4D97-AF65-F5344CB8AC3E}">
        <p14:creationId xmlns:p14="http://schemas.microsoft.com/office/powerpoint/2010/main" val="28793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Click to edit Master title style</a:t>
            </a:r>
            <a:endParaRPr lang="en-US" dirty="0"/>
          </a:p>
        </p:txBody>
      </p:sp>
      <p:sp>
        <p:nvSpPr>
          <p:cNvPr id="3" name="Content Placeholder 2"/>
          <p:cNvSpPr>
            <a:spLocks noGrp="1"/>
          </p:cNvSpPr>
          <p:nvPr>
            <p:ph idx="1"/>
          </p:nvPr>
        </p:nvSpPr>
        <p:spPr/>
        <p:txBody>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dirty="0"/>
          </a:p>
        </p:txBody>
      </p:sp>
      <p:sp>
        <p:nvSpPr>
          <p:cNvPr id="4" name="Date Placeholder 3"/>
          <p:cNvSpPr>
            <a:spLocks noGrp="1"/>
          </p:cNvSpPr>
          <p:nvPr>
            <p:ph type="dt" sz="half" idx="10"/>
          </p:nvPr>
        </p:nvSpPr>
        <p:spPr/>
        <p:txBody>
          <a:bodyPr/>
          <a:lstStyle/>
          <a:p>
            <a:fld id="{66E0CA13-B1B9-4034-AD63-7AECE28E6837}" type="datetimeFigureOut">
              <a:rPr lang="en-US" smtClean="0"/>
              <a:t>27/02/2019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3F3A5-5436-4645-9BE7-A3D454B9F877}" type="slidenum">
              <a:rPr lang="en-US" smtClean="0"/>
              <a:t>‹#›</a:t>
            </a:fld>
            <a:endParaRPr lang="en-US"/>
          </a:p>
        </p:txBody>
      </p:sp>
    </p:spTree>
    <p:extLst>
      <p:ext uri="{BB962C8B-B14F-4D97-AF65-F5344CB8AC3E}">
        <p14:creationId xmlns:p14="http://schemas.microsoft.com/office/powerpoint/2010/main" val="132973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accent1"/>
                </a:solidFill>
              </a:defRPr>
            </a:lvl1pPr>
          </a:lstStyle>
          <a:p>
            <a:r>
              <a:rPr lang="vi-VN"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66E0CA13-B1B9-4034-AD63-7AECE28E6837}" type="datetimeFigureOut">
              <a:rPr lang="en-US" smtClean="0"/>
              <a:t>27/02/2019</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5863F3A5-5436-4645-9BE7-A3D454B9F877}"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920940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vi-VN"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dirty="0"/>
          </a:p>
        </p:txBody>
      </p:sp>
      <p:sp>
        <p:nvSpPr>
          <p:cNvPr id="5" name="Date Placeholder 4"/>
          <p:cNvSpPr>
            <a:spLocks noGrp="1"/>
          </p:cNvSpPr>
          <p:nvPr>
            <p:ph type="dt" sz="half" idx="10"/>
          </p:nvPr>
        </p:nvSpPr>
        <p:spPr/>
        <p:txBody>
          <a:bodyPr/>
          <a:lstStyle/>
          <a:p>
            <a:fld id="{66E0CA13-B1B9-4034-AD63-7AECE28E6837}" type="datetimeFigureOut">
              <a:rPr lang="en-US" smtClean="0"/>
              <a:t>27/02/2019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3F3A5-5436-4645-9BE7-A3D454B9F877}" type="slidenum">
              <a:rPr lang="en-US" smtClean="0"/>
              <a:t>‹#›</a:t>
            </a:fld>
            <a:endParaRPr lang="en-US"/>
          </a:p>
        </p:txBody>
      </p:sp>
    </p:spTree>
    <p:extLst>
      <p:ext uri="{BB962C8B-B14F-4D97-AF65-F5344CB8AC3E}">
        <p14:creationId xmlns:p14="http://schemas.microsoft.com/office/powerpoint/2010/main" val="1296215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vi-VN"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dirty="0"/>
          </a:p>
        </p:txBody>
      </p:sp>
      <p:sp>
        <p:nvSpPr>
          <p:cNvPr id="7" name="Date Placeholder 6"/>
          <p:cNvSpPr>
            <a:spLocks noGrp="1"/>
          </p:cNvSpPr>
          <p:nvPr>
            <p:ph type="dt" sz="half" idx="10"/>
          </p:nvPr>
        </p:nvSpPr>
        <p:spPr/>
        <p:txBody>
          <a:bodyPr/>
          <a:lstStyle/>
          <a:p>
            <a:fld id="{66E0CA13-B1B9-4034-AD63-7AECE28E6837}" type="datetimeFigureOut">
              <a:rPr lang="en-US" smtClean="0"/>
              <a:t>27/02/2019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3F3A5-5436-4645-9BE7-A3D454B9F877}" type="slidenum">
              <a:rPr lang="en-US" smtClean="0"/>
              <a:t>‹#›</a:t>
            </a:fld>
            <a:endParaRPr lang="en-US"/>
          </a:p>
        </p:txBody>
      </p:sp>
    </p:spTree>
    <p:extLst>
      <p:ext uri="{BB962C8B-B14F-4D97-AF65-F5344CB8AC3E}">
        <p14:creationId xmlns:p14="http://schemas.microsoft.com/office/powerpoint/2010/main" val="1413507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Click to edit Master title style</a:t>
            </a:r>
            <a:endParaRPr lang="en-US" dirty="0"/>
          </a:p>
        </p:txBody>
      </p:sp>
      <p:sp>
        <p:nvSpPr>
          <p:cNvPr id="3" name="Date Placeholder 2"/>
          <p:cNvSpPr>
            <a:spLocks noGrp="1"/>
          </p:cNvSpPr>
          <p:nvPr>
            <p:ph type="dt" sz="half" idx="10"/>
          </p:nvPr>
        </p:nvSpPr>
        <p:spPr/>
        <p:txBody>
          <a:bodyPr/>
          <a:lstStyle/>
          <a:p>
            <a:fld id="{66E0CA13-B1B9-4034-AD63-7AECE28E6837}" type="datetimeFigureOut">
              <a:rPr lang="en-US" smtClean="0"/>
              <a:t>27/02/2019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3F3A5-5436-4645-9BE7-A3D454B9F877}" type="slidenum">
              <a:rPr lang="en-US" smtClean="0"/>
              <a:t>‹#›</a:t>
            </a:fld>
            <a:endParaRPr lang="en-US"/>
          </a:p>
        </p:txBody>
      </p:sp>
    </p:spTree>
    <p:extLst>
      <p:ext uri="{BB962C8B-B14F-4D97-AF65-F5344CB8AC3E}">
        <p14:creationId xmlns:p14="http://schemas.microsoft.com/office/powerpoint/2010/main" val="1356684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0CA13-B1B9-4034-AD63-7AECE28E6837}" type="datetimeFigureOut">
              <a:rPr lang="en-US" smtClean="0"/>
              <a:t>27/02/2019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3F3A5-5436-4645-9BE7-A3D454B9F877}" type="slidenum">
              <a:rPr lang="en-US" smtClean="0"/>
              <a:t>‹#›</a:t>
            </a:fld>
            <a:endParaRPr lang="en-US"/>
          </a:p>
        </p:txBody>
      </p:sp>
    </p:spTree>
    <p:extLst>
      <p:ext uri="{BB962C8B-B14F-4D97-AF65-F5344CB8AC3E}">
        <p14:creationId xmlns:p14="http://schemas.microsoft.com/office/powerpoint/2010/main" val="196560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vi-VN"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66E0CA13-B1B9-4034-AD63-7AECE28E6837}" type="datetimeFigureOut">
              <a:rPr lang="en-US" smtClean="0"/>
              <a:t>27/02/2019</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5863F3A5-5436-4645-9BE7-A3D454B9F877}"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193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vi-VN"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vi-VN" smtClean="0"/>
              <a:t>Drag picture to placeholder or click icon to add</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66E0CA13-B1B9-4034-AD63-7AECE28E6837}" type="datetimeFigureOut">
              <a:rPr lang="en-US" smtClean="0"/>
              <a:t>27/02/2019</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5863F3A5-5436-4645-9BE7-A3D454B9F877}"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5546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vi-VN"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66E0CA13-B1B9-4034-AD63-7AECE28E6837}" type="datetimeFigureOut">
              <a:rPr lang="en-US" smtClean="0"/>
              <a:t>27/02/2019</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5863F3A5-5436-4645-9BE7-A3D454B9F877}"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90488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1.bin"/><Relationship Id="rId7"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audio" Target="../media/audio4.bin"/><Relationship Id="rId5" Type="http://schemas.openxmlformats.org/officeDocument/2006/relationships/audio" Target="../media/audio3.bin"/><Relationship Id="rId4" Type="http://schemas.openxmlformats.org/officeDocument/2006/relationships/audio" Target="../media/audio2.bin"/></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1.bin"/><Relationship Id="rId7"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audio" Target="../media/audio4.bin"/><Relationship Id="rId5" Type="http://schemas.openxmlformats.org/officeDocument/2006/relationships/audio" Target="../media/audio3.bin"/><Relationship Id="rId4" Type="http://schemas.openxmlformats.org/officeDocument/2006/relationships/audio" Target="../media/audio2.bin"/><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1.bin"/><Relationship Id="rId7"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audio" Target="../media/audio4.bin"/><Relationship Id="rId5" Type="http://schemas.openxmlformats.org/officeDocument/2006/relationships/audio" Target="../media/audio3.bin"/><Relationship Id="rId4" Type="http://schemas.openxmlformats.org/officeDocument/2006/relationships/audio" Target="../media/audio2.bin"/></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564" y="6928"/>
            <a:ext cx="9164782"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2362200"/>
            <a:ext cx="883920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600" b="1" i="1" dirty="0">
                <a:solidFill>
                  <a:srgbClr val="FF0000"/>
                </a:solidFill>
                <a:latin typeface="Times New Roman" pitchFamily="18" charset="0"/>
              </a:rPr>
              <a:t>CHÀO MỪNG CÁC THẦY CÔ VÀ CÁC EM HỌC SINH TỚI </a:t>
            </a:r>
            <a:r>
              <a:rPr lang="en-US" sz="3600" b="1" i="1" dirty="0" smtClean="0">
                <a:solidFill>
                  <a:srgbClr val="FF0000"/>
                </a:solidFill>
                <a:latin typeface="Times New Roman" pitchFamily="18" charset="0"/>
              </a:rPr>
              <a:t>THAM DỰ TIẾT HỌC NGÀY HÔM NAY</a:t>
            </a:r>
            <a:endParaRPr lang="en-US" sz="3600" b="1" dirty="0">
              <a:solidFill>
                <a:srgbClr val="FF0000"/>
              </a:solidFill>
            </a:endParaRPr>
          </a:p>
        </p:txBody>
      </p:sp>
    </p:spTree>
    <p:extLst>
      <p:ext uri="{BB962C8B-B14F-4D97-AF65-F5344CB8AC3E}">
        <p14:creationId xmlns:p14="http://schemas.microsoft.com/office/powerpoint/2010/main" val="389821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4413"/>
            <a:ext cx="9144000" cy="68491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3900" y="2150252"/>
            <a:ext cx="78486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vi-VN" sz="2800" i="1" dirty="0">
                <a:latin typeface="Times New Roman" pitchFamily="18" charset="0"/>
                <a:cs typeface="Times New Roman" pitchFamily="18" charset="0"/>
              </a:rPr>
              <a:t>+ Xuân tuần hoàn – tuổi trẻ chẳng hai  lần thắm lại</a:t>
            </a:r>
            <a:r>
              <a:rPr lang="vi-VN"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r>
              <a:rPr lang="vi-VN" sz="2800" i="1" dirty="0">
                <a:latin typeface="Times New Roman" pitchFamily="18" charset="0"/>
                <a:cs typeface="Times New Roman" pitchFamily="18" charset="0"/>
              </a:rPr>
              <a:t>+ Còn trời đất – chẳng còn tôi</a:t>
            </a:r>
            <a:endParaRPr lang="en-US" sz="2800" dirty="0">
              <a:latin typeface="Times New Roman" pitchFamily="18" charset="0"/>
              <a:cs typeface="Times New Roman" pitchFamily="18" charset="0"/>
            </a:endParaRPr>
          </a:p>
        </p:txBody>
      </p:sp>
      <p:sp>
        <p:nvSpPr>
          <p:cNvPr id="5" name="Rectangle 4"/>
          <p:cNvSpPr/>
          <p:nvPr/>
        </p:nvSpPr>
        <p:spPr>
          <a:xfrm>
            <a:off x="533401" y="519565"/>
            <a:ext cx="7848599"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buFontTx/>
              <a:buChar char="-"/>
            </a:pPr>
            <a:r>
              <a:rPr lang="en-US" sz="2800" b="1" dirty="0" err="1" smtClean="0">
                <a:latin typeface="Times New Roman" pitchFamily="18" charset="0"/>
                <a:cs typeface="Times New Roman" pitchFamily="18" charset="0"/>
              </a:rPr>
              <a:t>Cảm</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nhận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thấm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thía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tuổi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endParaRPr lang="en-US" sz="2800" dirty="0">
              <a:latin typeface="Times New Roman" pitchFamily="18" charset="0"/>
              <a:cs typeface="Times New Roman" pitchFamily="18" charset="0"/>
            </a:endParaRPr>
          </a:p>
        </p:txBody>
      </p:sp>
      <p:sp>
        <p:nvSpPr>
          <p:cNvPr id="6" name="Rectangle 5"/>
          <p:cNvSpPr/>
          <p:nvPr/>
        </p:nvSpPr>
        <p:spPr>
          <a:xfrm>
            <a:off x="1752600" y="3956069"/>
            <a:ext cx="57912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pt-BR" sz="2800" b="1" dirty="0">
                <a:latin typeface="Times New Roman" pitchFamily="18" charset="0"/>
                <a:cs typeface="Times New Roman" pitchFamily="18" charset="0"/>
              </a:rPr>
              <a:t>- Giọng điệu: chậm rãi, trầm buồn</a:t>
            </a:r>
            <a:endParaRPr lang="en-US" sz="2800" dirty="0">
              <a:latin typeface="Times New Roman" pitchFamily="18" charset="0"/>
              <a:cs typeface="Times New Roman" pitchFamily="18" charset="0"/>
            </a:endParaRPr>
          </a:p>
        </p:txBody>
      </p:sp>
      <p:sp>
        <p:nvSpPr>
          <p:cNvPr id="7" name="Rectangle 6"/>
          <p:cNvSpPr/>
          <p:nvPr/>
        </p:nvSpPr>
        <p:spPr>
          <a:xfrm>
            <a:off x="914400" y="5337763"/>
            <a:ext cx="7467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pt-BR" sz="2800" b="1" i="1" dirty="0">
                <a:latin typeface="Times New Roman" pitchFamily="18" charset="0"/>
                <a:cs typeface="Times New Roman" pitchFamily="18" charset="0"/>
              </a:rPr>
              <a:t>-&gt; Sự nuối tiếc, ngậm ngùi, xót xa của thi nhân </a:t>
            </a:r>
            <a:endParaRPr lang="en-US"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228520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76200"/>
            <a:ext cx="9144000" cy="67773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6800" y="3726747"/>
            <a:ext cx="7314823"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pt-BR" sz="2800" dirty="0">
                <a:latin typeface="Times New Roman" pitchFamily="18" charset="0"/>
                <a:cs typeface="Times New Roman" pitchFamily="18" charset="0"/>
              </a:rPr>
              <a:t>- Mau: gấp gáp, vội vàng, cuống quýt, hưởng thụ.</a:t>
            </a:r>
            <a:endParaRPr lang="en-US" sz="2800" dirty="0">
              <a:latin typeface="Times New Roman" pitchFamily="18" charset="0"/>
              <a:cs typeface="Times New Roman" pitchFamily="18" charset="0"/>
            </a:endParaRPr>
          </a:p>
        </p:txBody>
      </p:sp>
      <p:sp>
        <p:nvSpPr>
          <p:cNvPr id="4" name="Rectangle 3"/>
          <p:cNvSpPr/>
          <p:nvPr/>
        </p:nvSpPr>
        <p:spPr>
          <a:xfrm>
            <a:off x="685800" y="2661525"/>
            <a:ext cx="7420621"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2800" b="1" i="1" dirty="0" smtClean="0">
                <a:latin typeface="Times New Roman" pitchFamily="18" charset="0"/>
                <a:cs typeface="Times New Roman" pitchFamily="18" charset="0"/>
              </a:rPr>
              <a:t>-&gt; </a:t>
            </a:r>
            <a:r>
              <a:rPr lang="en-US" sz="2800" b="1" i="1" dirty="0" err="1" smtClean="0">
                <a:latin typeface="Times New Roman" pitchFamily="18" charset="0"/>
                <a:cs typeface="Times New Roman" pitchFamily="18" charset="0"/>
              </a:rPr>
              <a:t>cảnh</a:t>
            </a:r>
            <a:r>
              <a:rPr lang="en-US" sz="2800" b="1" i="1" dirty="0" smtClean="0">
                <a:latin typeface="Times New Roman" pitchFamily="18" charset="0"/>
                <a:cs typeface="Times New Roman" pitchFamily="18" charset="0"/>
              </a:rPr>
              <a:t> </a:t>
            </a:r>
            <a:r>
              <a:rPr lang="en-US" sz="2800" b="1" i="1" dirty="0" err="1">
                <a:latin typeface="Times New Roman" pitchFamily="18" charset="0"/>
                <a:cs typeface="Times New Roman" pitchFamily="18" charset="0"/>
              </a:rPr>
              <a:t>vật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mang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nỗi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niềm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xót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xa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của</a:t>
            </a:r>
            <a:r>
              <a:rPr lang="en-US" sz="2800" b="1" i="1" dirty="0">
                <a:latin typeface="Times New Roman" pitchFamily="18" charset="0"/>
                <a:cs typeface="Times New Roman" pitchFamily="18" charset="0"/>
              </a:rPr>
              <a:t> con </a:t>
            </a:r>
            <a:r>
              <a:rPr lang="en-US" sz="2800" b="1" i="1" dirty="0" err="1">
                <a:latin typeface="Times New Roman" pitchFamily="18" charset="0"/>
                <a:cs typeface="Times New Roman" pitchFamily="18" charset="0"/>
              </a:rPr>
              <a:t>người</a:t>
            </a:r>
            <a:endParaRPr lang="en-US" sz="2800" b="1" dirty="0">
              <a:latin typeface="Times New Roman" pitchFamily="18" charset="0"/>
              <a:cs typeface="Times New Roman" pitchFamily="18" charset="0"/>
            </a:endParaRPr>
          </a:p>
        </p:txBody>
      </p:sp>
      <p:sp>
        <p:nvSpPr>
          <p:cNvPr id="5" name="Rectangle 4"/>
          <p:cNvSpPr/>
          <p:nvPr/>
        </p:nvSpPr>
        <p:spPr>
          <a:xfrm>
            <a:off x="1143000" y="403100"/>
            <a:ext cx="5486400"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Sử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hóa</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 chia </a:t>
            </a:r>
            <a:r>
              <a:rPr lang="en-US" sz="2800" dirty="0" err="1">
                <a:latin typeface="Times New Roman" pitchFamily="18" charset="0"/>
                <a:cs typeface="Times New Roman" pitchFamily="18" charset="0"/>
              </a:rPr>
              <a:t>phôi</a:t>
            </a:r>
            <a:r>
              <a:rPr lang="en-US" sz="2800" dirty="0">
                <a:latin typeface="Times New Roman" pitchFamily="18" charset="0"/>
                <a:cs typeface="Times New Roman" pitchFamily="18" charset="0"/>
              </a:rPr>
              <a:t>.</a:t>
            </a:r>
          </a:p>
          <a:p>
            <a:pPr algn="ct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núi</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tiễn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biệt</a:t>
            </a:r>
            <a:r>
              <a:rPr lang="en-US" sz="2800" dirty="0">
                <a:latin typeface="Times New Roman" pitchFamily="18" charset="0"/>
                <a:cs typeface="Times New Roman" pitchFamily="18" charset="0"/>
              </a:rPr>
              <a:t>.</a:t>
            </a:r>
          </a:p>
          <a:p>
            <a:pPr algn="ct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Chim</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đứt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tiếng</a:t>
            </a:r>
            <a:r>
              <a:rPr lang="en-US" sz="2800" dirty="0">
                <a:latin typeface="Times New Roman" pitchFamily="18" charset="0"/>
                <a:cs typeface="Times New Roman" pitchFamily="18" charset="0"/>
              </a:rPr>
              <a:t>.</a:t>
            </a:r>
          </a:p>
        </p:txBody>
      </p:sp>
      <p:sp>
        <p:nvSpPr>
          <p:cNvPr id="6" name="Rectangle 5"/>
          <p:cNvSpPr/>
          <p:nvPr/>
        </p:nvSpPr>
        <p:spPr>
          <a:xfrm>
            <a:off x="500499" y="4800600"/>
            <a:ext cx="8223087"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800" b="1" i="1" dirty="0">
                <a:latin typeface="Times New Roman" pitchFamily="18" charset="0"/>
                <a:cs typeface="Times New Roman" pitchFamily="18" charset="0"/>
              </a:rPr>
              <a:t>-&gt; </a:t>
            </a:r>
            <a:r>
              <a:rPr lang="en-US" sz="2800" b="1" i="1" dirty="0" err="1">
                <a:latin typeface="Times New Roman" pitchFamily="18" charset="0"/>
                <a:cs typeface="Times New Roman" pitchFamily="18" charset="0"/>
              </a:rPr>
              <a:t>Nhà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thơ</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giật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mình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nhận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ra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cuộc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đời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mình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còn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ngả</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chiều</a:t>
            </a:r>
            <a:r>
              <a:rPr lang="en-US" sz="2800" b="1" i="1" dirty="0">
                <a:latin typeface="Times New Roman" pitchFamily="18" charset="0"/>
                <a:cs typeface="Times New Roman" pitchFamily="18" charset="0"/>
              </a:rPr>
              <a:t> </a:t>
            </a:r>
            <a:endParaRPr lang="en-US" sz="2800" b="1" i="1" dirty="0" smtClean="0">
              <a:latin typeface="Times New Roman" pitchFamily="18" charset="0"/>
              <a:cs typeface="Times New Roman" pitchFamily="18" charset="0"/>
            </a:endParaRPr>
          </a:p>
          <a:p>
            <a:r>
              <a:rPr lang="en-US" sz="2800" b="1" i="1" dirty="0" err="1" smtClean="0">
                <a:latin typeface="Times New Roman" pitchFamily="18" charset="0"/>
                <a:cs typeface="Times New Roman" pitchFamily="18" charset="0"/>
              </a:rPr>
              <a:t>hôm</a:t>
            </a:r>
            <a:r>
              <a:rPr lang="en-US" sz="2800" b="1" i="1" dirty="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và</a:t>
            </a:r>
            <a:r>
              <a:rPr lang="en-US" sz="2800" b="1" i="1" dirty="0" smtClean="0">
                <a:latin typeface="Times New Roman" pitchFamily="18" charset="0"/>
                <a:cs typeface="Times New Roman" pitchFamily="18" charset="0"/>
              </a:rPr>
              <a:t> </a:t>
            </a:r>
            <a:r>
              <a:rPr lang="en-US" sz="2800" b="1" i="1" dirty="0" err="1">
                <a:latin typeface="Times New Roman" pitchFamily="18" charset="0"/>
                <a:cs typeface="Times New Roman" pitchFamily="18" charset="0"/>
              </a:rPr>
              <a:t>ông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thúc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giục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mọi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người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mau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đi</a:t>
            </a:r>
            <a:r>
              <a:rPr lang="en-US" sz="2800" b="1" i="1" dirty="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thôi</a:t>
            </a:r>
            <a:r>
              <a:rPr lang="en-US" sz="2800" b="1" i="1" dirty="0" smtClean="0">
                <a:latin typeface="Times New Roman" pitchFamily="18" charset="0"/>
                <a:cs typeface="Times New Roman" pitchFamily="18" charset="0"/>
              </a:rPr>
              <a:t>. </a:t>
            </a:r>
            <a:endParaRPr lang="en-US"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195031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4413"/>
            <a:ext cx="9144000" cy="68491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1687863"/>
            <a:ext cx="8534400"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pt-BR" sz="2800" b="1" dirty="0">
                <a:latin typeface="Times New Roman" pitchFamily="18" charset="0"/>
                <a:cs typeface="Times New Roman" pitchFamily="18" charset="0"/>
              </a:rPr>
              <a:t>*Tiểu kết</a:t>
            </a:r>
            <a:r>
              <a:rPr lang="pt-BR" sz="2800" dirty="0">
                <a:latin typeface="Times New Roman" pitchFamily="18" charset="0"/>
                <a:cs typeface="Times New Roman" pitchFamily="18" charset="0"/>
              </a:rPr>
              <a:t>: Với ngôn ngữ thơ giàu hình ảnh, cảm xúc nhà thơ cảm nhận sâu sắc về thời gian, cuộc đời. Thời gian vô hạn, cuộc đời hữu hạn, tuổi trẻ một đi không trở lại, mất đi là vĩnh viễn nên cần phải trân trọng, nâng niu từng giây phút của cuộc đời.</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489621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970" y="60719"/>
            <a:ext cx="9164782"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7970" y="1827307"/>
            <a:ext cx="796923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3600" b="1" i="1" dirty="0" smtClean="0">
                <a:latin typeface="Times New Roman" pitchFamily="18" charset="0"/>
              </a:rPr>
              <a:t>2.Lời </a:t>
            </a:r>
            <a:r>
              <a:rPr lang="en-US" sz="3600" b="1" i="1" dirty="0" err="1" smtClean="0">
                <a:latin typeface="Times New Roman" pitchFamily="18" charset="0"/>
              </a:rPr>
              <a:t>giục</a:t>
            </a:r>
            <a:r>
              <a:rPr lang="en-US" sz="3600" b="1" i="1" dirty="0" smtClean="0">
                <a:latin typeface="Times New Roman" pitchFamily="18" charset="0"/>
              </a:rPr>
              <a:t> </a:t>
            </a:r>
            <a:r>
              <a:rPr lang="en-US" sz="3600" b="1" i="1" dirty="0" err="1" smtClean="0">
                <a:latin typeface="Times New Roman" pitchFamily="18" charset="0"/>
              </a:rPr>
              <a:t>giã</a:t>
            </a:r>
            <a:r>
              <a:rPr lang="en-US" sz="3600" b="1" i="1" dirty="0" smtClean="0">
                <a:latin typeface="Times New Roman" pitchFamily="18" charset="0"/>
              </a:rPr>
              <a:t> </a:t>
            </a:r>
            <a:r>
              <a:rPr lang="en-US" sz="3600" b="1" i="1" dirty="0" err="1" smtClean="0">
                <a:latin typeface="Times New Roman" pitchFamily="18" charset="0"/>
              </a:rPr>
              <a:t>sống</a:t>
            </a:r>
            <a:r>
              <a:rPr lang="en-US" sz="3600" b="1" i="1" dirty="0" smtClean="0">
                <a:latin typeface="Times New Roman" pitchFamily="18" charset="0"/>
              </a:rPr>
              <a:t> </a:t>
            </a:r>
            <a:r>
              <a:rPr lang="en-US" sz="3600" b="1" i="1" dirty="0" err="1" smtClean="0">
                <a:latin typeface="Times New Roman" pitchFamily="18" charset="0"/>
              </a:rPr>
              <a:t>vội</a:t>
            </a:r>
            <a:r>
              <a:rPr lang="en-US" sz="3600" b="1" i="1" dirty="0" smtClean="0">
                <a:latin typeface="Times New Roman" pitchFamily="18" charset="0"/>
              </a:rPr>
              <a:t> </a:t>
            </a:r>
            <a:r>
              <a:rPr lang="en-US" sz="3600" b="1" i="1" dirty="0" err="1" smtClean="0">
                <a:latin typeface="Times New Roman" pitchFamily="18" charset="0"/>
              </a:rPr>
              <a:t>vàng</a:t>
            </a:r>
            <a:r>
              <a:rPr lang="en-US" sz="3600" b="1" i="1" dirty="0" smtClean="0">
                <a:latin typeface="Times New Roman" pitchFamily="18" charset="0"/>
              </a:rPr>
              <a:t>, </a:t>
            </a:r>
            <a:r>
              <a:rPr lang="en-US" sz="3600" b="1" i="1" dirty="0" err="1" smtClean="0">
                <a:latin typeface="Times New Roman" pitchFamily="18" charset="0"/>
              </a:rPr>
              <a:t>cuống</a:t>
            </a:r>
            <a:r>
              <a:rPr lang="en-US" sz="3600" b="1" i="1" dirty="0" smtClean="0">
                <a:latin typeface="Times New Roman" pitchFamily="18" charset="0"/>
              </a:rPr>
              <a:t> </a:t>
            </a:r>
            <a:r>
              <a:rPr lang="en-US" sz="3600" b="1" i="1" dirty="0" err="1" smtClean="0">
                <a:latin typeface="Times New Roman" pitchFamily="18" charset="0"/>
              </a:rPr>
              <a:t>quýt</a:t>
            </a:r>
            <a:endParaRPr lang="en-US" sz="3600" b="1" i="1" dirty="0" smtClean="0">
              <a:latin typeface="Times New Roman" pitchFamily="18" charset="0"/>
            </a:endParaRPr>
          </a:p>
          <a:p>
            <a:pPr algn="ctr"/>
            <a:r>
              <a:rPr lang="en-US" sz="3600" b="1" i="1" dirty="0" smtClean="0">
                <a:latin typeface="Times New Roman" pitchFamily="18" charset="0"/>
              </a:rPr>
              <a:t>(9 </a:t>
            </a:r>
            <a:r>
              <a:rPr lang="en-US" sz="3600" b="1" i="1" dirty="0" err="1" smtClean="0">
                <a:latin typeface="Times New Roman" pitchFamily="18" charset="0"/>
              </a:rPr>
              <a:t>câu</a:t>
            </a:r>
            <a:r>
              <a:rPr lang="en-US" sz="3600" b="1" i="1" dirty="0" smtClean="0">
                <a:latin typeface="Times New Roman" pitchFamily="18" charset="0"/>
              </a:rPr>
              <a:t> </a:t>
            </a:r>
            <a:r>
              <a:rPr lang="en-US" sz="3600" b="1" i="1" dirty="0" err="1" smtClean="0">
                <a:latin typeface="Times New Roman" pitchFamily="18" charset="0"/>
              </a:rPr>
              <a:t>cuối</a:t>
            </a:r>
            <a:r>
              <a:rPr lang="en-US" sz="3600" b="1" i="1" smtClean="0">
                <a:latin typeface="Times New Roman" pitchFamily="18" charset="0"/>
              </a:rPr>
              <a:t>)</a:t>
            </a:r>
            <a:endParaRPr lang="en-US" sz="3600" b="1" dirty="0"/>
          </a:p>
        </p:txBody>
      </p:sp>
      <p:sp>
        <p:nvSpPr>
          <p:cNvPr id="5" name="Rectangle 4"/>
          <p:cNvSpPr/>
          <p:nvPr/>
        </p:nvSpPr>
        <p:spPr>
          <a:xfrm>
            <a:off x="1524000" y="1905000"/>
            <a:ext cx="184731" cy="523220"/>
          </a:xfrm>
          <a:prstGeom prst="rect">
            <a:avLst/>
          </a:prstGeom>
        </p:spPr>
        <p:txBody>
          <a:bodyPr wrap="none">
            <a:spAutoFit/>
          </a:bodyPr>
          <a:lstStyle/>
          <a:p>
            <a:endParaRPr lang="en-US" sz="2800" dirty="0">
              <a:latin typeface="Times New Roman" pitchFamily="18" charset="0"/>
              <a:cs typeface="Times New Roman" pitchFamily="18" charset="0"/>
            </a:endParaRPr>
          </a:p>
        </p:txBody>
      </p:sp>
      <p:sp>
        <p:nvSpPr>
          <p:cNvPr id="6" name="Rectangle 5"/>
          <p:cNvSpPr/>
          <p:nvPr/>
        </p:nvSpPr>
        <p:spPr>
          <a:xfrm>
            <a:off x="4288000" y="3276600"/>
            <a:ext cx="184731" cy="523220"/>
          </a:xfrm>
          <a:prstGeom prst="rect">
            <a:avLst/>
          </a:prstGeom>
        </p:spPr>
        <p:txBody>
          <a:bodyPr wrap="none">
            <a:spAutoFit/>
          </a:bodyPr>
          <a:lstStyle/>
          <a:p>
            <a:pPr algn="ctr"/>
            <a:endParaRPr lang="en-US"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3706953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293" y="0"/>
            <a:ext cx="9155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3000" y="846138"/>
            <a:ext cx="6858000"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Ta </a:t>
            </a:r>
            <a:r>
              <a:rPr lang="vi-VN" sz="2400" b="1" dirty="0">
                <a:latin typeface="Times New Roman" pitchFamily="18" charset="0"/>
                <a:cs typeface="Times New Roman" pitchFamily="18" charset="0"/>
              </a:rPr>
              <a:t>muốn ôm</a:t>
            </a:r>
            <a:br>
              <a:rPr lang="vi-VN" sz="2400" b="1" dirty="0">
                <a:latin typeface="Times New Roman" pitchFamily="18" charset="0"/>
                <a:cs typeface="Times New Roman" pitchFamily="18" charset="0"/>
              </a:rPr>
            </a:br>
            <a:r>
              <a:rPr lang="vi-VN" sz="2400" b="1" dirty="0">
                <a:latin typeface="Times New Roman" pitchFamily="18" charset="0"/>
                <a:cs typeface="Times New Roman" pitchFamily="18" charset="0"/>
              </a:rPr>
              <a:t>Cả sự sống mới bắt đầu mơn mởn;</a:t>
            </a:r>
            <a:br>
              <a:rPr lang="vi-VN" sz="2400" b="1" dirty="0">
                <a:latin typeface="Times New Roman" pitchFamily="18" charset="0"/>
                <a:cs typeface="Times New Roman" pitchFamily="18" charset="0"/>
              </a:rPr>
            </a:br>
            <a:r>
              <a:rPr lang="vi-VN" sz="2400" b="1" dirty="0">
                <a:latin typeface="Times New Roman" pitchFamily="18" charset="0"/>
                <a:cs typeface="Times New Roman" pitchFamily="18" charset="0"/>
              </a:rPr>
              <a:t>Ta muốn riết mây đưa và gió lượn,</a:t>
            </a:r>
            <a:br>
              <a:rPr lang="vi-VN" sz="2400" b="1" dirty="0">
                <a:latin typeface="Times New Roman" pitchFamily="18" charset="0"/>
                <a:cs typeface="Times New Roman" pitchFamily="18" charset="0"/>
              </a:rPr>
            </a:br>
            <a:r>
              <a:rPr lang="vi-VN" sz="2400" b="1" dirty="0">
                <a:latin typeface="Times New Roman" pitchFamily="18" charset="0"/>
                <a:cs typeface="Times New Roman" pitchFamily="18" charset="0"/>
              </a:rPr>
              <a:t>Ta muốn say cánh bướm với tình yêu,</a:t>
            </a:r>
            <a:br>
              <a:rPr lang="vi-VN" sz="2400" b="1" dirty="0">
                <a:latin typeface="Times New Roman" pitchFamily="18" charset="0"/>
                <a:cs typeface="Times New Roman" pitchFamily="18" charset="0"/>
              </a:rPr>
            </a:br>
            <a:r>
              <a:rPr lang="vi-VN" sz="2400" b="1" dirty="0">
                <a:latin typeface="Times New Roman" pitchFamily="18" charset="0"/>
                <a:cs typeface="Times New Roman" pitchFamily="18" charset="0"/>
              </a:rPr>
              <a:t>Ta muốn thâu trong một cái hôn nhiều</a:t>
            </a:r>
            <a:br>
              <a:rPr lang="vi-VN" sz="2400" b="1" dirty="0">
                <a:latin typeface="Times New Roman" pitchFamily="18" charset="0"/>
                <a:cs typeface="Times New Roman" pitchFamily="18" charset="0"/>
              </a:rPr>
            </a:br>
            <a:r>
              <a:rPr lang="vi-VN" sz="2400" b="1" dirty="0">
                <a:latin typeface="Times New Roman" pitchFamily="18" charset="0"/>
                <a:cs typeface="Times New Roman" pitchFamily="18" charset="0"/>
              </a:rPr>
              <a:t>Và non nước, và cây, và cỏ rạng,</a:t>
            </a:r>
            <a:br>
              <a:rPr lang="vi-VN" sz="2400" b="1" dirty="0">
                <a:latin typeface="Times New Roman" pitchFamily="18" charset="0"/>
                <a:cs typeface="Times New Roman" pitchFamily="18" charset="0"/>
              </a:rPr>
            </a:br>
            <a:r>
              <a:rPr lang="vi-VN" sz="2400" b="1" dirty="0">
                <a:latin typeface="Times New Roman" pitchFamily="18" charset="0"/>
                <a:cs typeface="Times New Roman" pitchFamily="18" charset="0"/>
              </a:rPr>
              <a:t>Cho chếnh choáng mùi thơm, cho đã đầy ánh sáng</a:t>
            </a:r>
            <a:br>
              <a:rPr lang="vi-VN" sz="2400" b="1" dirty="0">
                <a:latin typeface="Times New Roman" pitchFamily="18" charset="0"/>
                <a:cs typeface="Times New Roman" pitchFamily="18" charset="0"/>
              </a:rPr>
            </a:br>
            <a:r>
              <a:rPr lang="vi-VN" sz="2400" b="1" dirty="0">
                <a:latin typeface="Times New Roman" pitchFamily="18" charset="0"/>
                <a:cs typeface="Times New Roman" pitchFamily="18" charset="0"/>
              </a:rPr>
              <a:t>Cho no nê thanh sắc của thời tươi;</a:t>
            </a:r>
            <a:br>
              <a:rPr lang="vi-VN" sz="2400" b="1" dirty="0">
                <a:latin typeface="Times New Roman" pitchFamily="18" charset="0"/>
                <a:cs typeface="Times New Roman" pitchFamily="18" charset="0"/>
              </a:rPr>
            </a:br>
            <a:r>
              <a:rPr lang="vi-VN" sz="2400" b="1" dirty="0" smtClean="0">
                <a:latin typeface="Times New Roman" pitchFamily="18" charset="0"/>
                <a:cs typeface="Times New Roman" pitchFamily="18" charset="0"/>
              </a:rPr>
              <a:t>Hỡi </a:t>
            </a:r>
            <a:r>
              <a:rPr lang="vi-VN" sz="2400" b="1" dirty="0">
                <a:latin typeface="Times New Roman" pitchFamily="18" charset="0"/>
                <a:cs typeface="Times New Roman" pitchFamily="18" charset="0"/>
              </a:rPr>
              <a:t>xuân hồng, ta muốn cắn vào ngươi!</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779211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Administrator.WB23TVZ4HDAU2BV\Pictures\hinh-nen-powerpoint-don-gian-ma-dep-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47" y="0"/>
            <a:ext cx="915709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6"/>
          <p:cNvSpPr>
            <a:spLocks noChangeArrowheads="1"/>
          </p:cNvSpPr>
          <p:nvPr/>
        </p:nvSpPr>
        <p:spPr bwMode="auto">
          <a:xfrm>
            <a:off x="319758" y="2438400"/>
            <a:ext cx="7704890" cy="2590800"/>
          </a:xfrm>
          <a:prstGeom prst="ellipse">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400" b="1" dirty="0" err="1" smtClean="0">
                <a:latin typeface="Times New Roman" pitchFamily="18" charset="0"/>
                <a:cs typeface="Times New Roman" pitchFamily="18" charset="0"/>
              </a:rPr>
              <a:t>Hãy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xét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sử</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từ</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ngữ</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hình</a:t>
            </a:r>
            <a:r>
              <a:rPr lang="en-US" sz="2400" b="1" dirty="0" smtClean="0">
                <a:latin typeface="Times New Roman" pitchFamily="18" charset="0"/>
                <a:cs typeface="Times New Roman" pitchFamily="18" charset="0"/>
              </a:rPr>
              <a:t> </a:t>
            </a:r>
            <a:r>
              <a:rPr lang="en-US" sz="2400" b="1" smtClean="0">
                <a:latin typeface="Times New Roman" pitchFamily="18" charset="0"/>
                <a:cs typeface="Times New Roman" pitchFamily="18" charset="0"/>
              </a:rPr>
              <a:t>ảnh </a:t>
            </a:r>
            <a:endParaRPr lang="en-US" sz="2400" b="1" dirty="0" smtClean="0">
              <a:latin typeface="Times New Roman" pitchFamily="18" charset="0"/>
              <a:cs typeface="Times New Roman" pitchFamily="18" charset="0"/>
            </a:endParaRPr>
          </a:p>
          <a:p>
            <a:pPr algn="ctr"/>
            <a:r>
              <a:rPr lang="en-US" sz="2400" b="1" dirty="0" err="1" smtClean="0">
                <a:latin typeface="Times New Roman" pitchFamily="18" charset="0"/>
                <a:cs typeface="Times New Roman" pitchFamily="18" charset="0"/>
              </a:rPr>
              <a:t>nhịp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điệu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đoạn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thơ</a:t>
            </a:r>
            <a:r>
              <a:rPr lang="en-US" sz="2400" b="1" dirty="0" smtClean="0">
                <a:latin typeface="Times New Roman" pitchFamily="18" charset="0"/>
                <a:cs typeface="Times New Roman" pitchFamily="18" charset="0"/>
              </a:rPr>
              <a:t>.?</a:t>
            </a:r>
            <a:endParaRPr lang="en-US" sz="2400" b="1" dirty="0" smtClean="0">
              <a:latin typeface="Times New Roman" pitchFamily="18" charset="0"/>
              <a:cs typeface="Times New Roman" pitchFamily="18" charset="0"/>
            </a:endParaRPr>
          </a:p>
        </p:txBody>
      </p:sp>
      <p:sp>
        <p:nvSpPr>
          <p:cNvPr id="5" name="Rectangle 4"/>
          <p:cNvSpPr/>
          <p:nvPr/>
        </p:nvSpPr>
        <p:spPr>
          <a:xfrm>
            <a:off x="1933074" y="553938"/>
            <a:ext cx="4570483" cy="64633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en-US" sz="3600" b="1" dirty="0">
                <a:latin typeface="Times New Roman" pitchFamily="18" charset="0"/>
                <a:cs typeface="Times New Roman" pitchFamily="18" charset="0"/>
              </a:rPr>
              <a:t>THẢO LUẬN NHÓM</a:t>
            </a:r>
          </a:p>
        </p:txBody>
      </p:sp>
      <p:pic>
        <p:nvPicPr>
          <p:cNvPr id="8" name="Picture 9" descr="questi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547319">
            <a:off x="485066" y="975895"/>
            <a:ext cx="1206500" cy="156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08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2400" y="152400"/>
            <a:ext cx="9155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87191" y="848766"/>
            <a:ext cx="3886200"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ảnh</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ctr"/>
            <a:r>
              <a:rPr lang="en-US" sz="2400" b="1" i="1" dirty="0">
                <a:latin typeface="Times New Roman" pitchFamily="18" charset="0"/>
                <a:cs typeface="Times New Roman" pitchFamily="18" charset="0"/>
              </a:rPr>
              <a:t>+</a:t>
            </a:r>
            <a:r>
              <a:rPr lang="en-US" sz="2400" b="1" i="1" dirty="0" err="1">
                <a:latin typeface="Times New Roman" pitchFamily="18" charset="0"/>
                <a:cs typeface="Times New Roman" pitchFamily="18" charset="0"/>
              </a:rPr>
              <a:t>Sự</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sống</a:t>
            </a:r>
            <a:r>
              <a:rPr lang="en-US" sz="2400" b="1" i="1" dirty="0">
                <a:latin typeface="Times New Roman" pitchFamily="18" charset="0"/>
                <a:cs typeface="Times New Roman" pitchFamily="18" charset="0"/>
              </a:rPr>
              <a:t> – </a:t>
            </a:r>
            <a:r>
              <a:rPr lang="en-US" sz="2400" b="1" i="1" dirty="0" err="1">
                <a:latin typeface="Times New Roman" pitchFamily="18" charset="0"/>
                <a:cs typeface="Times New Roman" pitchFamily="18" charset="0"/>
              </a:rPr>
              <a:t>mơn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mởn</a:t>
            </a:r>
            <a:endParaRPr lang="en-US" sz="2400" b="1" i="1" dirty="0">
              <a:latin typeface="Times New Roman" pitchFamily="18" charset="0"/>
              <a:cs typeface="Times New Roman" pitchFamily="18" charset="0"/>
            </a:endParaRPr>
          </a:p>
          <a:p>
            <a:pPr algn="ctr"/>
            <a:r>
              <a:rPr lang="en-US" sz="2400" b="1" i="1" dirty="0">
                <a:latin typeface="Times New Roman" pitchFamily="18" charset="0"/>
                <a:cs typeface="Times New Roman" pitchFamily="18" charset="0"/>
              </a:rPr>
              <a:t>+</a:t>
            </a:r>
            <a:r>
              <a:rPr lang="en-US" sz="2400" b="1" i="1" dirty="0" err="1">
                <a:latin typeface="Times New Roman" pitchFamily="18" charset="0"/>
                <a:cs typeface="Times New Roman" pitchFamily="18" charset="0"/>
              </a:rPr>
              <a:t>Mây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đưa</a:t>
            </a:r>
            <a:r>
              <a:rPr lang="en-US" sz="2400" b="1" i="1" dirty="0">
                <a:latin typeface="Times New Roman" pitchFamily="18" charset="0"/>
                <a:cs typeface="Times New Roman" pitchFamily="18" charset="0"/>
              </a:rPr>
              <a:t> – </a:t>
            </a:r>
            <a:r>
              <a:rPr lang="en-US" sz="2400" b="1" i="1" dirty="0" err="1">
                <a:latin typeface="Times New Roman" pitchFamily="18" charset="0"/>
                <a:cs typeface="Times New Roman" pitchFamily="18" charset="0"/>
              </a:rPr>
              <a:t>gió</a:t>
            </a:r>
            <a:r>
              <a:rPr lang="en-US" sz="2400" b="1" i="1" dirty="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lượn</a:t>
            </a:r>
            <a:endParaRPr lang="en-US" sz="2400" b="1" i="1" dirty="0">
              <a:latin typeface="Times New Roman" pitchFamily="18" charset="0"/>
              <a:cs typeface="Times New Roman" pitchFamily="18" charset="0"/>
            </a:endParaRPr>
          </a:p>
          <a:p>
            <a:pPr algn="ctr"/>
            <a:r>
              <a:rPr lang="en-US" sz="2400" b="1" i="1" dirty="0" smtClean="0">
                <a:latin typeface="Times New Roman" pitchFamily="18" charset="0"/>
                <a:cs typeface="Times New Roman" pitchFamily="18" charset="0"/>
              </a:rPr>
              <a:t>+</a:t>
            </a:r>
            <a:r>
              <a:rPr lang="en-US" sz="2400" b="1" i="1" dirty="0" err="1" smtClean="0">
                <a:latin typeface="Times New Roman" pitchFamily="18" charset="0"/>
                <a:cs typeface="Times New Roman" pitchFamily="18" charset="0"/>
              </a:rPr>
              <a:t>Cánh</a:t>
            </a:r>
            <a:r>
              <a:rPr lang="en-US" sz="2400" b="1" i="1" dirty="0" smtClean="0">
                <a:latin typeface="Times New Roman" pitchFamily="18" charset="0"/>
                <a:cs typeface="Times New Roman" pitchFamily="18" charset="0"/>
              </a:rPr>
              <a:t> </a:t>
            </a:r>
            <a:r>
              <a:rPr lang="en-US" sz="2400" b="1" i="1" dirty="0" err="1">
                <a:latin typeface="Times New Roman" pitchFamily="18" charset="0"/>
                <a:cs typeface="Times New Roman" pitchFamily="18" charset="0"/>
              </a:rPr>
              <a:t>bướm</a:t>
            </a:r>
            <a:endParaRPr lang="en-US" sz="2400" b="1" i="1" dirty="0">
              <a:latin typeface="Times New Roman" pitchFamily="18" charset="0"/>
              <a:cs typeface="Times New Roman" pitchFamily="18" charset="0"/>
            </a:endParaRPr>
          </a:p>
          <a:p>
            <a:pPr algn="ctr"/>
            <a:r>
              <a:rPr lang="en-US" sz="2400" b="1" i="1" dirty="0">
                <a:latin typeface="Times New Roman" pitchFamily="18" charset="0"/>
                <a:cs typeface="Times New Roman" pitchFamily="18" charset="0"/>
              </a:rPr>
              <a:t>+Non </a:t>
            </a:r>
            <a:r>
              <a:rPr lang="en-US" sz="2400" b="1" i="1" dirty="0" err="1">
                <a:latin typeface="Times New Roman" pitchFamily="18" charset="0"/>
                <a:cs typeface="Times New Roman" pitchFamily="18" charset="0"/>
              </a:rPr>
              <a:t>nước</a:t>
            </a:r>
            <a:r>
              <a:rPr lang="en-US" sz="2400" b="1" i="1" dirty="0">
                <a:latin typeface="Times New Roman" pitchFamily="18" charset="0"/>
                <a:cs typeface="Times New Roman" pitchFamily="18" charset="0"/>
              </a:rPr>
              <a:t> – </a:t>
            </a:r>
            <a:r>
              <a:rPr lang="en-US" sz="2400" b="1" i="1" dirty="0" err="1">
                <a:latin typeface="Times New Roman" pitchFamily="18" charset="0"/>
                <a:cs typeface="Times New Roman" pitchFamily="18" charset="0"/>
              </a:rPr>
              <a:t>cây</a:t>
            </a:r>
            <a:r>
              <a:rPr lang="en-US" sz="2400" b="1" i="1" dirty="0">
                <a:latin typeface="Times New Roman" pitchFamily="18" charset="0"/>
                <a:cs typeface="Times New Roman" pitchFamily="18" charset="0"/>
              </a:rPr>
              <a:t> – </a:t>
            </a:r>
            <a:r>
              <a:rPr lang="en-US" sz="2400" b="1" i="1" dirty="0" err="1">
                <a:latin typeface="Times New Roman" pitchFamily="18" charset="0"/>
                <a:cs typeface="Times New Roman" pitchFamily="18" charset="0"/>
              </a:rPr>
              <a:t>cỏ</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rạng</a:t>
            </a:r>
            <a:endParaRPr lang="en-US" sz="2400" b="1" i="1" dirty="0">
              <a:latin typeface="Times New Roman" pitchFamily="18" charset="0"/>
              <a:cs typeface="Times New Roman" pitchFamily="18" charset="0"/>
            </a:endParaRPr>
          </a:p>
        </p:txBody>
      </p:sp>
      <p:sp>
        <p:nvSpPr>
          <p:cNvPr id="6" name="Rectangle 5"/>
          <p:cNvSpPr/>
          <p:nvPr/>
        </p:nvSpPr>
        <p:spPr>
          <a:xfrm>
            <a:off x="1714500" y="3886200"/>
            <a:ext cx="64008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b="1" i="1" dirty="0" smtClean="0">
                <a:latin typeface="Times New Roman" pitchFamily="18" charset="0"/>
                <a:cs typeface="Times New Roman" pitchFamily="18" charset="0"/>
              </a:rPr>
              <a:t>-&gt;</a:t>
            </a:r>
            <a:r>
              <a:rPr lang="en-US" sz="2400" b="1" i="1" dirty="0" err="1">
                <a:latin typeface="Times New Roman" pitchFamily="18" charset="0"/>
                <a:cs typeface="Times New Roman" pitchFamily="18" charset="0"/>
              </a:rPr>
              <a:t>Gần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gũi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quen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thuộc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gợi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nên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bức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tranh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cuộc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sống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tươi</a:t>
            </a:r>
            <a:r>
              <a:rPr lang="en-US" sz="2400" b="1" i="1" dirty="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mới,đầy</a:t>
            </a:r>
            <a:r>
              <a:rPr lang="en-US" sz="2400" b="1" i="1" dirty="0" smtClean="0">
                <a:latin typeface="Times New Roman" pitchFamily="18" charset="0"/>
                <a:cs typeface="Times New Roman" pitchFamily="18" charset="0"/>
              </a:rPr>
              <a:t> </a:t>
            </a:r>
            <a:r>
              <a:rPr lang="en-US" sz="2400" b="1" i="1" dirty="0" err="1">
                <a:latin typeface="Times New Roman" pitchFamily="18" charset="0"/>
                <a:cs typeface="Times New Roman" pitchFamily="18" charset="0"/>
              </a:rPr>
              <a:t>quyến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rũ</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vừa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hữu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hình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vừa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vô</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hình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vừa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khái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quát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trừu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tượng</a:t>
            </a:r>
            <a:endParaRPr lang="en-US"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64332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54" y="0"/>
            <a:ext cx="9155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74049" y="167764"/>
            <a:ext cx="5835252"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a:t>
            </a:r>
            <a:r>
              <a:rPr lang="en-US" sz="2400" dirty="0">
                <a:latin typeface="Times New Roman" pitchFamily="18" charset="0"/>
                <a:cs typeface="Times New Roman" pitchFamily="18" charset="0"/>
              </a:rPr>
              <a:t> – </a:t>
            </a:r>
            <a:r>
              <a:rPr lang="en-US" sz="2400" dirty="0" smtClean="0">
                <a:latin typeface="Times New Roman" pitchFamily="18" charset="0"/>
                <a:cs typeface="Times New Roman" pitchFamily="18" charset="0"/>
              </a:rPr>
              <a:t>non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cỏ</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rạng</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t>
            </a:r>
          </a:p>
        </p:txBody>
      </p:sp>
      <p:sp>
        <p:nvSpPr>
          <p:cNvPr id="5" name="Rectangle 4"/>
          <p:cNvSpPr/>
          <p:nvPr/>
        </p:nvSpPr>
        <p:spPr>
          <a:xfrm>
            <a:off x="2264700" y="1616522"/>
            <a:ext cx="4939173"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ôm</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riết</a:t>
            </a:r>
            <a:r>
              <a:rPr lang="en-US" sz="2400" dirty="0">
                <a:latin typeface="Times New Roman" pitchFamily="18" charset="0"/>
                <a:cs typeface="Times New Roman" pitchFamily="18" charset="0"/>
              </a:rPr>
              <a:t> - say – </a:t>
            </a:r>
            <a:r>
              <a:rPr lang="en-US" sz="2400" dirty="0" err="1">
                <a:latin typeface="Times New Roman" pitchFamily="18" charset="0"/>
                <a:cs typeface="Times New Roman" pitchFamily="18" charset="0"/>
              </a:rPr>
              <a:t>thâu</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cắn</a:t>
            </a:r>
            <a:endParaRPr lang="en-US" sz="2400" dirty="0">
              <a:latin typeface="Times New Roman" pitchFamily="18" charset="0"/>
              <a:cs typeface="Times New Roman" pitchFamily="18" charset="0"/>
            </a:endParaRPr>
          </a:p>
        </p:txBody>
      </p:sp>
      <p:sp>
        <p:nvSpPr>
          <p:cNvPr id="6" name="Rectangle 5"/>
          <p:cNvSpPr/>
          <p:nvPr/>
        </p:nvSpPr>
        <p:spPr>
          <a:xfrm>
            <a:off x="1386557" y="3389409"/>
            <a:ext cx="6054093"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chỉ</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thái</a:t>
            </a:r>
            <a:r>
              <a:rPr lang="en-US" sz="2400" dirty="0">
                <a:latin typeface="Times New Roman" pitchFamily="18" charset="0"/>
                <a:cs typeface="Times New Roman" pitchFamily="18" charset="0"/>
              </a:rPr>
              <a:t>: no </a:t>
            </a:r>
            <a:r>
              <a:rPr lang="en-US" sz="2400" dirty="0" err="1">
                <a:latin typeface="Times New Roman" pitchFamily="18" charset="0"/>
                <a:cs typeface="Times New Roman" pitchFamily="18" charset="0"/>
              </a:rPr>
              <a:t>nê</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chếnh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choáng</a:t>
            </a:r>
            <a:endParaRPr lang="en-US" sz="2400" dirty="0">
              <a:latin typeface="Times New Roman" pitchFamily="18" charset="0"/>
              <a:cs typeface="Times New Roman" pitchFamily="18" charset="0"/>
            </a:endParaRPr>
          </a:p>
        </p:txBody>
      </p:sp>
      <p:sp>
        <p:nvSpPr>
          <p:cNvPr id="8" name="Rectangle 7"/>
          <p:cNvSpPr/>
          <p:nvPr/>
        </p:nvSpPr>
        <p:spPr>
          <a:xfrm>
            <a:off x="104413" y="5095940"/>
            <a:ext cx="8706574"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b="1" dirty="0" err="1" smtClean="0">
                <a:latin typeface="Times New Roman" pitchFamily="18" charset="0"/>
                <a:cs typeface="Times New Roman" pitchFamily="18" charset="0"/>
              </a:rPr>
              <a:t>Liên</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”-&gt;</a:t>
            </a:r>
            <a:r>
              <a:rPr lang="en-US" sz="2400" b="1" dirty="0" err="1">
                <a:latin typeface="Times New Roman" pitchFamily="18" charset="0"/>
                <a:cs typeface="Times New Roman" pitchFamily="18" charset="0"/>
              </a:rPr>
              <a:t>gợi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vẻ</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đẹp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phú</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cuộc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muốn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hưởng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tóm</a:t>
            </a:r>
            <a:r>
              <a:rPr lang="en-US" sz="2400" b="1" dirty="0">
                <a:latin typeface="Times New Roman" pitchFamily="18" charset="0"/>
                <a:cs typeface="Times New Roman" pitchFamily="18" charset="0"/>
              </a:rPr>
              <a:t> </a:t>
            </a:r>
            <a:r>
              <a:rPr lang="vi-VN" sz="2400" b="1" dirty="0" smtClean="0">
                <a:latin typeface="Times New Roman" pitchFamily="18" charset="0"/>
                <a:cs typeface="Times New Roman" pitchFamily="18" charset="0"/>
              </a:rPr>
              <a:t>c</a:t>
            </a:r>
            <a:r>
              <a:rPr lang="en-US" sz="2400" b="1" dirty="0" err="1" smtClean="0">
                <a:latin typeface="Times New Roman" pitchFamily="18" charset="0"/>
                <a:cs typeface="Times New Roman" pitchFamily="18" charset="0"/>
              </a:rPr>
              <a:t>uộc</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sống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a:t>
            </a:r>
          </a:p>
        </p:txBody>
      </p:sp>
    </p:spTree>
    <p:extLst>
      <p:ext uri="{BB962C8B-B14F-4D97-AF65-F5344CB8AC3E}">
        <p14:creationId xmlns:p14="http://schemas.microsoft.com/office/powerpoint/2010/main" val="214640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855" y="0"/>
            <a:ext cx="9155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0" y="655036"/>
            <a:ext cx="6534161"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Nhịp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điệu</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dồn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cuồng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nhiệt</a:t>
            </a:r>
            <a:endParaRPr lang="en-US" sz="2400" b="1" dirty="0">
              <a:latin typeface="Times New Roman" pitchFamily="18" charset="0"/>
              <a:cs typeface="Times New Roman" pitchFamily="18" charset="0"/>
            </a:endParaRPr>
          </a:p>
        </p:txBody>
      </p:sp>
      <p:sp>
        <p:nvSpPr>
          <p:cNvPr id="5" name="Rectangle 4"/>
          <p:cNvSpPr/>
          <p:nvPr/>
        </p:nvSpPr>
        <p:spPr>
          <a:xfrm>
            <a:off x="381000" y="3276600"/>
            <a:ext cx="8552945"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mẻ</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Hỡi</a:t>
            </a:r>
            <a:r>
              <a:rPr lang="en-US" sz="2400" b="1"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xuân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hồng</a:t>
            </a:r>
            <a:r>
              <a:rPr lang="en-US" sz="2400" b="1" dirty="0">
                <a:latin typeface="Times New Roman" pitchFamily="18" charset="0"/>
                <a:cs typeface="Times New Roman" pitchFamily="18" charset="0"/>
              </a:rPr>
              <a:t>, ta </a:t>
            </a:r>
            <a:r>
              <a:rPr lang="en-US" sz="2400" b="1" dirty="0" err="1">
                <a:latin typeface="Times New Roman" pitchFamily="18" charset="0"/>
                <a:cs typeface="Times New Roman" pitchFamily="18" charset="0"/>
              </a:rPr>
              <a:t>muốn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cắn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ngươi</a:t>
            </a:r>
            <a:r>
              <a:rPr lang="en-US" sz="2400" b="1"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4640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Administrator.WB23TVZ4HDAU2BV\Pictures\tải xuống (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1" y="1752600"/>
            <a:ext cx="8077200"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Tiểu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Đoạn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xúc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dâng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trào</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thể</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yêu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cuộc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đời</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mãnh</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liệt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X</a:t>
            </a:r>
            <a:r>
              <a:rPr lang="vi-VN" sz="2800" b="1" dirty="0" smtClean="0">
                <a:latin typeface="Times New Roman" pitchFamily="18" charset="0"/>
                <a:cs typeface="Times New Roman" pitchFamily="18" charset="0"/>
              </a:rPr>
              <a:t>uân Diệu</a:t>
            </a:r>
            <a:r>
              <a:rPr lang="en-US" sz="2800" b="1"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6063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98425" y="228600"/>
            <a:ext cx="8740775" cy="6477000"/>
          </a:xfrm>
          <a:prstGeom prst="roundRect">
            <a:avLst>
              <a:gd name="adj" fmla="val 16667"/>
            </a:avLst>
          </a:prstGeom>
          <a:solidFill>
            <a:schemeClr val="bg1"/>
          </a:solidFill>
          <a:ln w="76200" cmpd="tri">
            <a:solidFill>
              <a:srgbClr val="CC0000"/>
            </a:solidFill>
            <a:round/>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vi-VN" altLang="en-US" b="0"/>
          </a:p>
        </p:txBody>
      </p:sp>
      <p:pic>
        <p:nvPicPr>
          <p:cNvPr id="8195" name="Picture 4"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667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AutoShape 6"/>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vi-VN" altLang="en-US"/>
          </a:p>
        </p:txBody>
      </p:sp>
      <p:sp>
        <p:nvSpPr>
          <p:cNvPr id="8197" name="AutoShape 7"/>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vi-VN" altLang="en-US"/>
          </a:p>
        </p:txBody>
      </p:sp>
      <p:sp>
        <p:nvSpPr>
          <p:cNvPr id="8198" name="Text Box 8"/>
          <p:cNvSpPr txBox="1">
            <a:spLocks noChangeArrowheads="1"/>
          </p:cNvSpPr>
          <p:nvPr/>
        </p:nvSpPr>
        <p:spPr bwMode="auto">
          <a:xfrm>
            <a:off x="3888280" y="1528527"/>
            <a:ext cx="17783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2800" b="0" dirty="0" smtClean="0">
                <a:latin typeface=".VnBlack" charset="0"/>
              </a:rPr>
              <a:t>C</a:t>
            </a:r>
            <a:r>
              <a:rPr lang="vi-VN" altLang="en-US" sz="2800" b="0" dirty="0" smtClean="0">
                <a:latin typeface=".VnBlack" charset="0"/>
              </a:rPr>
              <a:t>âu hỏi </a:t>
            </a:r>
            <a:r>
              <a:rPr lang="en-US" altLang="en-US" sz="2800" b="0" dirty="0" smtClean="0">
                <a:latin typeface=".VnBlack" charset="0"/>
              </a:rPr>
              <a:t>1</a:t>
            </a:r>
            <a:endParaRPr lang="en-US" altLang="en-US" sz="2800" b="0" dirty="0">
              <a:latin typeface=".VnBlack" charset="0"/>
            </a:endParaRPr>
          </a:p>
        </p:txBody>
      </p:sp>
      <p:sp>
        <p:nvSpPr>
          <p:cNvPr id="4112" name="Text Box 16"/>
          <p:cNvSpPr txBox="1">
            <a:spLocks noChangeArrowheads="1"/>
          </p:cNvSpPr>
          <p:nvPr/>
        </p:nvSpPr>
        <p:spPr bwMode="auto">
          <a:xfrm>
            <a:off x="228600" y="2473591"/>
            <a:ext cx="8496300" cy="954107"/>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lvl1pPr marL="609600" indent="-6096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buFont typeface="Wingdings" charset="2"/>
              <a:buNone/>
            </a:pPr>
            <a:r>
              <a:rPr lang="vi-VN" altLang="en-US" sz="2800" dirty="0" smtClean="0"/>
              <a:t>Nhà thơ nào được Hoài Thanh đánh giá là: </a:t>
            </a:r>
            <a:r>
              <a:rPr lang="vi-VN" altLang="en-US" sz="2800" i="1" dirty="0" smtClean="0"/>
              <a:t>“Nhà thơ mới nhất trong những nhà thơ mới”</a:t>
            </a:r>
            <a:r>
              <a:rPr lang="vi-VN" altLang="en-US" sz="2800" dirty="0" smtClean="0"/>
              <a:t>?</a:t>
            </a:r>
            <a:endParaRPr lang="en-US" altLang="en-US" sz="2800" dirty="0"/>
          </a:p>
        </p:txBody>
      </p:sp>
      <p:sp>
        <p:nvSpPr>
          <p:cNvPr id="4113" name="Text Box 17"/>
          <p:cNvSpPr txBox="1">
            <a:spLocks noChangeArrowheads="1"/>
          </p:cNvSpPr>
          <p:nvPr/>
        </p:nvSpPr>
        <p:spPr bwMode="auto">
          <a:xfrm>
            <a:off x="3147574" y="4952980"/>
            <a:ext cx="3103179" cy="86201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lnSpc>
                <a:spcPct val="125000"/>
              </a:lnSpc>
              <a:spcBef>
                <a:spcPct val="50000"/>
              </a:spcBef>
            </a:pPr>
            <a:r>
              <a:rPr lang="en-US" altLang="en-US" sz="4000" dirty="0" smtClean="0">
                <a:solidFill>
                  <a:srgbClr val="FF0000"/>
                </a:solidFill>
              </a:rPr>
              <a:t> </a:t>
            </a:r>
            <a:r>
              <a:rPr lang="vi-VN" altLang="en-US" sz="4000" dirty="0" smtClean="0">
                <a:solidFill>
                  <a:srgbClr val="FF0000"/>
                </a:solidFill>
              </a:rPr>
              <a:t>Xuân Diệu</a:t>
            </a:r>
            <a:endParaRPr lang="en-US" altLang="en-US" sz="4000" dirty="0">
              <a:solidFill>
                <a:srgbClr val="FF0000"/>
              </a:solidFill>
            </a:endParaRPr>
          </a:p>
        </p:txBody>
      </p:sp>
      <p:sp>
        <p:nvSpPr>
          <p:cNvPr id="4114" name="Text Box 18"/>
          <p:cNvSpPr txBox="1">
            <a:spLocks noChangeArrowheads="1"/>
          </p:cNvSpPr>
          <p:nvPr/>
        </p:nvSpPr>
        <p:spPr bwMode="auto">
          <a:xfrm>
            <a:off x="990600" y="4088587"/>
            <a:ext cx="1210588" cy="52322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spAutoFit/>
            <a:flatTx/>
          </a:bodyPr>
          <a:lstStyle/>
          <a:p>
            <a:pPr algn="l">
              <a:defRPr/>
            </a:pPr>
            <a:r>
              <a:rPr lang="vi-VN" sz="2800" dirty="0" smtClean="0">
                <a:effectLst>
                  <a:outerShdw blurRad="38100" dist="38100" dir="2700000" algn="tl">
                    <a:srgbClr val="FFFFFF"/>
                  </a:outerShdw>
                </a:effectLst>
                <a:latin typeface=".VnArial" pitchFamily="34" charset="0"/>
              </a:rPr>
              <a:t>Đáp án</a:t>
            </a:r>
            <a:endParaRPr lang="en-US" sz="2800" dirty="0">
              <a:effectLst>
                <a:outerShdw blurRad="38100" dist="38100" dir="2700000" algn="tl">
                  <a:srgbClr val="FFFFFF"/>
                </a:outerShdw>
              </a:effectLst>
              <a:latin typeface=".VnArial" pitchFamily="34" charset="0"/>
            </a:endParaRPr>
          </a:p>
        </p:txBody>
      </p:sp>
      <p:sp>
        <p:nvSpPr>
          <p:cNvPr id="8203" name="WordArt 50">
            <a:hlinkClick r:id="rId8" action="ppaction://hlinksldjump"/>
          </p:cNvPr>
          <p:cNvSpPr>
            <a:spLocks noChangeArrowheads="1" noChangeShapeType="1" noTextEdit="1"/>
          </p:cNvSpPr>
          <p:nvPr/>
        </p:nvSpPr>
        <p:spPr bwMode="auto">
          <a:xfrm>
            <a:off x="2060575" y="547688"/>
            <a:ext cx="5181600" cy="609600"/>
          </a:xfrm>
          <a:prstGeom prst="rect">
            <a:avLst/>
          </a:prstGeom>
        </p:spPr>
        <p:txBody>
          <a:bodyPr wrap="none" fromWordArt="1">
            <a:prstTxWarp prst="textPlain">
              <a:avLst>
                <a:gd name="adj" fmla="val 50000"/>
              </a:avLst>
            </a:prstTxWarp>
          </a:bodyPr>
          <a:lstStyle/>
          <a:p>
            <a:r>
              <a:rPr lang="vi-VN"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9999"/>
                    </a:srgbClr>
                  </a:outerShdw>
                </a:effectLst>
                <a:ea typeface="Arial" charset="0"/>
                <a:cs typeface="Arial" charset="0"/>
              </a:rPr>
              <a:t>KHỞI ĐỘNG</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9999"/>
                  </a:srgbClr>
                </a:outerShdw>
              </a:effectLst>
              <a:ea typeface="Arial" charset="0"/>
              <a:cs typeface="Arial" charset="0"/>
            </a:endParaRPr>
          </a:p>
        </p:txBody>
      </p:sp>
      <p:sp>
        <p:nvSpPr>
          <p:cNvPr id="178262" name="AutoShape 86"/>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800">
                <a:solidFill>
                  <a:schemeClr val="bg1"/>
                </a:solidFill>
              </a:rPr>
              <a:t>Bắt </a:t>
            </a:r>
          </a:p>
          <a:p>
            <a:pPr eaLnBrk="1" hangingPunct="1"/>
            <a:r>
              <a:rPr lang="en-US" altLang="en-US" sz="2800">
                <a:solidFill>
                  <a:schemeClr val="bg1"/>
                </a:solidFill>
              </a:rPr>
              <a:t>đầu</a:t>
            </a:r>
          </a:p>
        </p:txBody>
      </p:sp>
      <p:sp>
        <p:nvSpPr>
          <p:cNvPr id="178263" name="AutoShape 87"/>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9</a:t>
            </a:r>
          </a:p>
        </p:txBody>
      </p:sp>
      <p:sp>
        <p:nvSpPr>
          <p:cNvPr id="178264" name="AutoShape 88"/>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8</a:t>
            </a:r>
          </a:p>
        </p:txBody>
      </p:sp>
      <p:sp>
        <p:nvSpPr>
          <p:cNvPr id="178265" name="AutoShape 89"/>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7</a:t>
            </a:r>
          </a:p>
        </p:txBody>
      </p:sp>
      <p:sp>
        <p:nvSpPr>
          <p:cNvPr id="178266" name="AutoShape 90"/>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6</a:t>
            </a:r>
          </a:p>
        </p:txBody>
      </p:sp>
      <p:sp>
        <p:nvSpPr>
          <p:cNvPr id="178267" name="AutoShape 91"/>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5</a:t>
            </a:r>
          </a:p>
        </p:txBody>
      </p:sp>
      <p:sp>
        <p:nvSpPr>
          <p:cNvPr id="178268" name="AutoShape 92"/>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4</a:t>
            </a:r>
          </a:p>
        </p:txBody>
      </p:sp>
      <p:sp>
        <p:nvSpPr>
          <p:cNvPr id="178269" name="AutoShape 93"/>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3</a:t>
            </a:r>
          </a:p>
        </p:txBody>
      </p:sp>
      <p:sp>
        <p:nvSpPr>
          <p:cNvPr id="178270" name="AutoShape 94"/>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2</a:t>
            </a:r>
          </a:p>
        </p:txBody>
      </p:sp>
      <p:sp>
        <p:nvSpPr>
          <p:cNvPr id="178271" name="AutoShape 95"/>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1</a:t>
            </a:r>
          </a:p>
        </p:txBody>
      </p:sp>
      <p:sp>
        <p:nvSpPr>
          <p:cNvPr id="178272" name="AutoShape 96"/>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400" dirty="0" err="1">
                <a:solidFill>
                  <a:schemeClr val="bg1"/>
                </a:solidFill>
              </a:rPr>
              <a:t>Hết</a:t>
            </a:r>
            <a:r>
              <a:rPr lang="en-US" altLang="en-US" sz="2400" dirty="0">
                <a:solidFill>
                  <a:schemeClr val="bg1"/>
                </a:solidFill>
              </a:rPr>
              <a:t> </a:t>
            </a:r>
          </a:p>
          <a:p>
            <a:pPr eaLnBrk="1" hangingPunct="1"/>
            <a:r>
              <a:rPr lang="en-US" altLang="en-US" sz="2400" dirty="0" err="1">
                <a:solidFill>
                  <a:schemeClr val="bg1"/>
                </a:solidFill>
              </a:rPr>
              <a:t>giờ</a:t>
            </a:r>
            <a:endParaRPr lang="en-US" altLang="en-US" sz="2400" dirty="0">
              <a:solidFill>
                <a:schemeClr val="bg1"/>
              </a:solidFill>
            </a:endParaRPr>
          </a:p>
        </p:txBody>
      </p:sp>
    </p:spTree>
    <p:extLst>
      <p:ext uri="{BB962C8B-B14F-4D97-AF65-F5344CB8AC3E}">
        <p14:creationId xmlns:p14="http://schemas.microsoft.com/office/powerpoint/2010/main" val="105674971"/>
      </p:ext>
    </p:extLst>
  </p:cSld>
  <p:clrMapOvr>
    <a:masterClrMapping/>
  </p:clrMapOvr>
  <p:transition spd="slow" advClick="0">
    <p:zoom/>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114"/>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113"/>
                                        </p:tgtEl>
                                        <p:attrNameLst>
                                          <p:attrName>style.visibility</p:attrName>
                                        </p:attrNameLst>
                                      </p:cBhvr>
                                      <p:to>
                                        <p:strVal val="visible"/>
                                      </p:to>
                                    </p:set>
                                    <p:animEffect transition="in" filter="blinds(horizontal)">
                                      <p:cBhvr>
                                        <p:cTn id="15" dur="2000"/>
                                        <p:tgtEl>
                                          <p:spTgt spid="4113"/>
                                        </p:tgtEl>
                                      </p:cBhvr>
                                    </p:animEffect>
                                  </p:childTnLst>
                                  <p:subTnLst>
                                    <p:audio>
                                      <p:cMediaNode>
                                        <p:cTn display="0" masterRel="sameClick">
                                          <p:stCondLst>
                                            <p:cond evt="begin" delay="0">
                                              <p:tn val="13"/>
                                            </p:cond>
                                          </p:stCondLst>
                                          <p:endCondLst>
                                            <p:cond evt="onStopAudio" delay="0">
                                              <p:tgtEl>
                                                <p:sldTgt/>
                                              </p:tgtEl>
                                            </p:cond>
                                          </p:endCondLst>
                                        </p:cTn>
                                        <p:tgtEl>
                                          <p:sndTgt r:embed="rId4" name="FELIZ2.WAV"/>
                                        </p:tgtEl>
                                      </p:cMediaNode>
                                    </p:audio>
                                  </p:subTnLst>
                                </p:cTn>
                              </p:par>
                              <p:par>
                                <p:cTn id="16" presetID="22" presetClass="emph" presetSubtype="0" repeatCount="5000" fill="remove" nodeType="withEffect">
                                  <p:stCondLst>
                                    <p:cond delay="0"/>
                                  </p:stCondLst>
                                  <p:childTnLst>
                                    <p:animClr clrSpc="hsl" dir="cw">
                                      <p:cBhvr override="childStyle">
                                        <p:cTn id="17" dur="500" fill="hold"/>
                                        <p:tgtEl>
                                          <p:spTgt spid="4113"/>
                                        </p:tgtEl>
                                        <p:attrNameLst>
                                          <p:attrName>style.color</p:attrName>
                                        </p:attrNameLst>
                                      </p:cBhvr>
                                      <p:by>
                                        <p:hsl h="-7200000" s="0" l="0"/>
                                      </p:by>
                                    </p:animClr>
                                    <p:animClr clrSpc="hsl" dir="cw">
                                      <p:cBhvr>
                                        <p:cTn id="18" dur="500" fill="hold"/>
                                        <p:tgtEl>
                                          <p:spTgt spid="4113"/>
                                        </p:tgtEl>
                                        <p:attrNameLst>
                                          <p:attrName>fillcolor</p:attrName>
                                        </p:attrNameLst>
                                      </p:cBhvr>
                                      <p:by>
                                        <p:hsl h="-7200000" s="0" l="0"/>
                                      </p:by>
                                    </p:animClr>
                                    <p:animClr clrSpc="hsl" dir="cw">
                                      <p:cBhvr>
                                        <p:cTn id="19" dur="500" fill="hold"/>
                                        <p:tgtEl>
                                          <p:spTgt spid="4113"/>
                                        </p:tgtEl>
                                        <p:attrNameLst>
                                          <p:attrName>stroke.color</p:attrName>
                                        </p:attrNameLst>
                                      </p:cBhvr>
                                      <p:by>
                                        <p:hsl h="-7200000" s="0" l="0"/>
                                      </p:by>
                                    </p:animClr>
                                    <p:set>
                                      <p:cBhvr>
                                        <p:cTn id="20" dur="500" fill="hold"/>
                                        <p:tgtEl>
                                          <p:spTgt spid="4113"/>
                                        </p:tgtEl>
                                        <p:attrNameLst>
                                          <p:attrName>fill.type</p:attrName>
                                        </p:attrNameLst>
                                      </p:cBhvr>
                                      <p:to>
                                        <p:strVal val="solid"/>
                                      </p:to>
                                    </p:set>
                                  </p:childTnLst>
                                </p:cTn>
                              </p:par>
                            </p:childTnLst>
                          </p:cTn>
                        </p:par>
                      </p:childTnLst>
                    </p:cTn>
                  </p:par>
                </p:childTnLst>
              </p:cTn>
              <p:nextCondLst>
                <p:cond evt="onClick" delay="0">
                  <p:tgtEl>
                    <p:spTgt spid="4114"/>
                  </p:tgtEl>
                </p:cond>
              </p:nextCondLst>
            </p:seq>
            <p:seq concurrent="1" nextAc="seek">
              <p:cTn id="21" restart="whenNotActive" fill="hold" evtFilter="cancelBubble" nodeType="interactiveSeq">
                <p:stCondLst>
                  <p:cond evt="onClick" delay="0">
                    <p:tgtEl>
                      <p:spTgt spid="178262"/>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5" presetClass="entr" presetSubtype="10" fill="hold" grpId="0" nodeType="afterEffect">
                                  <p:stCondLst>
                                    <p:cond delay="500"/>
                                  </p:stCondLst>
                                  <p:childTnLst>
                                    <p:set>
                                      <p:cBhvr>
                                        <p:cTn id="25" dur="1" fill="hold">
                                          <p:stCondLst>
                                            <p:cond delay="0"/>
                                          </p:stCondLst>
                                        </p:cTn>
                                        <p:tgtEl>
                                          <p:spTgt spid="178263"/>
                                        </p:tgtEl>
                                        <p:attrNameLst>
                                          <p:attrName>style.visibility</p:attrName>
                                        </p:attrNameLst>
                                      </p:cBhvr>
                                      <p:to>
                                        <p:strVal val="visible"/>
                                      </p:to>
                                    </p:set>
                                    <p:animEffect transition="in" filter="checkerboard(across)">
                                      <p:cBhvr>
                                        <p:cTn id="26" dur="1000"/>
                                        <p:tgtEl>
                                          <p:spTgt spid="178263"/>
                                        </p:tgtEl>
                                      </p:cBhvr>
                                    </p:animEffect>
                                  </p:childTnLst>
                                  <p:subTnLst>
                                    <p:audio>
                                      <p:cMediaNode>
                                        <p:cTn display="0" masterRel="sameClick">
                                          <p:stCondLst>
                                            <p:cond evt="begin" delay="0">
                                              <p:tn val="24"/>
                                            </p:cond>
                                          </p:stCondLst>
                                          <p:endCondLst>
                                            <p:cond evt="onStopAudio" delay="0">
                                              <p:tgtEl>
                                                <p:sldTgt/>
                                              </p:tgtEl>
                                            </p:cond>
                                          </p:endCondLst>
                                        </p:cTn>
                                        <p:tgtEl>
                                          <p:sndTgt r:embed="rId5" name="beep.wav"/>
                                        </p:tgtEl>
                                      </p:cMediaNode>
                                    </p:audio>
                                  </p:subTnLst>
                                </p:cTn>
                              </p:par>
                            </p:childTnLst>
                          </p:cTn>
                        </p:par>
                        <p:par>
                          <p:cTn id="27" fill="hold" nodeType="afterGroup">
                            <p:stCondLst>
                              <p:cond delay="1500"/>
                            </p:stCondLst>
                            <p:childTnLst>
                              <p:par>
                                <p:cTn id="28" presetID="5" presetClass="entr" presetSubtype="10" fill="hold" grpId="0" nodeType="afterEffect">
                                  <p:stCondLst>
                                    <p:cond delay="500"/>
                                  </p:stCondLst>
                                  <p:childTnLst>
                                    <p:set>
                                      <p:cBhvr>
                                        <p:cTn id="29" dur="1" fill="hold">
                                          <p:stCondLst>
                                            <p:cond delay="0"/>
                                          </p:stCondLst>
                                        </p:cTn>
                                        <p:tgtEl>
                                          <p:spTgt spid="178264"/>
                                        </p:tgtEl>
                                        <p:attrNameLst>
                                          <p:attrName>style.visibility</p:attrName>
                                        </p:attrNameLst>
                                      </p:cBhvr>
                                      <p:to>
                                        <p:strVal val="visible"/>
                                      </p:to>
                                    </p:set>
                                    <p:animEffect transition="in" filter="checkerboard(across)">
                                      <p:cBhvr>
                                        <p:cTn id="30" dur="1000"/>
                                        <p:tgtEl>
                                          <p:spTgt spid="178264"/>
                                        </p:tgtEl>
                                      </p:cBhvr>
                                    </p:animEffect>
                                  </p:childTnLst>
                                  <p:subTnLst>
                                    <p:audio>
                                      <p:cMediaNode>
                                        <p:cTn display="0" masterRel="sameClick">
                                          <p:stCondLst>
                                            <p:cond evt="begin" delay="0">
                                              <p:tn val="28"/>
                                            </p:cond>
                                          </p:stCondLst>
                                          <p:endCondLst>
                                            <p:cond evt="onStopAudio" delay="0">
                                              <p:tgtEl>
                                                <p:sldTgt/>
                                              </p:tgtEl>
                                            </p:cond>
                                          </p:endCondLst>
                                        </p:cTn>
                                        <p:tgtEl>
                                          <p:sndTgt r:embed="rId5" name="beep.wav"/>
                                        </p:tgtEl>
                                      </p:cMediaNode>
                                    </p:audio>
                                  </p:subTnLst>
                                </p:cTn>
                              </p:par>
                            </p:childTnLst>
                          </p:cTn>
                        </p:par>
                        <p:par>
                          <p:cTn id="31" fill="hold" nodeType="afterGroup">
                            <p:stCondLst>
                              <p:cond delay="3000"/>
                            </p:stCondLst>
                            <p:childTnLst>
                              <p:par>
                                <p:cTn id="32" presetID="5" presetClass="entr" presetSubtype="10" fill="hold" grpId="0" nodeType="afterEffect">
                                  <p:stCondLst>
                                    <p:cond delay="500"/>
                                  </p:stCondLst>
                                  <p:childTnLst>
                                    <p:set>
                                      <p:cBhvr>
                                        <p:cTn id="33" dur="1" fill="hold">
                                          <p:stCondLst>
                                            <p:cond delay="0"/>
                                          </p:stCondLst>
                                        </p:cTn>
                                        <p:tgtEl>
                                          <p:spTgt spid="178265"/>
                                        </p:tgtEl>
                                        <p:attrNameLst>
                                          <p:attrName>style.visibility</p:attrName>
                                        </p:attrNameLst>
                                      </p:cBhvr>
                                      <p:to>
                                        <p:strVal val="visible"/>
                                      </p:to>
                                    </p:set>
                                    <p:animEffect transition="in" filter="checkerboard(across)">
                                      <p:cBhvr>
                                        <p:cTn id="34" dur="1000"/>
                                        <p:tgtEl>
                                          <p:spTgt spid="178265"/>
                                        </p:tgtEl>
                                      </p:cBhvr>
                                    </p:animEffect>
                                  </p:childTnLst>
                                  <p:subTnLst>
                                    <p:audio>
                                      <p:cMediaNode>
                                        <p:cTn display="0" masterRel="sameClick">
                                          <p:stCondLst>
                                            <p:cond evt="begin" delay="0">
                                              <p:tn val="32"/>
                                            </p:cond>
                                          </p:stCondLst>
                                          <p:endCondLst>
                                            <p:cond evt="onStopAudio" delay="0">
                                              <p:tgtEl>
                                                <p:sldTgt/>
                                              </p:tgtEl>
                                            </p:cond>
                                          </p:endCondLst>
                                        </p:cTn>
                                        <p:tgtEl>
                                          <p:sndTgt r:embed="rId5" name="beep.wav"/>
                                        </p:tgtEl>
                                      </p:cMediaNode>
                                    </p:audio>
                                  </p:subTnLst>
                                </p:cTn>
                              </p:par>
                            </p:childTnLst>
                          </p:cTn>
                        </p:par>
                        <p:par>
                          <p:cTn id="35" fill="hold" nodeType="afterGroup">
                            <p:stCondLst>
                              <p:cond delay="4500"/>
                            </p:stCondLst>
                            <p:childTnLst>
                              <p:par>
                                <p:cTn id="36" presetID="5" presetClass="entr" presetSubtype="10" fill="hold" grpId="0" nodeType="afterEffect">
                                  <p:stCondLst>
                                    <p:cond delay="500"/>
                                  </p:stCondLst>
                                  <p:childTnLst>
                                    <p:set>
                                      <p:cBhvr>
                                        <p:cTn id="37" dur="1" fill="hold">
                                          <p:stCondLst>
                                            <p:cond delay="0"/>
                                          </p:stCondLst>
                                        </p:cTn>
                                        <p:tgtEl>
                                          <p:spTgt spid="178266"/>
                                        </p:tgtEl>
                                        <p:attrNameLst>
                                          <p:attrName>style.visibility</p:attrName>
                                        </p:attrNameLst>
                                      </p:cBhvr>
                                      <p:to>
                                        <p:strVal val="visible"/>
                                      </p:to>
                                    </p:set>
                                    <p:animEffect transition="in" filter="checkerboard(across)">
                                      <p:cBhvr>
                                        <p:cTn id="38" dur="1000"/>
                                        <p:tgtEl>
                                          <p:spTgt spid="178266"/>
                                        </p:tgtEl>
                                      </p:cBhvr>
                                    </p:animEffect>
                                  </p:childTnLst>
                                  <p:subTnLst>
                                    <p:audio>
                                      <p:cMediaNode>
                                        <p:cTn display="0" masterRel="sameClick">
                                          <p:stCondLst>
                                            <p:cond evt="begin" delay="0">
                                              <p:tn val="36"/>
                                            </p:cond>
                                          </p:stCondLst>
                                          <p:endCondLst>
                                            <p:cond evt="onStopAudio" delay="0">
                                              <p:tgtEl>
                                                <p:sldTgt/>
                                              </p:tgtEl>
                                            </p:cond>
                                          </p:endCondLst>
                                        </p:cTn>
                                        <p:tgtEl>
                                          <p:sndTgt r:embed="rId5" name="beep.wav"/>
                                        </p:tgtEl>
                                      </p:cMediaNode>
                                    </p:audio>
                                  </p:subTnLst>
                                </p:cTn>
                              </p:par>
                            </p:childTnLst>
                          </p:cTn>
                        </p:par>
                        <p:par>
                          <p:cTn id="39" fill="hold" nodeType="afterGroup">
                            <p:stCondLst>
                              <p:cond delay="6000"/>
                            </p:stCondLst>
                            <p:childTnLst>
                              <p:par>
                                <p:cTn id="40" presetID="5" presetClass="entr" presetSubtype="10" fill="hold" grpId="0" nodeType="afterEffect">
                                  <p:stCondLst>
                                    <p:cond delay="500"/>
                                  </p:stCondLst>
                                  <p:childTnLst>
                                    <p:set>
                                      <p:cBhvr>
                                        <p:cTn id="41" dur="1" fill="hold">
                                          <p:stCondLst>
                                            <p:cond delay="0"/>
                                          </p:stCondLst>
                                        </p:cTn>
                                        <p:tgtEl>
                                          <p:spTgt spid="178267"/>
                                        </p:tgtEl>
                                        <p:attrNameLst>
                                          <p:attrName>style.visibility</p:attrName>
                                        </p:attrNameLst>
                                      </p:cBhvr>
                                      <p:to>
                                        <p:strVal val="visible"/>
                                      </p:to>
                                    </p:set>
                                    <p:animEffect transition="in" filter="checkerboard(across)">
                                      <p:cBhvr>
                                        <p:cTn id="42" dur="1000"/>
                                        <p:tgtEl>
                                          <p:spTgt spid="178267"/>
                                        </p:tgtEl>
                                      </p:cBhvr>
                                    </p:animEffect>
                                  </p:childTnLst>
                                  <p:subTnLst>
                                    <p:audio>
                                      <p:cMediaNode>
                                        <p:cTn display="0" masterRel="sameClick">
                                          <p:stCondLst>
                                            <p:cond evt="begin" delay="0">
                                              <p:tn val="40"/>
                                            </p:cond>
                                          </p:stCondLst>
                                          <p:endCondLst>
                                            <p:cond evt="onStopAudio" delay="0">
                                              <p:tgtEl>
                                                <p:sldTgt/>
                                              </p:tgtEl>
                                            </p:cond>
                                          </p:endCondLst>
                                        </p:cTn>
                                        <p:tgtEl>
                                          <p:sndTgt r:embed="rId5" name="beep.wav"/>
                                        </p:tgtEl>
                                      </p:cMediaNode>
                                    </p:audio>
                                  </p:subTnLst>
                                </p:cTn>
                              </p:par>
                            </p:childTnLst>
                          </p:cTn>
                        </p:par>
                        <p:par>
                          <p:cTn id="43" fill="hold" nodeType="afterGroup">
                            <p:stCondLst>
                              <p:cond delay="7500"/>
                            </p:stCondLst>
                            <p:childTnLst>
                              <p:par>
                                <p:cTn id="44" presetID="5" presetClass="entr" presetSubtype="10" fill="hold" grpId="0" nodeType="afterEffect">
                                  <p:stCondLst>
                                    <p:cond delay="500"/>
                                  </p:stCondLst>
                                  <p:childTnLst>
                                    <p:set>
                                      <p:cBhvr>
                                        <p:cTn id="45" dur="1" fill="hold">
                                          <p:stCondLst>
                                            <p:cond delay="0"/>
                                          </p:stCondLst>
                                        </p:cTn>
                                        <p:tgtEl>
                                          <p:spTgt spid="178268"/>
                                        </p:tgtEl>
                                        <p:attrNameLst>
                                          <p:attrName>style.visibility</p:attrName>
                                        </p:attrNameLst>
                                      </p:cBhvr>
                                      <p:to>
                                        <p:strVal val="visible"/>
                                      </p:to>
                                    </p:set>
                                    <p:animEffect transition="in" filter="checkerboard(across)">
                                      <p:cBhvr>
                                        <p:cTn id="46" dur="1000"/>
                                        <p:tgtEl>
                                          <p:spTgt spid="178268"/>
                                        </p:tgtEl>
                                      </p:cBhvr>
                                    </p:animEffect>
                                  </p:childTnLst>
                                  <p:subTnLst>
                                    <p:audio>
                                      <p:cMediaNode>
                                        <p:cTn display="0" masterRel="sameClick">
                                          <p:stCondLst>
                                            <p:cond evt="begin" delay="0">
                                              <p:tn val="44"/>
                                            </p:cond>
                                          </p:stCondLst>
                                          <p:endCondLst>
                                            <p:cond evt="onStopAudio" delay="0">
                                              <p:tgtEl>
                                                <p:sldTgt/>
                                              </p:tgtEl>
                                            </p:cond>
                                          </p:endCondLst>
                                        </p:cTn>
                                        <p:tgtEl>
                                          <p:sndTgt r:embed="rId5" name="beep.wav"/>
                                        </p:tgtEl>
                                      </p:cMediaNode>
                                    </p:audio>
                                  </p:subTnLst>
                                </p:cTn>
                              </p:par>
                            </p:childTnLst>
                          </p:cTn>
                        </p:par>
                        <p:par>
                          <p:cTn id="47" fill="hold" nodeType="afterGroup">
                            <p:stCondLst>
                              <p:cond delay="9000"/>
                            </p:stCondLst>
                            <p:childTnLst>
                              <p:par>
                                <p:cTn id="48" presetID="5" presetClass="entr" presetSubtype="10" fill="hold" grpId="0" nodeType="afterEffect">
                                  <p:stCondLst>
                                    <p:cond delay="500"/>
                                  </p:stCondLst>
                                  <p:childTnLst>
                                    <p:set>
                                      <p:cBhvr>
                                        <p:cTn id="49" dur="1" fill="hold">
                                          <p:stCondLst>
                                            <p:cond delay="0"/>
                                          </p:stCondLst>
                                        </p:cTn>
                                        <p:tgtEl>
                                          <p:spTgt spid="178269"/>
                                        </p:tgtEl>
                                        <p:attrNameLst>
                                          <p:attrName>style.visibility</p:attrName>
                                        </p:attrNameLst>
                                      </p:cBhvr>
                                      <p:to>
                                        <p:strVal val="visible"/>
                                      </p:to>
                                    </p:set>
                                    <p:animEffect transition="in" filter="checkerboard(across)">
                                      <p:cBhvr>
                                        <p:cTn id="50" dur="1000"/>
                                        <p:tgtEl>
                                          <p:spTgt spid="178269"/>
                                        </p:tgtEl>
                                      </p:cBhvr>
                                    </p:animEffect>
                                  </p:childTnLst>
                                  <p:subTnLst>
                                    <p:audio>
                                      <p:cMediaNode>
                                        <p:cTn display="0" masterRel="sameClick">
                                          <p:stCondLst>
                                            <p:cond evt="begin" delay="0">
                                              <p:tn val="48"/>
                                            </p:cond>
                                          </p:stCondLst>
                                          <p:endCondLst>
                                            <p:cond evt="onStopAudio" delay="0">
                                              <p:tgtEl>
                                                <p:sldTgt/>
                                              </p:tgtEl>
                                            </p:cond>
                                          </p:endCondLst>
                                        </p:cTn>
                                        <p:tgtEl>
                                          <p:sndTgt r:embed="rId5" name="beep.wav"/>
                                        </p:tgtEl>
                                      </p:cMediaNode>
                                    </p:audio>
                                  </p:subTnLst>
                                </p:cTn>
                              </p:par>
                            </p:childTnLst>
                          </p:cTn>
                        </p:par>
                        <p:par>
                          <p:cTn id="51" fill="hold" nodeType="afterGroup">
                            <p:stCondLst>
                              <p:cond delay="10500"/>
                            </p:stCondLst>
                            <p:childTnLst>
                              <p:par>
                                <p:cTn id="52" presetID="5" presetClass="entr" presetSubtype="10" fill="hold" grpId="0" nodeType="afterEffect">
                                  <p:stCondLst>
                                    <p:cond delay="500"/>
                                  </p:stCondLst>
                                  <p:childTnLst>
                                    <p:set>
                                      <p:cBhvr>
                                        <p:cTn id="53" dur="1" fill="hold">
                                          <p:stCondLst>
                                            <p:cond delay="0"/>
                                          </p:stCondLst>
                                        </p:cTn>
                                        <p:tgtEl>
                                          <p:spTgt spid="178270"/>
                                        </p:tgtEl>
                                        <p:attrNameLst>
                                          <p:attrName>style.visibility</p:attrName>
                                        </p:attrNameLst>
                                      </p:cBhvr>
                                      <p:to>
                                        <p:strVal val="visible"/>
                                      </p:to>
                                    </p:set>
                                    <p:animEffect transition="in" filter="checkerboard(across)">
                                      <p:cBhvr>
                                        <p:cTn id="54" dur="1000"/>
                                        <p:tgtEl>
                                          <p:spTgt spid="178270"/>
                                        </p:tgtEl>
                                      </p:cBhvr>
                                    </p:animEffect>
                                  </p:childTnLst>
                                  <p:subTnLst>
                                    <p:audio>
                                      <p:cMediaNode>
                                        <p:cTn display="0" masterRel="sameClick">
                                          <p:stCondLst>
                                            <p:cond evt="begin" delay="0">
                                              <p:tn val="52"/>
                                            </p:cond>
                                          </p:stCondLst>
                                          <p:endCondLst>
                                            <p:cond evt="onStopAudio" delay="0">
                                              <p:tgtEl>
                                                <p:sldTgt/>
                                              </p:tgtEl>
                                            </p:cond>
                                          </p:endCondLst>
                                        </p:cTn>
                                        <p:tgtEl>
                                          <p:sndTgt r:embed="rId5" name="beep.wav"/>
                                        </p:tgtEl>
                                      </p:cMediaNode>
                                    </p:audio>
                                  </p:subTnLst>
                                </p:cTn>
                              </p:par>
                            </p:childTnLst>
                          </p:cTn>
                        </p:par>
                        <p:par>
                          <p:cTn id="55" fill="hold" nodeType="afterGroup">
                            <p:stCondLst>
                              <p:cond delay="12000"/>
                            </p:stCondLst>
                            <p:childTnLst>
                              <p:par>
                                <p:cTn id="56" presetID="5" presetClass="entr" presetSubtype="10" fill="hold" grpId="0" nodeType="afterEffect">
                                  <p:stCondLst>
                                    <p:cond delay="500"/>
                                  </p:stCondLst>
                                  <p:childTnLst>
                                    <p:set>
                                      <p:cBhvr>
                                        <p:cTn id="57" dur="1" fill="hold">
                                          <p:stCondLst>
                                            <p:cond delay="0"/>
                                          </p:stCondLst>
                                        </p:cTn>
                                        <p:tgtEl>
                                          <p:spTgt spid="178271"/>
                                        </p:tgtEl>
                                        <p:attrNameLst>
                                          <p:attrName>style.visibility</p:attrName>
                                        </p:attrNameLst>
                                      </p:cBhvr>
                                      <p:to>
                                        <p:strVal val="visible"/>
                                      </p:to>
                                    </p:set>
                                    <p:animEffect transition="in" filter="checkerboard(across)">
                                      <p:cBhvr>
                                        <p:cTn id="58" dur="1000"/>
                                        <p:tgtEl>
                                          <p:spTgt spid="178271"/>
                                        </p:tgtEl>
                                      </p:cBhvr>
                                    </p:animEffect>
                                  </p:childTnLst>
                                  <p:subTnLst>
                                    <p:audio>
                                      <p:cMediaNode>
                                        <p:cTn display="0" masterRel="sameClick">
                                          <p:stCondLst>
                                            <p:cond evt="begin" delay="0">
                                              <p:tn val="56"/>
                                            </p:cond>
                                          </p:stCondLst>
                                          <p:endCondLst>
                                            <p:cond evt="onStopAudio" delay="0">
                                              <p:tgtEl>
                                                <p:sldTgt/>
                                              </p:tgtEl>
                                            </p:cond>
                                          </p:endCondLst>
                                        </p:cTn>
                                        <p:tgtEl>
                                          <p:sndTgt r:embed="rId5" name="beep.wav"/>
                                        </p:tgtEl>
                                      </p:cMediaNode>
                                    </p:audio>
                                  </p:subTnLst>
                                </p:cTn>
                              </p:par>
                            </p:childTnLst>
                          </p:cTn>
                        </p:par>
                        <p:par>
                          <p:cTn id="59" fill="hold" nodeType="afterGroup">
                            <p:stCondLst>
                              <p:cond delay="13500"/>
                            </p:stCondLst>
                            <p:childTnLst>
                              <p:par>
                                <p:cTn id="60" presetID="5" presetClass="entr" presetSubtype="10" fill="hold" grpId="0" nodeType="afterEffect">
                                  <p:stCondLst>
                                    <p:cond delay="500"/>
                                  </p:stCondLst>
                                  <p:childTnLst>
                                    <p:set>
                                      <p:cBhvr>
                                        <p:cTn id="61" dur="1" fill="hold">
                                          <p:stCondLst>
                                            <p:cond delay="0"/>
                                          </p:stCondLst>
                                        </p:cTn>
                                        <p:tgtEl>
                                          <p:spTgt spid="178272"/>
                                        </p:tgtEl>
                                        <p:attrNameLst>
                                          <p:attrName>style.visibility</p:attrName>
                                        </p:attrNameLst>
                                      </p:cBhvr>
                                      <p:to>
                                        <p:strVal val="visible"/>
                                      </p:to>
                                    </p:set>
                                    <p:animEffect transition="in" filter="checkerboard(across)">
                                      <p:cBhvr>
                                        <p:cTn id="62" dur="1000"/>
                                        <p:tgtEl>
                                          <p:spTgt spid="178272"/>
                                        </p:tgtEl>
                                      </p:cBhvr>
                                    </p:animEffect>
                                  </p:childTnLst>
                                  <p:subTnLst>
                                    <p:audio>
                                      <p:cMediaNode>
                                        <p:cTn display="0" masterRel="sameClick">
                                          <p:stCondLst>
                                            <p:cond evt="begin" delay="0">
                                              <p:tn val="60"/>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78262"/>
                  </p:tgtEl>
                </p:cond>
              </p:nextCondLst>
            </p:seq>
          </p:childTnLst>
        </p:cTn>
      </p:par>
    </p:tnLst>
    <p:bldLst>
      <p:bldP spid="178263" grpId="0" animBg="1"/>
      <p:bldP spid="178264" grpId="0" animBg="1"/>
      <p:bldP spid="178265" grpId="0" animBg="1"/>
      <p:bldP spid="178266" grpId="0" animBg="1"/>
      <p:bldP spid="178267" grpId="0" animBg="1"/>
      <p:bldP spid="178268" grpId="0" animBg="1"/>
      <p:bldP spid="178269" grpId="0" animBg="1"/>
      <p:bldP spid="178270" grpId="0" animBg="1"/>
      <p:bldP spid="178271" grpId="0" animBg="1"/>
      <p:bldP spid="17827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Administrator.WB23TVZ4HDAU2BV\Pictures\d11ae123005e6bd62e396af49924d3b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53000" y="203855"/>
            <a:ext cx="28956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800" b="1" dirty="0" smtClean="0">
                <a:latin typeface="Times New Roman" pitchFamily="18" charset="0"/>
                <a:cs typeface="Times New Roman" pitchFamily="18" charset="0"/>
              </a:rPr>
              <a:t>III. TỔNG KỂT</a:t>
            </a:r>
            <a:endParaRPr lang="en-US" sz="2800" b="1" dirty="0">
              <a:latin typeface="Times New Roman" pitchFamily="18" charset="0"/>
              <a:cs typeface="Times New Roman" pitchFamily="18" charset="0"/>
            </a:endParaRPr>
          </a:p>
        </p:txBody>
      </p:sp>
      <p:sp>
        <p:nvSpPr>
          <p:cNvPr id="5" name="Rectangle 4"/>
          <p:cNvSpPr/>
          <p:nvPr/>
        </p:nvSpPr>
        <p:spPr>
          <a:xfrm>
            <a:off x="1504420" y="1156028"/>
            <a:ext cx="1863011"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en-US" sz="2800" b="1" dirty="0" smtClean="0">
                <a:latin typeface="Times New Roman" pitchFamily="18" charset="0"/>
                <a:cs typeface="Times New Roman" pitchFamily="18" charset="0"/>
              </a:rPr>
              <a:t>1.Nội dung</a:t>
            </a:r>
            <a:endParaRPr lang="en-US" sz="2800" b="1" dirty="0">
              <a:latin typeface="Times New Roman" pitchFamily="18" charset="0"/>
              <a:cs typeface="Times New Roman" pitchFamily="18" charset="0"/>
            </a:endParaRPr>
          </a:p>
        </p:txBody>
      </p:sp>
      <p:sp>
        <p:nvSpPr>
          <p:cNvPr id="7" name="Rectangle 6"/>
          <p:cNvSpPr/>
          <p:nvPr/>
        </p:nvSpPr>
        <p:spPr>
          <a:xfrm>
            <a:off x="228600" y="3665420"/>
            <a:ext cx="2162773"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en-US" sz="2800" b="1" dirty="0" smtClean="0">
                <a:latin typeface="Times New Roman" pitchFamily="18" charset="0"/>
                <a:cs typeface="Times New Roman" pitchFamily="18" charset="0"/>
              </a:rPr>
              <a:t>2.Nghệ </a:t>
            </a:r>
            <a:r>
              <a:rPr lang="en-US" sz="2800" b="1" dirty="0" err="1" smtClean="0">
                <a:latin typeface="Times New Roman" pitchFamily="18" charset="0"/>
                <a:cs typeface="Times New Roman" pitchFamily="18" charset="0"/>
              </a:rPr>
              <a:t>thuật</a:t>
            </a:r>
            <a:endParaRPr lang="en-US" sz="2800" b="1" dirty="0">
              <a:latin typeface="Times New Roman" pitchFamily="18" charset="0"/>
              <a:cs typeface="Times New Roman" pitchFamily="18" charset="0"/>
            </a:endParaRPr>
          </a:p>
        </p:txBody>
      </p:sp>
      <p:sp>
        <p:nvSpPr>
          <p:cNvPr id="8" name="Rectangle 7"/>
          <p:cNvSpPr/>
          <p:nvPr/>
        </p:nvSpPr>
        <p:spPr>
          <a:xfrm>
            <a:off x="457200" y="1691710"/>
            <a:ext cx="77724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buFontTx/>
              <a:buChar char="-"/>
            </a:pPr>
            <a:r>
              <a:rPr lang="en-US" b="1" dirty="0" err="1" smtClean="0">
                <a:latin typeface="Times New Roman" pitchFamily="18" charset="0"/>
                <a:cs typeface="Times New Roman" pitchFamily="18" charset="0"/>
              </a:rPr>
              <a:t>Quan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niệm</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sống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thái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sống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vội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vàng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chạy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đua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với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thời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tận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hưởng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tận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hiến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không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lãng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phí</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những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năm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tháng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tuổi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trẻ</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để</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những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phút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giây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đi</a:t>
            </a:r>
            <a:r>
              <a:rPr lang="en-US" b="1" dirty="0" smtClean="0">
                <a:latin typeface="Times New Roman" pitchFamily="18" charset="0"/>
                <a:cs typeface="Times New Roman" pitchFamily="18" charset="0"/>
              </a:rPr>
              <a:t> qua </a:t>
            </a:r>
            <a:r>
              <a:rPr lang="en-US" b="1" dirty="0" err="1" smtClean="0">
                <a:latin typeface="Times New Roman" pitchFamily="18" charset="0"/>
                <a:cs typeface="Times New Roman" pitchFamily="18" charset="0"/>
              </a:rPr>
              <a:t>đều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có</a:t>
            </a:r>
            <a:r>
              <a:rPr lang="en-US" b="1" dirty="0" smtClean="0">
                <a:latin typeface="Times New Roman" pitchFamily="18" charset="0"/>
                <a:cs typeface="Times New Roman" pitchFamily="18" charset="0"/>
              </a:rPr>
              <a:t> ý </a:t>
            </a:r>
            <a:r>
              <a:rPr lang="en-US" b="1" dirty="0" err="1" smtClean="0">
                <a:latin typeface="Times New Roman" pitchFamily="18" charset="0"/>
                <a:cs typeface="Times New Roman" pitchFamily="18" charset="0"/>
              </a:rPr>
              <a:t>nghĩa</a:t>
            </a:r>
            <a:endParaRPr lang="en-US" b="1" dirty="0" smtClean="0">
              <a:latin typeface="Times New Roman" pitchFamily="18" charset="0"/>
              <a:cs typeface="Times New Roman" pitchFamily="18" charset="0"/>
            </a:endParaRPr>
          </a:p>
        </p:txBody>
      </p:sp>
      <p:sp>
        <p:nvSpPr>
          <p:cNvPr id="10" name="Rectangle 9"/>
          <p:cNvSpPr/>
          <p:nvPr/>
        </p:nvSpPr>
        <p:spPr>
          <a:xfrm>
            <a:off x="741589" y="4360486"/>
            <a:ext cx="5981125"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Sự</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kết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hợp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nhuần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nhị</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giữa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mạch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cảm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xúc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mạch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luận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lí</a:t>
            </a:r>
            <a:endParaRPr lang="en-US" b="1" dirty="0">
              <a:latin typeface="Times New Roman" pitchFamily="18" charset="0"/>
              <a:cs typeface="Times New Roman" pitchFamily="18" charset="0"/>
            </a:endParaRPr>
          </a:p>
        </p:txBody>
      </p:sp>
      <p:sp>
        <p:nvSpPr>
          <p:cNvPr id="11" name="Rectangle 10"/>
          <p:cNvSpPr/>
          <p:nvPr/>
        </p:nvSpPr>
        <p:spPr>
          <a:xfrm>
            <a:off x="1981200" y="5092323"/>
            <a:ext cx="2339103"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Giọng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điệu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linh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hoạt</a:t>
            </a:r>
            <a:endParaRPr lang="en-US" b="1" dirty="0">
              <a:latin typeface="Times New Roman" pitchFamily="18" charset="0"/>
              <a:cs typeface="Times New Roman" pitchFamily="18" charset="0"/>
            </a:endParaRPr>
          </a:p>
        </p:txBody>
      </p:sp>
      <p:sp>
        <p:nvSpPr>
          <p:cNvPr id="12" name="Rectangle 11"/>
          <p:cNvSpPr/>
          <p:nvPr/>
        </p:nvSpPr>
        <p:spPr>
          <a:xfrm>
            <a:off x="1612694" y="5756831"/>
            <a:ext cx="3785012"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Ngôn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từ</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ảnh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độc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mới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mẻ</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65749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Administrator.WB23TVZ4HDAU2BV\Pictures\d11ae123005e6bd62e396af49924d3b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00100" y="724089"/>
            <a:ext cx="19050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800" b="1" dirty="0" smtClean="0">
                <a:latin typeface="Times New Roman" pitchFamily="18" charset="0"/>
                <a:cs typeface="Times New Roman" pitchFamily="18" charset="0"/>
              </a:rPr>
              <a:t>CÂU HỎI</a:t>
            </a:r>
            <a:endParaRPr lang="en-US" sz="2800" b="1" dirty="0">
              <a:latin typeface="Times New Roman" pitchFamily="18" charset="0"/>
              <a:cs typeface="Times New Roman" pitchFamily="18" charset="0"/>
            </a:endParaRPr>
          </a:p>
        </p:txBody>
      </p:sp>
      <p:sp>
        <p:nvSpPr>
          <p:cNvPr id="8" name="Oval 6"/>
          <p:cNvSpPr>
            <a:spLocks noChangeArrowheads="1"/>
          </p:cNvSpPr>
          <p:nvPr/>
        </p:nvSpPr>
        <p:spPr bwMode="auto">
          <a:xfrm>
            <a:off x="1524000" y="2605168"/>
            <a:ext cx="5791200" cy="1752600"/>
          </a:xfrm>
          <a:prstGeom prst="ellipse">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lgn="just"/>
            <a:r>
              <a:rPr lang="en-US" sz="2000" i="1" dirty="0" smtClean="0">
                <a:solidFill>
                  <a:srgbClr val="FF0000"/>
                </a:solidFill>
                <a:latin typeface="Times New Roman" pitchFamily="18" charset="0"/>
                <a:cs typeface="Times New Roman" pitchFamily="18" charset="0"/>
              </a:rPr>
              <a:t>THEO EM, QUAN NIỆM SỐNG </a:t>
            </a:r>
          </a:p>
          <a:p>
            <a:pPr algn="just"/>
            <a:r>
              <a:rPr lang="en-US" sz="2000" i="1" dirty="0" smtClean="0">
                <a:solidFill>
                  <a:srgbClr val="FF0000"/>
                </a:solidFill>
                <a:latin typeface="Times New Roman" pitchFamily="18" charset="0"/>
                <a:cs typeface="Times New Roman" pitchFamily="18" charset="0"/>
              </a:rPr>
              <a:t>VỘI VÀNG CỦA XUÂN DIỆU </a:t>
            </a:r>
          </a:p>
          <a:p>
            <a:pPr algn="ctr"/>
            <a:r>
              <a:rPr lang="en-US" sz="2000" i="1" dirty="0" smtClean="0">
                <a:solidFill>
                  <a:srgbClr val="FF0000"/>
                </a:solidFill>
                <a:latin typeface="Times New Roman" pitchFamily="18" charset="0"/>
                <a:cs typeface="Times New Roman" pitchFamily="18" charset="0"/>
              </a:rPr>
              <a:t>LÀ TÍCH CỰC HAY TIÊU CỰC? VÌ SAO?</a:t>
            </a:r>
            <a:endParaRPr lang="en-US" sz="2000" i="1" dirty="0">
              <a:solidFill>
                <a:srgbClr val="FF0000"/>
              </a:solidFill>
              <a:latin typeface="Times New Roman" pitchFamily="18" charset="0"/>
              <a:cs typeface="Times New Roman" pitchFamily="18" charset="0"/>
            </a:endParaRPr>
          </a:p>
        </p:txBody>
      </p:sp>
      <p:pic>
        <p:nvPicPr>
          <p:cNvPr id="7" name="Picture 9" descr="questi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16729" y="1781337"/>
            <a:ext cx="1860471" cy="16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66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5"/>
          <p:cNvSpPr txBox="1">
            <a:spLocks noChangeArrowheads="1"/>
          </p:cNvSpPr>
          <p:nvPr/>
        </p:nvSpPr>
        <p:spPr bwMode="auto">
          <a:xfrm>
            <a:off x="990600" y="1752600"/>
            <a:ext cx="6858000" cy="2554288"/>
          </a:xfrm>
          <a:prstGeom prst="rect">
            <a:avLst/>
          </a:prstGeom>
          <a:ln/>
          <a:extLst/>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4000" b="1" dirty="0">
                <a:solidFill>
                  <a:srgbClr val="0000FF"/>
                </a:solidFill>
              </a:rPr>
              <a:t>XIN CHÂN THÀNH </a:t>
            </a:r>
          </a:p>
          <a:p>
            <a:pPr algn="ctr" eaLnBrk="1" hangingPunct="1">
              <a:spcBef>
                <a:spcPct val="50000"/>
              </a:spcBef>
            </a:pPr>
            <a:r>
              <a:rPr lang="en-US" sz="4000" b="1" dirty="0">
                <a:solidFill>
                  <a:srgbClr val="0000FF"/>
                </a:solidFill>
              </a:rPr>
              <a:t>CẢM ƠN THẦY CÔ </a:t>
            </a:r>
          </a:p>
          <a:p>
            <a:pPr algn="ctr" eaLnBrk="1" hangingPunct="1">
              <a:spcBef>
                <a:spcPct val="50000"/>
              </a:spcBef>
            </a:pPr>
            <a:r>
              <a:rPr lang="en-US" sz="4000" b="1" dirty="0">
                <a:solidFill>
                  <a:srgbClr val="0000FF"/>
                </a:solidFill>
              </a:rPr>
              <a:t>ĐÃ ĐẾN DỰ </a:t>
            </a:r>
            <a:r>
              <a:rPr lang="en-US" sz="4000" b="1" dirty="0" err="1">
                <a:solidFill>
                  <a:srgbClr val="0000FF"/>
                </a:solidFill>
              </a:rPr>
              <a:t>GiỜ</a:t>
            </a:r>
            <a:endParaRPr lang="en-US" sz="4000" b="1" dirty="0">
              <a:solidFill>
                <a:srgbClr val="0000FF"/>
              </a:solidFill>
            </a:endParaRPr>
          </a:p>
        </p:txBody>
      </p:sp>
      <p:sp>
        <p:nvSpPr>
          <p:cNvPr id="2" name="Slide Number Placeholder 1"/>
          <p:cNvSpPr>
            <a:spLocks noGrp="1"/>
          </p:cNvSpPr>
          <p:nvPr>
            <p:ph type="sldNum" sz="quarter" idx="12"/>
          </p:nvPr>
        </p:nvSpPr>
        <p:spPr/>
        <p:txBody>
          <a:bodyPr/>
          <a:lstStyle/>
          <a:p>
            <a:pPr>
              <a:defRPr/>
            </a:pPr>
            <a:fld id="{0FDF625A-1EB6-4D1B-A12E-B4AA08E52C29}" type="slidenum">
              <a:rPr lang="en-US"/>
              <a:pPr>
                <a:defRPr/>
              </a:pPr>
              <a:t>22</a:t>
            </a:fld>
            <a:endParaRPr lang="en-US"/>
          </a:p>
        </p:txBody>
      </p:sp>
    </p:spTree>
    <p:extLst>
      <p:ext uri="{BB962C8B-B14F-4D97-AF65-F5344CB8AC3E}">
        <p14:creationId xmlns:p14="http://schemas.microsoft.com/office/powerpoint/2010/main" val="2326270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checkerboard(across)">
                                      <p:cBhvr>
                                        <p:cTn id="7"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210809" y="228600"/>
            <a:ext cx="8740775" cy="6477000"/>
          </a:xfrm>
          <a:prstGeom prst="roundRect">
            <a:avLst>
              <a:gd name="adj" fmla="val 16667"/>
            </a:avLst>
          </a:prstGeom>
          <a:solidFill>
            <a:schemeClr val="bg1"/>
          </a:solidFill>
          <a:ln w="76200" cmpd="tri">
            <a:solidFill>
              <a:srgbClr val="CC0000"/>
            </a:solidFill>
            <a:round/>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vi-VN" altLang="en-US" b="0"/>
          </a:p>
        </p:txBody>
      </p:sp>
      <p:pic>
        <p:nvPicPr>
          <p:cNvPr id="8195" name="Picture 4"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667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AutoShape 6"/>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vi-VN" altLang="en-US"/>
          </a:p>
        </p:txBody>
      </p:sp>
      <p:sp>
        <p:nvSpPr>
          <p:cNvPr id="8197" name="AutoShape 7"/>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vi-VN" altLang="en-US"/>
          </a:p>
        </p:txBody>
      </p:sp>
      <p:sp>
        <p:nvSpPr>
          <p:cNvPr id="8198" name="Text Box 8"/>
          <p:cNvSpPr txBox="1">
            <a:spLocks noChangeArrowheads="1"/>
          </p:cNvSpPr>
          <p:nvPr/>
        </p:nvSpPr>
        <p:spPr bwMode="auto">
          <a:xfrm>
            <a:off x="3810000" y="1538079"/>
            <a:ext cx="16763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2800" b="0" dirty="0" smtClean="0">
                <a:latin typeface="Times New Roman" pitchFamily="18" charset="0"/>
                <a:cs typeface="Times New Roman" pitchFamily="18" charset="0"/>
              </a:rPr>
              <a:t>C</a:t>
            </a:r>
            <a:r>
              <a:rPr lang="vi-VN" altLang="en-US" sz="2800" b="0" dirty="0" smtClean="0">
                <a:latin typeface="Times New Roman" pitchFamily="18" charset="0"/>
                <a:cs typeface="Times New Roman" pitchFamily="18" charset="0"/>
              </a:rPr>
              <a:t>âu hỏi </a:t>
            </a:r>
            <a:r>
              <a:rPr lang="en-US" altLang="en-US" sz="2800" b="0" dirty="0" smtClean="0">
                <a:latin typeface="Times New Roman" pitchFamily="18" charset="0"/>
                <a:cs typeface="Times New Roman" pitchFamily="18" charset="0"/>
              </a:rPr>
              <a:t>2</a:t>
            </a:r>
            <a:endParaRPr lang="en-US" altLang="en-US" sz="2800" b="0" dirty="0">
              <a:latin typeface="Times New Roman" pitchFamily="18" charset="0"/>
              <a:cs typeface="Times New Roman" pitchFamily="18" charset="0"/>
            </a:endParaRPr>
          </a:p>
        </p:txBody>
      </p:sp>
      <p:sp>
        <p:nvSpPr>
          <p:cNvPr id="4112" name="Text Box 16"/>
          <p:cNvSpPr txBox="1">
            <a:spLocks noChangeArrowheads="1"/>
          </p:cNvSpPr>
          <p:nvPr/>
        </p:nvSpPr>
        <p:spPr bwMode="auto">
          <a:xfrm>
            <a:off x="457199" y="2244935"/>
            <a:ext cx="8382000" cy="954107"/>
          </a:xfrm>
          <a:prstGeom prst="rect">
            <a:avLst/>
          </a:prstGeom>
          <a:ln/>
          <a:extLst/>
        </p:spPr>
        <p:style>
          <a:lnRef idx="1">
            <a:schemeClr val="accent5"/>
          </a:lnRef>
          <a:fillRef idx="2">
            <a:schemeClr val="accent5"/>
          </a:fillRef>
          <a:effectRef idx="1">
            <a:schemeClr val="accent5"/>
          </a:effectRef>
          <a:fontRef idx="minor">
            <a:schemeClr val="dk1"/>
          </a:fontRef>
        </p:style>
        <p:txBody>
          <a:bodyPr>
            <a:spAutoFit/>
          </a:bodyPr>
          <a:lstStyle>
            <a:lvl1pPr marL="609600" indent="-6096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buFont typeface="Wingdings" charset="2"/>
              <a:buNone/>
            </a:pPr>
            <a:r>
              <a:rPr lang="vi-VN" altLang="en-US" sz="2800" dirty="0" smtClean="0"/>
              <a:t>Hình ảnh sau đây làm cho em liên tưởng đến khổ thơ nào trong bài thơ “</a:t>
            </a:r>
            <a:r>
              <a:rPr lang="vi-VN" altLang="en-US" sz="2800" i="1" dirty="0" smtClean="0"/>
              <a:t>Vội vàng</a:t>
            </a:r>
            <a:r>
              <a:rPr lang="vi-VN" altLang="en-US" sz="2800" dirty="0" smtClean="0"/>
              <a:t>"</a:t>
            </a:r>
            <a:r>
              <a:rPr lang="en-US" altLang="en-US" sz="2800" dirty="0" smtClean="0"/>
              <a:t>?</a:t>
            </a:r>
            <a:endParaRPr lang="en-US" altLang="en-US" sz="2800" dirty="0"/>
          </a:p>
        </p:txBody>
      </p:sp>
      <p:sp>
        <p:nvSpPr>
          <p:cNvPr id="4113" name="Text Box 17"/>
          <p:cNvSpPr txBox="1">
            <a:spLocks noChangeArrowheads="1"/>
          </p:cNvSpPr>
          <p:nvPr/>
        </p:nvSpPr>
        <p:spPr bwMode="auto">
          <a:xfrm>
            <a:off x="1294269" y="5562600"/>
            <a:ext cx="1532612" cy="8620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lnSpc>
                <a:spcPct val="125000"/>
              </a:lnSpc>
              <a:spcBef>
                <a:spcPct val="50000"/>
              </a:spcBef>
            </a:pPr>
            <a:r>
              <a:rPr lang="en-US" altLang="en-US" sz="4000" dirty="0" smtClean="0">
                <a:solidFill>
                  <a:srgbClr val="FF0000"/>
                </a:solidFill>
              </a:rPr>
              <a:t> </a:t>
            </a:r>
            <a:r>
              <a:rPr lang="vi-VN" altLang="en-US" sz="2800" dirty="0" smtClean="0">
                <a:solidFill>
                  <a:srgbClr val="FF0000"/>
                </a:solidFill>
              </a:rPr>
              <a:t>Khổ 2</a:t>
            </a:r>
            <a:endParaRPr lang="en-US" altLang="en-US" sz="2800" dirty="0">
              <a:solidFill>
                <a:srgbClr val="FF0000"/>
              </a:solidFill>
            </a:endParaRPr>
          </a:p>
        </p:txBody>
      </p:sp>
      <p:sp>
        <p:nvSpPr>
          <p:cNvPr id="4114" name="Text Box 18"/>
          <p:cNvSpPr txBox="1">
            <a:spLocks noChangeArrowheads="1"/>
          </p:cNvSpPr>
          <p:nvPr/>
        </p:nvSpPr>
        <p:spPr bwMode="auto">
          <a:xfrm>
            <a:off x="457200" y="4043363"/>
            <a:ext cx="1210588" cy="523220"/>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none">
            <a:spAutoFit/>
            <a:flatTx/>
          </a:bodyPr>
          <a:lstStyle/>
          <a:p>
            <a:pPr algn="l">
              <a:defRPr/>
            </a:pPr>
            <a:r>
              <a:rPr lang="vi-VN" sz="2800" dirty="0" smtClean="0">
                <a:effectLst>
                  <a:outerShdw blurRad="38100" dist="38100" dir="2700000" algn="tl">
                    <a:srgbClr val="FFFFFF"/>
                  </a:outerShdw>
                </a:effectLst>
                <a:latin typeface=".VnArial" pitchFamily="34" charset="0"/>
              </a:rPr>
              <a:t>Đáp án</a:t>
            </a:r>
            <a:endParaRPr lang="en-US" sz="2800" dirty="0">
              <a:effectLst>
                <a:outerShdw blurRad="38100" dist="38100" dir="2700000" algn="tl">
                  <a:srgbClr val="FFFFFF"/>
                </a:outerShdw>
              </a:effectLst>
              <a:latin typeface=".VnArial" pitchFamily="34" charset="0"/>
            </a:endParaRPr>
          </a:p>
        </p:txBody>
      </p:sp>
      <p:sp>
        <p:nvSpPr>
          <p:cNvPr id="8203" name="WordArt 50">
            <a:hlinkClick r:id="rId8" action="ppaction://hlinksldjump"/>
          </p:cNvPr>
          <p:cNvSpPr>
            <a:spLocks noChangeArrowheads="1" noChangeShapeType="1" noTextEdit="1"/>
          </p:cNvSpPr>
          <p:nvPr/>
        </p:nvSpPr>
        <p:spPr bwMode="auto">
          <a:xfrm>
            <a:off x="2060575" y="547688"/>
            <a:ext cx="5181600" cy="609600"/>
          </a:xfrm>
          <a:prstGeom prst="rect">
            <a:avLst/>
          </a:prstGeom>
        </p:spPr>
        <p:txBody>
          <a:bodyPr wrap="none" fromWordArt="1">
            <a:prstTxWarp prst="textPlain">
              <a:avLst>
                <a:gd name="adj" fmla="val 50000"/>
              </a:avLst>
            </a:prstTxWarp>
          </a:bodyPr>
          <a:lstStyle/>
          <a:p>
            <a:r>
              <a:rPr lang="vi-VN"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9999"/>
                    </a:srgbClr>
                  </a:outerShdw>
                </a:effectLst>
                <a:ea typeface="Arial" charset="0"/>
                <a:cs typeface="Arial" charset="0"/>
              </a:rPr>
              <a:t>KHỞI ĐỘNG</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9999"/>
                  </a:srgbClr>
                </a:outerShdw>
              </a:effectLst>
              <a:ea typeface="Arial" charset="0"/>
              <a:cs typeface="Arial" charset="0"/>
            </a:endParaRPr>
          </a:p>
        </p:txBody>
      </p:sp>
      <p:sp>
        <p:nvSpPr>
          <p:cNvPr id="178262" name="AutoShape 86"/>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800">
                <a:solidFill>
                  <a:schemeClr val="bg1"/>
                </a:solidFill>
              </a:rPr>
              <a:t>Bắt </a:t>
            </a:r>
          </a:p>
          <a:p>
            <a:pPr eaLnBrk="1" hangingPunct="1"/>
            <a:r>
              <a:rPr lang="en-US" altLang="en-US" sz="2800">
                <a:solidFill>
                  <a:schemeClr val="bg1"/>
                </a:solidFill>
              </a:rPr>
              <a:t>đầu</a:t>
            </a:r>
          </a:p>
        </p:txBody>
      </p:sp>
      <p:sp>
        <p:nvSpPr>
          <p:cNvPr id="178263" name="AutoShape 87"/>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9</a:t>
            </a:r>
          </a:p>
        </p:txBody>
      </p:sp>
      <p:sp>
        <p:nvSpPr>
          <p:cNvPr id="178264" name="AutoShape 88"/>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8</a:t>
            </a:r>
          </a:p>
        </p:txBody>
      </p:sp>
      <p:sp>
        <p:nvSpPr>
          <p:cNvPr id="178265" name="AutoShape 89"/>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7</a:t>
            </a:r>
          </a:p>
        </p:txBody>
      </p:sp>
      <p:sp>
        <p:nvSpPr>
          <p:cNvPr id="178266" name="AutoShape 90"/>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6</a:t>
            </a:r>
          </a:p>
        </p:txBody>
      </p:sp>
      <p:sp>
        <p:nvSpPr>
          <p:cNvPr id="178267" name="AutoShape 91"/>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5</a:t>
            </a:r>
          </a:p>
        </p:txBody>
      </p:sp>
      <p:sp>
        <p:nvSpPr>
          <p:cNvPr id="178268" name="AutoShape 92"/>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4</a:t>
            </a:r>
          </a:p>
        </p:txBody>
      </p:sp>
      <p:sp>
        <p:nvSpPr>
          <p:cNvPr id="178269" name="AutoShape 93"/>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3</a:t>
            </a:r>
          </a:p>
        </p:txBody>
      </p:sp>
      <p:sp>
        <p:nvSpPr>
          <p:cNvPr id="178270" name="AutoShape 94"/>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2</a:t>
            </a:r>
          </a:p>
        </p:txBody>
      </p:sp>
      <p:sp>
        <p:nvSpPr>
          <p:cNvPr id="178271" name="AutoShape 95"/>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1</a:t>
            </a:r>
          </a:p>
        </p:txBody>
      </p:sp>
      <p:sp>
        <p:nvSpPr>
          <p:cNvPr id="178272" name="AutoShape 96"/>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400" dirty="0" err="1">
                <a:solidFill>
                  <a:schemeClr val="bg1"/>
                </a:solidFill>
              </a:rPr>
              <a:t>Hết</a:t>
            </a:r>
            <a:r>
              <a:rPr lang="en-US" altLang="en-US" sz="2400" dirty="0">
                <a:solidFill>
                  <a:schemeClr val="bg1"/>
                </a:solidFill>
              </a:rPr>
              <a:t> </a:t>
            </a:r>
          </a:p>
          <a:p>
            <a:pPr eaLnBrk="1" hangingPunct="1"/>
            <a:r>
              <a:rPr lang="en-US" altLang="en-US" sz="2400" dirty="0" err="1">
                <a:solidFill>
                  <a:schemeClr val="bg1"/>
                </a:solidFill>
              </a:rPr>
              <a:t>giờ</a:t>
            </a:r>
            <a:endParaRPr lang="en-US" altLang="en-US" sz="2400" dirty="0">
              <a:solidFill>
                <a:schemeClr val="bg1"/>
              </a:solidFill>
            </a:endParaRPr>
          </a:p>
        </p:txBody>
      </p:sp>
      <p:pic>
        <p:nvPicPr>
          <p:cNvPr id="27" name="Picture 2" descr="C:\Users\Administrator.WB23TVZ4HDAU2BV\Pictures\tải xuống (9).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3611" y="3224307"/>
            <a:ext cx="3965575" cy="216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855085"/>
      </p:ext>
    </p:extLst>
  </p:cSld>
  <p:clrMapOvr>
    <a:masterClrMapping/>
  </p:clrMapOvr>
  <p:transition spd="slow" advClick="0">
    <p:zoom/>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checkerboard(across)">
                                      <p:cBhvr>
                                        <p:cTn id="7" dur="500"/>
                                        <p:tgtEl>
                                          <p:spTgt spid="81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iterate type="lt">
                                    <p:tmPct val="0"/>
                                  </p:iterate>
                                  <p:childTnLst>
                                    <p:set>
                                      <p:cBhvr>
                                        <p:cTn id="11" dur="1" fill="hold">
                                          <p:stCondLst>
                                            <p:cond delay="0"/>
                                          </p:stCondLst>
                                        </p:cTn>
                                        <p:tgtEl>
                                          <p:spTgt spid="4112"/>
                                        </p:tgtEl>
                                        <p:attrNameLst>
                                          <p:attrName>style.visibility</p:attrName>
                                        </p:attrNameLst>
                                      </p:cBhvr>
                                      <p:to>
                                        <p:strVal val="visible"/>
                                      </p:to>
                                    </p:set>
                                    <p:anim calcmode="lin" valueType="num">
                                      <p:cBhvr additive="base">
                                        <p:cTn id="12" dur="500" fill="hold"/>
                                        <p:tgtEl>
                                          <p:spTgt spid="4112"/>
                                        </p:tgtEl>
                                        <p:attrNameLst>
                                          <p:attrName>ppt_x</p:attrName>
                                        </p:attrNameLst>
                                      </p:cBhvr>
                                      <p:tavLst>
                                        <p:tav tm="0">
                                          <p:val>
                                            <p:strVal val="#ppt_x"/>
                                          </p:val>
                                        </p:tav>
                                        <p:tav tm="100000">
                                          <p:val>
                                            <p:strVal val="#ppt_x"/>
                                          </p:val>
                                        </p:tav>
                                      </p:tavLst>
                                    </p:anim>
                                    <p:anim calcmode="lin" valueType="num">
                                      <p:cBhvr additive="base">
                                        <p:cTn id="13" dur="500" fill="hold"/>
                                        <p:tgtEl>
                                          <p:spTgt spid="41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114"/>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4113"/>
                                        </p:tgtEl>
                                        <p:attrNameLst>
                                          <p:attrName>style.visibility</p:attrName>
                                        </p:attrNameLst>
                                      </p:cBhvr>
                                      <p:to>
                                        <p:strVal val="visible"/>
                                      </p:to>
                                    </p:set>
                                    <p:animEffect transition="in" filter="blinds(horizontal)">
                                      <p:cBhvr>
                                        <p:cTn id="23" dur="2000"/>
                                        <p:tgtEl>
                                          <p:spTgt spid="4113"/>
                                        </p:tgtEl>
                                      </p:cBhvr>
                                    </p:animEffect>
                                  </p:childTnLst>
                                  <p:subTnLst>
                                    <p:audio>
                                      <p:cMediaNode>
                                        <p:cTn display="0" masterRel="sameClick">
                                          <p:stCondLst>
                                            <p:cond evt="begin" delay="0">
                                              <p:tn val="21"/>
                                            </p:cond>
                                          </p:stCondLst>
                                          <p:endCondLst>
                                            <p:cond evt="onStopAudio" delay="0">
                                              <p:tgtEl>
                                                <p:sldTgt/>
                                              </p:tgtEl>
                                            </p:cond>
                                          </p:endCondLst>
                                        </p:cTn>
                                        <p:tgtEl>
                                          <p:sndTgt r:embed="rId4" name="FELIZ2.WAV"/>
                                        </p:tgtEl>
                                      </p:cMediaNode>
                                    </p:audio>
                                  </p:subTnLst>
                                </p:cTn>
                              </p:par>
                              <p:par>
                                <p:cTn id="24" presetID="22" presetClass="emph" presetSubtype="0" repeatCount="5000" fill="remove" nodeType="withEffect">
                                  <p:stCondLst>
                                    <p:cond delay="0"/>
                                  </p:stCondLst>
                                  <p:childTnLst>
                                    <p:animClr clrSpc="hsl" dir="cw">
                                      <p:cBhvr override="childStyle">
                                        <p:cTn id="25" dur="500" fill="hold"/>
                                        <p:tgtEl>
                                          <p:spTgt spid="4113"/>
                                        </p:tgtEl>
                                        <p:attrNameLst>
                                          <p:attrName>style.color</p:attrName>
                                        </p:attrNameLst>
                                      </p:cBhvr>
                                      <p:by>
                                        <p:hsl h="-7200000" s="0" l="0"/>
                                      </p:by>
                                    </p:animClr>
                                    <p:animClr clrSpc="hsl" dir="cw">
                                      <p:cBhvr>
                                        <p:cTn id="26" dur="500" fill="hold"/>
                                        <p:tgtEl>
                                          <p:spTgt spid="4113"/>
                                        </p:tgtEl>
                                        <p:attrNameLst>
                                          <p:attrName>fillcolor</p:attrName>
                                        </p:attrNameLst>
                                      </p:cBhvr>
                                      <p:by>
                                        <p:hsl h="-7200000" s="0" l="0"/>
                                      </p:by>
                                    </p:animClr>
                                    <p:animClr clrSpc="hsl" dir="cw">
                                      <p:cBhvr>
                                        <p:cTn id="27" dur="500" fill="hold"/>
                                        <p:tgtEl>
                                          <p:spTgt spid="4113"/>
                                        </p:tgtEl>
                                        <p:attrNameLst>
                                          <p:attrName>stroke.color</p:attrName>
                                        </p:attrNameLst>
                                      </p:cBhvr>
                                      <p:by>
                                        <p:hsl h="-7200000" s="0" l="0"/>
                                      </p:by>
                                    </p:animClr>
                                    <p:set>
                                      <p:cBhvr>
                                        <p:cTn id="28" dur="500" fill="hold"/>
                                        <p:tgtEl>
                                          <p:spTgt spid="4113"/>
                                        </p:tgtEl>
                                        <p:attrNameLst>
                                          <p:attrName>fill.type</p:attrName>
                                        </p:attrNameLst>
                                      </p:cBhvr>
                                      <p:to>
                                        <p:strVal val="solid"/>
                                      </p:to>
                                    </p:set>
                                  </p:childTnLst>
                                </p:cTn>
                              </p:par>
                            </p:childTnLst>
                          </p:cTn>
                        </p:par>
                      </p:childTnLst>
                    </p:cTn>
                  </p:par>
                </p:childTnLst>
              </p:cTn>
              <p:nextCondLst>
                <p:cond evt="onClick" delay="0">
                  <p:tgtEl>
                    <p:spTgt spid="4114"/>
                  </p:tgtEl>
                </p:cond>
              </p:nextCondLst>
            </p:seq>
            <p:seq concurrent="1" nextAc="seek">
              <p:cTn id="29" restart="whenNotActive" fill="hold" evtFilter="cancelBubble" nodeType="interactiveSeq">
                <p:stCondLst>
                  <p:cond evt="onClick" delay="0">
                    <p:tgtEl>
                      <p:spTgt spid="178262"/>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5" presetClass="entr" presetSubtype="10" fill="hold" grpId="0" nodeType="afterEffect">
                                  <p:stCondLst>
                                    <p:cond delay="500"/>
                                  </p:stCondLst>
                                  <p:childTnLst>
                                    <p:set>
                                      <p:cBhvr>
                                        <p:cTn id="33" dur="1" fill="hold">
                                          <p:stCondLst>
                                            <p:cond delay="0"/>
                                          </p:stCondLst>
                                        </p:cTn>
                                        <p:tgtEl>
                                          <p:spTgt spid="178263"/>
                                        </p:tgtEl>
                                        <p:attrNameLst>
                                          <p:attrName>style.visibility</p:attrName>
                                        </p:attrNameLst>
                                      </p:cBhvr>
                                      <p:to>
                                        <p:strVal val="visible"/>
                                      </p:to>
                                    </p:set>
                                    <p:animEffect transition="in" filter="checkerboard(across)">
                                      <p:cBhvr>
                                        <p:cTn id="34" dur="1000"/>
                                        <p:tgtEl>
                                          <p:spTgt spid="178263"/>
                                        </p:tgtEl>
                                      </p:cBhvr>
                                    </p:animEffect>
                                  </p:childTnLst>
                                  <p:subTnLst>
                                    <p:audio>
                                      <p:cMediaNode>
                                        <p:cTn display="0" masterRel="sameClick">
                                          <p:stCondLst>
                                            <p:cond evt="begin" delay="0">
                                              <p:tn val="32"/>
                                            </p:cond>
                                          </p:stCondLst>
                                          <p:endCondLst>
                                            <p:cond evt="onStopAudio" delay="0">
                                              <p:tgtEl>
                                                <p:sldTgt/>
                                              </p:tgtEl>
                                            </p:cond>
                                          </p:endCondLst>
                                        </p:cTn>
                                        <p:tgtEl>
                                          <p:sndTgt r:embed="rId5" name="beep.wav"/>
                                        </p:tgtEl>
                                      </p:cMediaNode>
                                    </p:audio>
                                  </p:subTnLst>
                                </p:cTn>
                              </p:par>
                            </p:childTnLst>
                          </p:cTn>
                        </p:par>
                        <p:par>
                          <p:cTn id="35" fill="hold" nodeType="afterGroup">
                            <p:stCondLst>
                              <p:cond delay="1500"/>
                            </p:stCondLst>
                            <p:childTnLst>
                              <p:par>
                                <p:cTn id="36" presetID="5" presetClass="entr" presetSubtype="10" fill="hold" grpId="0" nodeType="afterEffect">
                                  <p:stCondLst>
                                    <p:cond delay="500"/>
                                  </p:stCondLst>
                                  <p:childTnLst>
                                    <p:set>
                                      <p:cBhvr>
                                        <p:cTn id="37" dur="1" fill="hold">
                                          <p:stCondLst>
                                            <p:cond delay="0"/>
                                          </p:stCondLst>
                                        </p:cTn>
                                        <p:tgtEl>
                                          <p:spTgt spid="178264"/>
                                        </p:tgtEl>
                                        <p:attrNameLst>
                                          <p:attrName>style.visibility</p:attrName>
                                        </p:attrNameLst>
                                      </p:cBhvr>
                                      <p:to>
                                        <p:strVal val="visible"/>
                                      </p:to>
                                    </p:set>
                                    <p:animEffect transition="in" filter="checkerboard(across)">
                                      <p:cBhvr>
                                        <p:cTn id="38" dur="1000"/>
                                        <p:tgtEl>
                                          <p:spTgt spid="178264"/>
                                        </p:tgtEl>
                                      </p:cBhvr>
                                    </p:animEffect>
                                  </p:childTnLst>
                                  <p:subTnLst>
                                    <p:audio>
                                      <p:cMediaNode>
                                        <p:cTn display="0" masterRel="sameClick">
                                          <p:stCondLst>
                                            <p:cond evt="begin" delay="0">
                                              <p:tn val="36"/>
                                            </p:cond>
                                          </p:stCondLst>
                                          <p:endCondLst>
                                            <p:cond evt="onStopAudio" delay="0">
                                              <p:tgtEl>
                                                <p:sldTgt/>
                                              </p:tgtEl>
                                            </p:cond>
                                          </p:endCondLst>
                                        </p:cTn>
                                        <p:tgtEl>
                                          <p:sndTgt r:embed="rId5" name="beep.wav"/>
                                        </p:tgtEl>
                                      </p:cMediaNode>
                                    </p:audio>
                                  </p:subTnLst>
                                </p:cTn>
                              </p:par>
                            </p:childTnLst>
                          </p:cTn>
                        </p:par>
                        <p:par>
                          <p:cTn id="39" fill="hold" nodeType="afterGroup">
                            <p:stCondLst>
                              <p:cond delay="3000"/>
                            </p:stCondLst>
                            <p:childTnLst>
                              <p:par>
                                <p:cTn id="40" presetID="5" presetClass="entr" presetSubtype="10" fill="hold" grpId="0" nodeType="afterEffect">
                                  <p:stCondLst>
                                    <p:cond delay="500"/>
                                  </p:stCondLst>
                                  <p:childTnLst>
                                    <p:set>
                                      <p:cBhvr>
                                        <p:cTn id="41" dur="1" fill="hold">
                                          <p:stCondLst>
                                            <p:cond delay="0"/>
                                          </p:stCondLst>
                                        </p:cTn>
                                        <p:tgtEl>
                                          <p:spTgt spid="178265"/>
                                        </p:tgtEl>
                                        <p:attrNameLst>
                                          <p:attrName>style.visibility</p:attrName>
                                        </p:attrNameLst>
                                      </p:cBhvr>
                                      <p:to>
                                        <p:strVal val="visible"/>
                                      </p:to>
                                    </p:set>
                                    <p:animEffect transition="in" filter="checkerboard(across)">
                                      <p:cBhvr>
                                        <p:cTn id="42" dur="1000"/>
                                        <p:tgtEl>
                                          <p:spTgt spid="178265"/>
                                        </p:tgtEl>
                                      </p:cBhvr>
                                    </p:animEffect>
                                  </p:childTnLst>
                                  <p:subTnLst>
                                    <p:audio>
                                      <p:cMediaNode>
                                        <p:cTn display="0" masterRel="sameClick">
                                          <p:stCondLst>
                                            <p:cond evt="begin" delay="0">
                                              <p:tn val="40"/>
                                            </p:cond>
                                          </p:stCondLst>
                                          <p:endCondLst>
                                            <p:cond evt="onStopAudio" delay="0">
                                              <p:tgtEl>
                                                <p:sldTgt/>
                                              </p:tgtEl>
                                            </p:cond>
                                          </p:endCondLst>
                                        </p:cTn>
                                        <p:tgtEl>
                                          <p:sndTgt r:embed="rId5" name="beep.wav"/>
                                        </p:tgtEl>
                                      </p:cMediaNode>
                                    </p:audio>
                                  </p:subTnLst>
                                </p:cTn>
                              </p:par>
                            </p:childTnLst>
                          </p:cTn>
                        </p:par>
                        <p:par>
                          <p:cTn id="43" fill="hold" nodeType="afterGroup">
                            <p:stCondLst>
                              <p:cond delay="4500"/>
                            </p:stCondLst>
                            <p:childTnLst>
                              <p:par>
                                <p:cTn id="44" presetID="5" presetClass="entr" presetSubtype="10" fill="hold" grpId="0" nodeType="afterEffect">
                                  <p:stCondLst>
                                    <p:cond delay="500"/>
                                  </p:stCondLst>
                                  <p:childTnLst>
                                    <p:set>
                                      <p:cBhvr>
                                        <p:cTn id="45" dur="1" fill="hold">
                                          <p:stCondLst>
                                            <p:cond delay="0"/>
                                          </p:stCondLst>
                                        </p:cTn>
                                        <p:tgtEl>
                                          <p:spTgt spid="178266"/>
                                        </p:tgtEl>
                                        <p:attrNameLst>
                                          <p:attrName>style.visibility</p:attrName>
                                        </p:attrNameLst>
                                      </p:cBhvr>
                                      <p:to>
                                        <p:strVal val="visible"/>
                                      </p:to>
                                    </p:set>
                                    <p:animEffect transition="in" filter="checkerboard(across)">
                                      <p:cBhvr>
                                        <p:cTn id="46" dur="1000"/>
                                        <p:tgtEl>
                                          <p:spTgt spid="178266"/>
                                        </p:tgtEl>
                                      </p:cBhvr>
                                    </p:animEffect>
                                  </p:childTnLst>
                                  <p:subTnLst>
                                    <p:audio>
                                      <p:cMediaNode>
                                        <p:cTn display="0" masterRel="sameClick">
                                          <p:stCondLst>
                                            <p:cond evt="begin" delay="0">
                                              <p:tn val="44"/>
                                            </p:cond>
                                          </p:stCondLst>
                                          <p:endCondLst>
                                            <p:cond evt="onStopAudio" delay="0">
                                              <p:tgtEl>
                                                <p:sldTgt/>
                                              </p:tgtEl>
                                            </p:cond>
                                          </p:endCondLst>
                                        </p:cTn>
                                        <p:tgtEl>
                                          <p:sndTgt r:embed="rId5" name="beep.wav"/>
                                        </p:tgtEl>
                                      </p:cMediaNode>
                                    </p:audio>
                                  </p:subTnLst>
                                </p:cTn>
                              </p:par>
                            </p:childTnLst>
                          </p:cTn>
                        </p:par>
                        <p:par>
                          <p:cTn id="47" fill="hold" nodeType="afterGroup">
                            <p:stCondLst>
                              <p:cond delay="6000"/>
                            </p:stCondLst>
                            <p:childTnLst>
                              <p:par>
                                <p:cTn id="48" presetID="5" presetClass="entr" presetSubtype="10" fill="hold" grpId="0" nodeType="afterEffect">
                                  <p:stCondLst>
                                    <p:cond delay="500"/>
                                  </p:stCondLst>
                                  <p:childTnLst>
                                    <p:set>
                                      <p:cBhvr>
                                        <p:cTn id="49" dur="1" fill="hold">
                                          <p:stCondLst>
                                            <p:cond delay="0"/>
                                          </p:stCondLst>
                                        </p:cTn>
                                        <p:tgtEl>
                                          <p:spTgt spid="178267"/>
                                        </p:tgtEl>
                                        <p:attrNameLst>
                                          <p:attrName>style.visibility</p:attrName>
                                        </p:attrNameLst>
                                      </p:cBhvr>
                                      <p:to>
                                        <p:strVal val="visible"/>
                                      </p:to>
                                    </p:set>
                                    <p:animEffect transition="in" filter="checkerboard(across)">
                                      <p:cBhvr>
                                        <p:cTn id="50" dur="1000"/>
                                        <p:tgtEl>
                                          <p:spTgt spid="178267"/>
                                        </p:tgtEl>
                                      </p:cBhvr>
                                    </p:animEffect>
                                  </p:childTnLst>
                                  <p:subTnLst>
                                    <p:audio>
                                      <p:cMediaNode>
                                        <p:cTn display="0" masterRel="sameClick">
                                          <p:stCondLst>
                                            <p:cond evt="begin" delay="0">
                                              <p:tn val="48"/>
                                            </p:cond>
                                          </p:stCondLst>
                                          <p:endCondLst>
                                            <p:cond evt="onStopAudio" delay="0">
                                              <p:tgtEl>
                                                <p:sldTgt/>
                                              </p:tgtEl>
                                            </p:cond>
                                          </p:endCondLst>
                                        </p:cTn>
                                        <p:tgtEl>
                                          <p:sndTgt r:embed="rId5" name="beep.wav"/>
                                        </p:tgtEl>
                                      </p:cMediaNode>
                                    </p:audio>
                                  </p:subTnLst>
                                </p:cTn>
                              </p:par>
                            </p:childTnLst>
                          </p:cTn>
                        </p:par>
                        <p:par>
                          <p:cTn id="51" fill="hold" nodeType="afterGroup">
                            <p:stCondLst>
                              <p:cond delay="7500"/>
                            </p:stCondLst>
                            <p:childTnLst>
                              <p:par>
                                <p:cTn id="52" presetID="5" presetClass="entr" presetSubtype="10" fill="hold" grpId="0" nodeType="afterEffect">
                                  <p:stCondLst>
                                    <p:cond delay="500"/>
                                  </p:stCondLst>
                                  <p:childTnLst>
                                    <p:set>
                                      <p:cBhvr>
                                        <p:cTn id="53" dur="1" fill="hold">
                                          <p:stCondLst>
                                            <p:cond delay="0"/>
                                          </p:stCondLst>
                                        </p:cTn>
                                        <p:tgtEl>
                                          <p:spTgt spid="178268"/>
                                        </p:tgtEl>
                                        <p:attrNameLst>
                                          <p:attrName>style.visibility</p:attrName>
                                        </p:attrNameLst>
                                      </p:cBhvr>
                                      <p:to>
                                        <p:strVal val="visible"/>
                                      </p:to>
                                    </p:set>
                                    <p:animEffect transition="in" filter="checkerboard(across)">
                                      <p:cBhvr>
                                        <p:cTn id="54" dur="1000"/>
                                        <p:tgtEl>
                                          <p:spTgt spid="178268"/>
                                        </p:tgtEl>
                                      </p:cBhvr>
                                    </p:animEffect>
                                  </p:childTnLst>
                                  <p:subTnLst>
                                    <p:audio>
                                      <p:cMediaNode>
                                        <p:cTn display="0" masterRel="sameClick">
                                          <p:stCondLst>
                                            <p:cond evt="begin" delay="0">
                                              <p:tn val="52"/>
                                            </p:cond>
                                          </p:stCondLst>
                                          <p:endCondLst>
                                            <p:cond evt="onStopAudio" delay="0">
                                              <p:tgtEl>
                                                <p:sldTgt/>
                                              </p:tgtEl>
                                            </p:cond>
                                          </p:endCondLst>
                                        </p:cTn>
                                        <p:tgtEl>
                                          <p:sndTgt r:embed="rId5" name="beep.wav"/>
                                        </p:tgtEl>
                                      </p:cMediaNode>
                                    </p:audio>
                                  </p:subTnLst>
                                </p:cTn>
                              </p:par>
                            </p:childTnLst>
                          </p:cTn>
                        </p:par>
                        <p:par>
                          <p:cTn id="55" fill="hold" nodeType="afterGroup">
                            <p:stCondLst>
                              <p:cond delay="9000"/>
                            </p:stCondLst>
                            <p:childTnLst>
                              <p:par>
                                <p:cTn id="56" presetID="5" presetClass="entr" presetSubtype="10" fill="hold" grpId="0" nodeType="afterEffect">
                                  <p:stCondLst>
                                    <p:cond delay="500"/>
                                  </p:stCondLst>
                                  <p:childTnLst>
                                    <p:set>
                                      <p:cBhvr>
                                        <p:cTn id="57" dur="1" fill="hold">
                                          <p:stCondLst>
                                            <p:cond delay="0"/>
                                          </p:stCondLst>
                                        </p:cTn>
                                        <p:tgtEl>
                                          <p:spTgt spid="178269"/>
                                        </p:tgtEl>
                                        <p:attrNameLst>
                                          <p:attrName>style.visibility</p:attrName>
                                        </p:attrNameLst>
                                      </p:cBhvr>
                                      <p:to>
                                        <p:strVal val="visible"/>
                                      </p:to>
                                    </p:set>
                                    <p:animEffect transition="in" filter="checkerboard(across)">
                                      <p:cBhvr>
                                        <p:cTn id="58" dur="1000"/>
                                        <p:tgtEl>
                                          <p:spTgt spid="178269"/>
                                        </p:tgtEl>
                                      </p:cBhvr>
                                    </p:animEffect>
                                  </p:childTnLst>
                                  <p:subTnLst>
                                    <p:audio>
                                      <p:cMediaNode>
                                        <p:cTn display="0" masterRel="sameClick">
                                          <p:stCondLst>
                                            <p:cond evt="begin" delay="0">
                                              <p:tn val="56"/>
                                            </p:cond>
                                          </p:stCondLst>
                                          <p:endCondLst>
                                            <p:cond evt="onStopAudio" delay="0">
                                              <p:tgtEl>
                                                <p:sldTgt/>
                                              </p:tgtEl>
                                            </p:cond>
                                          </p:endCondLst>
                                        </p:cTn>
                                        <p:tgtEl>
                                          <p:sndTgt r:embed="rId5" name="beep.wav"/>
                                        </p:tgtEl>
                                      </p:cMediaNode>
                                    </p:audio>
                                  </p:subTnLst>
                                </p:cTn>
                              </p:par>
                            </p:childTnLst>
                          </p:cTn>
                        </p:par>
                        <p:par>
                          <p:cTn id="59" fill="hold" nodeType="afterGroup">
                            <p:stCondLst>
                              <p:cond delay="10500"/>
                            </p:stCondLst>
                            <p:childTnLst>
                              <p:par>
                                <p:cTn id="60" presetID="5" presetClass="entr" presetSubtype="10" fill="hold" grpId="0" nodeType="afterEffect">
                                  <p:stCondLst>
                                    <p:cond delay="500"/>
                                  </p:stCondLst>
                                  <p:childTnLst>
                                    <p:set>
                                      <p:cBhvr>
                                        <p:cTn id="61" dur="1" fill="hold">
                                          <p:stCondLst>
                                            <p:cond delay="0"/>
                                          </p:stCondLst>
                                        </p:cTn>
                                        <p:tgtEl>
                                          <p:spTgt spid="178270"/>
                                        </p:tgtEl>
                                        <p:attrNameLst>
                                          <p:attrName>style.visibility</p:attrName>
                                        </p:attrNameLst>
                                      </p:cBhvr>
                                      <p:to>
                                        <p:strVal val="visible"/>
                                      </p:to>
                                    </p:set>
                                    <p:animEffect transition="in" filter="checkerboard(across)">
                                      <p:cBhvr>
                                        <p:cTn id="62" dur="1000"/>
                                        <p:tgtEl>
                                          <p:spTgt spid="178270"/>
                                        </p:tgtEl>
                                      </p:cBhvr>
                                    </p:animEffect>
                                  </p:childTnLst>
                                  <p:subTnLst>
                                    <p:audio>
                                      <p:cMediaNode>
                                        <p:cTn display="0" masterRel="sameClick">
                                          <p:stCondLst>
                                            <p:cond evt="begin" delay="0">
                                              <p:tn val="60"/>
                                            </p:cond>
                                          </p:stCondLst>
                                          <p:endCondLst>
                                            <p:cond evt="onStopAudio" delay="0">
                                              <p:tgtEl>
                                                <p:sldTgt/>
                                              </p:tgtEl>
                                            </p:cond>
                                          </p:endCondLst>
                                        </p:cTn>
                                        <p:tgtEl>
                                          <p:sndTgt r:embed="rId5" name="beep.wav"/>
                                        </p:tgtEl>
                                      </p:cMediaNode>
                                    </p:audio>
                                  </p:subTnLst>
                                </p:cTn>
                              </p:par>
                            </p:childTnLst>
                          </p:cTn>
                        </p:par>
                        <p:par>
                          <p:cTn id="63" fill="hold" nodeType="afterGroup">
                            <p:stCondLst>
                              <p:cond delay="12000"/>
                            </p:stCondLst>
                            <p:childTnLst>
                              <p:par>
                                <p:cTn id="64" presetID="5" presetClass="entr" presetSubtype="10" fill="hold" grpId="0" nodeType="afterEffect">
                                  <p:stCondLst>
                                    <p:cond delay="500"/>
                                  </p:stCondLst>
                                  <p:childTnLst>
                                    <p:set>
                                      <p:cBhvr>
                                        <p:cTn id="65" dur="1" fill="hold">
                                          <p:stCondLst>
                                            <p:cond delay="0"/>
                                          </p:stCondLst>
                                        </p:cTn>
                                        <p:tgtEl>
                                          <p:spTgt spid="178271"/>
                                        </p:tgtEl>
                                        <p:attrNameLst>
                                          <p:attrName>style.visibility</p:attrName>
                                        </p:attrNameLst>
                                      </p:cBhvr>
                                      <p:to>
                                        <p:strVal val="visible"/>
                                      </p:to>
                                    </p:set>
                                    <p:animEffect transition="in" filter="checkerboard(across)">
                                      <p:cBhvr>
                                        <p:cTn id="66" dur="1000"/>
                                        <p:tgtEl>
                                          <p:spTgt spid="178271"/>
                                        </p:tgtEl>
                                      </p:cBhvr>
                                    </p:animEffect>
                                  </p:childTnLst>
                                  <p:subTnLst>
                                    <p:audio>
                                      <p:cMediaNode>
                                        <p:cTn display="0" masterRel="sameClick">
                                          <p:stCondLst>
                                            <p:cond evt="begin" delay="0">
                                              <p:tn val="64"/>
                                            </p:cond>
                                          </p:stCondLst>
                                          <p:endCondLst>
                                            <p:cond evt="onStopAudio" delay="0">
                                              <p:tgtEl>
                                                <p:sldTgt/>
                                              </p:tgtEl>
                                            </p:cond>
                                          </p:endCondLst>
                                        </p:cTn>
                                        <p:tgtEl>
                                          <p:sndTgt r:embed="rId5" name="beep.wav"/>
                                        </p:tgtEl>
                                      </p:cMediaNode>
                                    </p:audio>
                                  </p:subTnLst>
                                </p:cTn>
                              </p:par>
                            </p:childTnLst>
                          </p:cTn>
                        </p:par>
                        <p:par>
                          <p:cTn id="67" fill="hold" nodeType="afterGroup">
                            <p:stCondLst>
                              <p:cond delay="13500"/>
                            </p:stCondLst>
                            <p:childTnLst>
                              <p:par>
                                <p:cTn id="68" presetID="5" presetClass="entr" presetSubtype="10" fill="hold" grpId="0" nodeType="afterEffect">
                                  <p:stCondLst>
                                    <p:cond delay="500"/>
                                  </p:stCondLst>
                                  <p:childTnLst>
                                    <p:set>
                                      <p:cBhvr>
                                        <p:cTn id="69" dur="1" fill="hold">
                                          <p:stCondLst>
                                            <p:cond delay="0"/>
                                          </p:stCondLst>
                                        </p:cTn>
                                        <p:tgtEl>
                                          <p:spTgt spid="178272"/>
                                        </p:tgtEl>
                                        <p:attrNameLst>
                                          <p:attrName>style.visibility</p:attrName>
                                        </p:attrNameLst>
                                      </p:cBhvr>
                                      <p:to>
                                        <p:strVal val="visible"/>
                                      </p:to>
                                    </p:set>
                                    <p:animEffect transition="in" filter="checkerboard(across)">
                                      <p:cBhvr>
                                        <p:cTn id="70" dur="1000"/>
                                        <p:tgtEl>
                                          <p:spTgt spid="178272"/>
                                        </p:tgtEl>
                                      </p:cBhvr>
                                    </p:animEffect>
                                  </p:childTnLst>
                                  <p:subTnLst>
                                    <p:audio>
                                      <p:cMediaNode>
                                        <p:cTn display="0" masterRel="sameClick">
                                          <p:stCondLst>
                                            <p:cond evt="begin" delay="0">
                                              <p:tn val="68"/>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78262"/>
                  </p:tgtEl>
                </p:cond>
              </p:nextCondLst>
            </p:seq>
          </p:childTnLst>
        </p:cTn>
      </p:par>
    </p:tnLst>
    <p:bldLst>
      <p:bldP spid="8198" grpId="0"/>
      <p:bldP spid="4112" grpId="0" animBg="1"/>
      <p:bldP spid="178263" grpId="0" animBg="1"/>
      <p:bldP spid="178264" grpId="0" animBg="1"/>
      <p:bldP spid="178265" grpId="0" animBg="1"/>
      <p:bldP spid="178266" grpId="0" animBg="1"/>
      <p:bldP spid="178267" grpId="0" animBg="1"/>
      <p:bldP spid="178268" grpId="0" animBg="1"/>
      <p:bldP spid="178269" grpId="0" animBg="1"/>
      <p:bldP spid="178270" grpId="0" animBg="1"/>
      <p:bldP spid="178271" grpId="0" animBg="1"/>
      <p:bldP spid="1782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228600" y="228600"/>
            <a:ext cx="8740775" cy="6477000"/>
          </a:xfrm>
          <a:prstGeom prst="roundRect">
            <a:avLst>
              <a:gd name="adj" fmla="val 16667"/>
            </a:avLst>
          </a:prstGeom>
          <a:solidFill>
            <a:schemeClr val="bg1"/>
          </a:solidFill>
          <a:ln w="76200" cmpd="tri">
            <a:solidFill>
              <a:srgbClr val="CC0000"/>
            </a:solidFill>
            <a:round/>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vi-VN" altLang="en-US" b="0"/>
          </a:p>
        </p:txBody>
      </p:sp>
      <p:pic>
        <p:nvPicPr>
          <p:cNvPr id="8195" name="Picture 4"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667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AutoShape 6"/>
          <p:cNvSpPr>
            <a:spLocks noChangeArrowheads="1"/>
          </p:cNvSpPr>
          <p:nvPr/>
        </p:nvSpPr>
        <p:spPr bwMode="auto">
          <a:xfrm>
            <a:off x="3810000" y="1604963"/>
            <a:ext cx="1295400" cy="439737"/>
          </a:xfrm>
          <a:prstGeom prst="roundRect">
            <a:avLst>
              <a:gd name="adj" fmla="val 16667"/>
            </a:avLst>
          </a:prstGeom>
          <a:gradFill rotWithShape="1">
            <a:gsLst>
              <a:gs pos="0">
                <a:srgbClr val="FFCC00"/>
              </a:gs>
              <a:gs pos="100000">
                <a:srgbClr val="CC99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vi-VN" altLang="en-US"/>
          </a:p>
        </p:txBody>
      </p:sp>
      <p:sp>
        <p:nvSpPr>
          <p:cNvPr id="8197" name="AutoShape 7"/>
          <p:cNvSpPr>
            <a:spLocks noChangeArrowheads="1"/>
          </p:cNvSpPr>
          <p:nvPr/>
        </p:nvSpPr>
        <p:spPr bwMode="auto">
          <a:xfrm>
            <a:off x="3883025" y="1655763"/>
            <a:ext cx="1146175" cy="341312"/>
          </a:xfrm>
          <a:prstGeom prst="roundRect">
            <a:avLst>
              <a:gd name="adj" fmla="val 16667"/>
            </a:avLst>
          </a:prstGeom>
          <a:gradFill rotWithShape="1">
            <a:gsLst>
              <a:gs pos="0">
                <a:srgbClr val="FFFF66"/>
              </a:gs>
              <a:gs pos="100000">
                <a:srgbClr val="FFFF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endParaRPr lang="vi-VN" altLang="en-US"/>
          </a:p>
        </p:txBody>
      </p:sp>
      <p:sp>
        <p:nvSpPr>
          <p:cNvPr id="8198" name="Text Box 8"/>
          <p:cNvSpPr txBox="1">
            <a:spLocks noChangeArrowheads="1"/>
          </p:cNvSpPr>
          <p:nvPr/>
        </p:nvSpPr>
        <p:spPr bwMode="auto">
          <a:xfrm>
            <a:off x="3844925" y="1639888"/>
            <a:ext cx="1260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b="0" dirty="0" smtClean="0">
                <a:latin typeface=".VnBlack" charset="0"/>
              </a:rPr>
              <a:t>C</a:t>
            </a:r>
            <a:r>
              <a:rPr lang="vi-VN" altLang="en-US" b="0" dirty="0" smtClean="0">
                <a:latin typeface=".VnBlack" charset="0"/>
              </a:rPr>
              <a:t>âu hỏi </a:t>
            </a:r>
            <a:r>
              <a:rPr lang="en-US" altLang="en-US" b="0" dirty="0">
                <a:latin typeface=".VnBlack" charset="0"/>
              </a:rPr>
              <a:t>3</a:t>
            </a:r>
          </a:p>
        </p:txBody>
      </p:sp>
      <p:sp>
        <p:nvSpPr>
          <p:cNvPr id="4112" name="Text Box 16"/>
          <p:cNvSpPr txBox="1">
            <a:spLocks noChangeArrowheads="1"/>
          </p:cNvSpPr>
          <p:nvPr/>
        </p:nvSpPr>
        <p:spPr bwMode="auto">
          <a:xfrm>
            <a:off x="428297" y="2303115"/>
            <a:ext cx="8382000" cy="1384995"/>
          </a:xfrm>
          <a:prstGeom prst="rect">
            <a:avLst/>
          </a:prstGeom>
          <a:ln/>
          <a:extLst/>
        </p:spPr>
        <p:style>
          <a:lnRef idx="1">
            <a:schemeClr val="accent4"/>
          </a:lnRef>
          <a:fillRef idx="2">
            <a:schemeClr val="accent4"/>
          </a:fillRef>
          <a:effectRef idx="1">
            <a:schemeClr val="accent4"/>
          </a:effectRef>
          <a:fontRef idx="minor">
            <a:schemeClr val="dk1"/>
          </a:fontRef>
        </p:style>
        <p:txBody>
          <a:bodyPr>
            <a:spAutoFit/>
          </a:bodyPr>
          <a:lstStyle>
            <a:lvl1pPr marL="609600" indent="-6096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buFont typeface="Wingdings" charset="2"/>
              <a:buNone/>
            </a:pPr>
            <a:r>
              <a:rPr lang="vi-VN" altLang="en-US" sz="2800" dirty="0" smtClean="0"/>
              <a:t>Câu thơ: </a:t>
            </a:r>
            <a:r>
              <a:rPr lang="vi-VN" altLang="en-US" sz="2800" i="1" dirty="0" smtClean="0"/>
              <a:t>Tháng giêng ngon như một cặp môi gần</a:t>
            </a:r>
            <a:r>
              <a:rPr lang="vi-VN" altLang="en-US" sz="2800" dirty="0" smtClean="0"/>
              <a:t>, thể hiện quan niệm thẩm mĩ gì của Xuân Diệu</a:t>
            </a:r>
            <a:r>
              <a:rPr lang="en-US" altLang="en-US" sz="2800" dirty="0" smtClean="0"/>
              <a:t>?</a:t>
            </a:r>
            <a:endParaRPr lang="en-US" altLang="en-US" sz="2800" dirty="0"/>
          </a:p>
        </p:txBody>
      </p:sp>
      <p:sp>
        <p:nvSpPr>
          <p:cNvPr id="4113" name="Text Box 17"/>
          <p:cNvSpPr txBox="1">
            <a:spLocks noChangeArrowheads="1"/>
          </p:cNvSpPr>
          <p:nvPr/>
        </p:nvSpPr>
        <p:spPr bwMode="auto">
          <a:xfrm>
            <a:off x="1600200" y="5062433"/>
            <a:ext cx="5334000" cy="140038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lnSpc>
                <a:spcPct val="125000"/>
              </a:lnSpc>
              <a:spcBef>
                <a:spcPct val="50000"/>
              </a:spcBef>
            </a:pPr>
            <a:r>
              <a:rPr lang="en-US" altLang="en-US" sz="4000" dirty="0" smtClean="0">
                <a:solidFill>
                  <a:srgbClr val="FF0000"/>
                </a:solidFill>
              </a:rPr>
              <a:t> </a:t>
            </a:r>
            <a:r>
              <a:rPr lang="vi-VN" altLang="en-US" sz="2800" dirty="0" smtClean="0">
                <a:solidFill>
                  <a:srgbClr val="FF0000"/>
                </a:solidFill>
              </a:rPr>
              <a:t>Con người mới là thước đo, chuẩn mực của mọi cái đẹp</a:t>
            </a:r>
            <a:endParaRPr lang="en-US" altLang="en-US" sz="2800" dirty="0">
              <a:solidFill>
                <a:srgbClr val="FF0000"/>
              </a:solidFill>
            </a:endParaRPr>
          </a:p>
        </p:txBody>
      </p:sp>
      <p:sp>
        <p:nvSpPr>
          <p:cNvPr id="4114" name="Text Box 18"/>
          <p:cNvSpPr txBox="1">
            <a:spLocks noChangeArrowheads="1"/>
          </p:cNvSpPr>
          <p:nvPr/>
        </p:nvSpPr>
        <p:spPr bwMode="auto">
          <a:xfrm>
            <a:off x="457200" y="4043363"/>
            <a:ext cx="1210588" cy="52322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flatTx/>
          </a:bodyPr>
          <a:lstStyle/>
          <a:p>
            <a:pPr algn="l">
              <a:defRPr/>
            </a:pPr>
            <a:r>
              <a:rPr lang="vi-VN" sz="2800" dirty="0" smtClean="0">
                <a:effectLst>
                  <a:outerShdw blurRad="38100" dist="38100" dir="2700000" algn="tl">
                    <a:srgbClr val="FFFFFF"/>
                  </a:outerShdw>
                </a:effectLst>
                <a:latin typeface=".VnArial" pitchFamily="34" charset="0"/>
              </a:rPr>
              <a:t>Đáp án</a:t>
            </a:r>
            <a:endParaRPr lang="en-US" sz="2800" dirty="0">
              <a:effectLst>
                <a:outerShdw blurRad="38100" dist="38100" dir="2700000" algn="tl">
                  <a:srgbClr val="FFFFFF"/>
                </a:outerShdw>
              </a:effectLst>
              <a:latin typeface=".VnArial" pitchFamily="34" charset="0"/>
            </a:endParaRPr>
          </a:p>
        </p:txBody>
      </p:sp>
      <p:sp>
        <p:nvSpPr>
          <p:cNvPr id="8203" name="WordArt 50">
            <a:hlinkClick r:id="rId8" action="ppaction://hlinksldjump"/>
          </p:cNvPr>
          <p:cNvSpPr>
            <a:spLocks noChangeArrowheads="1" noChangeShapeType="1" noTextEdit="1"/>
          </p:cNvSpPr>
          <p:nvPr/>
        </p:nvSpPr>
        <p:spPr bwMode="auto">
          <a:xfrm>
            <a:off x="2060575" y="547688"/>
            <a:ext cx="5181600" cy="609600"/>
          </a:xfrm>
          <a:prstGeom prst="rect">
            <a:avLst/>
          </a:prstGeom>
        </p:spPr>
        <p:txBody>
          <a:bodyPr wrap="none" fromWordArt="1">
            <a:prstTxWarp prst="textPlain">
              <a:avLst>
                <a:gd name="adj" fmla="val 50000"/>
              </a:avLst>
            </a:prstTxWarp>
          </a:bodyPr>
          <a:lstStyle/>
          <a:p>
            <a:r>
              <a:rPr lang="vi-VN"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9999"/>
                    </a:srgbClr>
                  </a:outerShdw>
                </a:effectLst>
                <a:ea typeface="Arial" charset="0"/>
                <a:cs typeface="Arial" charset="0"/>
              </a:rPr>
              <a:t>Khởi động</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9999"/>
                  </a:srgbClr>
                </a:outerShdw>
              </a:effectLst>
              <a:ea typeface="Arial" charset="0"/>
              <a:cs typeface="Arial" charset="0"/>
            </a:endParaRPr>
          </a:p>
        </p:txBody>
      </p:sp>
      <p:sp>
        <p:nvSpPr>
          <p:cNvPr id="178262" name="AutoShape 86"/>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800">
                <a:solidFill>
                  <a:schemeClr val="bg1"/>
                </a:solidFill>
              </a:rPr>
              <a:t>Bắt </a:t>
            </a:r>
          </a:p>
          <a:p>
            <a:pPr eaLnBrk="1" hangingPunct="1"/>
            <a:r>
              <a:rPr lang="en-US" altLang="en-US" sz="2800">
                <a:solidFill>
                  <a:schemeClr val="bg1"/>
                </a:solidFill>
              </a:rPr>
              <a:t>đầu</a:t>
            </a:r>
          </a:p>
        </p:txBody>
      </p:sp>
      <p:sp>
        <p:nvSpPr>
          <p:cNvPr id="178263" name="AutoShape 87"/>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9</a:t>
            </a:r>
          </a:p>
        </p:txBody>
      </p:sp>
      <p:sp>
        <p:nvSpPr>
          <p:cNvPr id="178264" name="AutoShape 88"/>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8</a:t>
            </a:r>
          </a:p>
        </p:txBody>
      </p:sp>
      <p:sp>
        <p:nvSpPr>
          <p:cNvPr id="178265" name="AutoShape 89"/>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7</a:t>
            </a:r>
          </a:p>
        </p:txBody>
      </p:sp>
      <p:sp>
        <p:nvSpPr>
          <p:cNvPr id="178266" name="AutoShape 90"/>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6</a:t>
            </a:r>
          </a:p>
        </p:txBody>
      </p:sp>
      <p:sp>
        <p:nvSpPr>
          <p:cNvPr id="178267" name="AutoShape 91"/>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5</a:t>
            </a:r>
          </a:p>
        </p:txBody>
      </p:sp>
      <p:sp>
        <p:nvSpPr>
          <p:cNvPr id="178268" name="AutoShape 92"/>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4</a:t>
            </a:r>
          </a:p>
        </p:txBody>
      </p:sp>
      <p:sp>
        <p:nvSpPr>
          <p:cNvPr id="178269" name="AutoShape 93"/>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3</a:t>
            </a:r>
          </a:p>
        </p:txBody>
      </p:sp>
      <p:sp>
        <p:nvSpPr>
          <p:cNvPr id="178270" name="AutoShape 94"/>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2</a:t>
            </a:r>
          </a:p>
        </p:txBody>
      </p:sp>
      <p:sp>
        <p:nvSpPr>
          <p:cNvPr id="178271" name="AutoShape 95"/>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4400">
                <a:solidFill>
                  <a:schemeClr val="bg1"/>
                </a:solidFill>
              </a:rPr>
              <a:t>1</a:t>
            </a:r>
          </a:p>
        </p:txBody>
      </p:sp>
      <p:sp>
        <p:nvSpPr>
          <p:cNvPr id="178272" name="AutoShape 96"/>
          <p:cNvSpPr>
            <a:spLocks noChangeArrowheads="1"/>
          </p:cNvSpPr>
          <p:nvPr/>
        </p:nvSpPr>
        <p:spPr bwMode="auto">
          <a:xfrm>
            <a:off x="7696200" y="5562600"/>
            <a:ext cx="1143000" cy="1143000"/>
          </a:xfrm>
          <a:prstGeom prst="star16">
            <a:avLst>
              <a:gd name="adj" fmla="val 37500"/>
            </a:avLst>
          </a:prstGeom>
          <a:solidFill>
            <a:srgbClr val="0000FF"/>
          </a:solidFill>
          <a:ln w="9525">
            <a:solidFill>
              <a:schemeClr val="tx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altLang="en-US" sz="2400">
                <a:solidFill>
                  <a:schemeClr val="bg1"/>
                </a:solidFill>
              </a:rPr>
              <a:t>Hết </a:t>
            </a:r>
          </a:p>
          <a:p>
            <a:pPr eaLnBrk="1" hangingPunct="1"/>
            <a:r>
              <a:rPr lang="en-US" altLang="en-US" sz="2400">
                <a:solidFill>
                  <a:schemeClr val="bg1"/>
                </a:solidFill>
              </a:rPr>
              <a:t>giờ</a:t>
            </a:r>
          </a:p>
        </p:txBody>
      </p:sp>
    </p:spTree>
    <p:extLst>
      <p:ext uri="{BB962C8B-B14F-4D97-AF65-F5344CB8AC3E}">
        <p14:creationId xmlns:p14="http://schemas.microsoft.com/office/powerpoint/2010/main" val="575488715"/>
      </p:ext>
    </p:extLst>
  </p:cSld>
  <p:clrMapOvr>
    <a:masterClrMapping/>
  </p:clrMapOvr>
  <p:transition spd="slow" advClick="0">
    <p:zoom/>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114"/>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113"/>
                                        </p:tgtEl>
                                        <p:attrNameLst>
                                          <p:attrName>style.visibility</p:attrName>
                                        </p:attrNameLst>
                                      </p:cBhvr>
                                      <p:to>
                                        <p:strVal val="visible"/>
                                      </p:to>
                                    </p:set>
                                    <p:animEffect transition="in" filter="blinds(horizontal)">
                                      <p:cBhvr>
                                        <p:cTn id="15" dur="2000"/>
                                        <p:tgtEl>
                                          <p:spTgt spid="4113"/>
                                        </p:tgtEl>
                                      </p:cBhvr>
                                    </p:animEffect>
                                  </p:childTnLst>
                                  <p:subTnLst>
                                    <p:audio>
                                      <p:cMediaNode>
                                        <p:cTn display="0" masterRel="sameClick">
                                          <p:stCondLst>
                                            <p:cond evt="begin" delay="0">
                                              <p:tn val="13"/>
                                            </p:cond>
                                          </p:stCondLst>
                                          <p:endCondLst>
                                            <p:cond evt="onStopAudio" delay="0">
                                              <p:tgtEl>
                                                <p:sldTgt/>
                                              </p:tgtEl>
                                            </p:cond>
                                          </p:endCondLst>
                                        </p:cTn>
                                        <p:tgtEl>
                                          <p:sndTgt r:embed="rId4" name="FELIZ2.WAV"/>
                                        </p:tgtEl>
                                      </p:cMediaNode>
                                    </p:audio>
                                  </p:subTnLst>
                                </p:cTn>
                              </p:par>
                              <p:par>
                                <p:cTn id="16" presetID="22" presetClass="emph" presetSubtype="0" repeatCount="5000" fill="remove" nodeType="withEffect">
                                  <p:stCondLst>
                                    <p:cond delay="0"/>
                                  </p:stCondLst>
                                  <p:childTnLst>
                                    <p:animClr clrSpc="hsl" dir="cw">
                                      <p:cBhvr override="childStyle">
                                        <p:cTn id="17" dur="500" fill="hold"/>
                                        <p:tgtEl>
                                          <p:spTgt spid="4113"/>
                                        </p:tgtEl>
                                        <p:attrNameLst>
                                          <p:attrName>style.color</p:attrName>
                                        </p:attrNameLst>
                                      </p:cBhvr>
                                      <p:by>
                                        <p:hsl h="-7200000" s="0" l="0"/>
                                      </p:by>
                                    </p:animClr>
                                    <p:animClr clrSpc="hsl" dir="cw">
                                      <p:cBhvr>
                                        <p:cTn id="18" dur="500" fill="hold"/>
                                        <p:tgtEl>
                                          <p:spTgt spid="4113"/>
                                        </p:tgtEl>
                                        <p:attrNameLst>
                                          <p:attrName>fillcolor</p:attrName>
                                        </p:attrNameLst>
                                      </p:cBhvr>
                                      <p:by>
                                        <p:hsl h="-7200000" s="0" l="0"/>
                                      </p:by>
                                    </p:animClr>
                                    <p:animClr clrSpc="hsl" dir="cw">
                                      <p:cBhvr>
                                        <p:cTn id="19" dur="500" fill="hold"/>
                                        <p:tgtEl>
                                          <p:spTgt spid="4113"/>
                                        </p:tgtEl>
                                        <p:attrNameLst>
                                          <p:attrName>stroke.color</p:attrName>
                                        </p:attrNameLst>
                                      </p:cBhvr>
                                      <p:by>
                                        <p:hsl h="-7200000" s="0" l="0"/>
                                      </p:by>
                                    </p:animClr>
                                    <p:set>
                                      <p:cBhvr>
                                        <p:cTn id="20" dur="500" fill="hold"/>
                                        <p:tgtEl>
                                          <p:spTgt spid="4113"/>
                                        </p:tgtEl>
                                        <p:attrNameLst>
                                          <p:attrName>fill.type</p:attrName>
                                        </p:attrNameLst>
                                      </p:cBhvr>
                                      <p:to>
                                        <p:strVal val="solid"/>
                                      </p:to>
                                    </p:set>
                                  </p:childTnLst>
                                </p:cTn>
                              </p:par>
                            </p:childTnLst>
                          </p:cTn>
                        </p:par>
                      </p:childTnLst>
                    </p:cTn>
                  </p:par>
                </p:childTnLst>
              </p:cTn>
              <p:nextCondLst>
                <p:cond evt="onClick" delay="0">
                  <p:tgtEl>
                    <p:spTgt spid="4114"/>
                  </p:tgtEl>
                </p:cond>
              </p:nextCondLst>
            </p:seq>
            <p:seq concurrent="1" nextAc="seek">
              <p:cTn id="21" restart="whenNotActive" fill="hold" evtFilter="cancelBubble" nodeType="interactiveSeq">
                <p:stCondLst>
                  <p:cond evt="onClick" delay="0">
                    <p:tgtEl>
                      <p:spTgt spid="178262"/>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5" presetClass="entr" presetSubtype="10" fill="hold" grpId="0" nodeType="afterEffect">
                                  <p:stCondLst>
                                    <p:cond delay="500"/>
                                  </p:stCondLst>
                                  <p:childTnLst>
                                    <p:set>
                                      <p:cBhvr>
                                        <p:cTn id="25" dur="1" fill="hold">
                                          <p:stCondLst>
                                            <p:cond delay="0"/>
                                          </p:stCondLst>
                                        </p:cTn>
                                        <p:tgtEl>
                                          <p:spTgt spid="178263"/>
                                        </p:tgtEl>
                                        <p:attrNameLst>
                                          <p:attrName>style.visibility</p:attrName>
                                        </p:attrNameLst>
                                      </p:cBhvr>
                                      <p:to>
                                        <p:strVal val="visible"/>
                                      </p:to>
                                    </p:set>
                                    <p:animEffect transition="in" filter="checkerboard(across)">
                                      <p:cBhvr>
                                        <p:cTn id="26" dur="1000"/>
                                        <p:tgtEl>
                                          <p:spTgt spid="178263"/>
                                        </p:tgtEl>
                                      </p:cBhvr>
                                    </p:animEffect>
                                  </p:childTnLst>
                                  <p:subTnLst>
                                    <p:audio>
                                      <p:cMediaNode>
                                        <p:cTn display="0" masterRel="sameClick">
                                          <p:stCondLst>
                                            <p:cond evt="begin" delay="0">
                                              <p:tn val="24"/>
                                            </p:cond>
                                          </p:stCondLst>
                                          <p:endCondLst>
                                            <p:cond evt="onStopAudio" delay="0">
                                              <p:tgtEl>
                                                <p:sldTgt/>
                                              </p:tgtEl>
                                            </p:cond>
                                          </p:endCondLst>
                                        </p:cTn>
                                        <p:tgtEl>
                                          <p:sndTgt r:embed="rId5" name="beep.wav"/>
                                        </p:tgtEl>
                                      </p:cMediaNode>
                                    </p:audio>
                                  </p:subTnLst>
                                </p:cTn>
                              </p:par>
                            </p:childTnLst>
                          </p:cTn>
                        </p:par>
                        <p:par>
                          <p:cTn id="27" fill="hold" nodeType="afterGroup">
                            <p:stCondLst>
                              <p:cond delay="1500"/>
                            </p:stCondLst>
                            <p:childTnLst>
                              <p:par>
                                <p:cTn id="28" presetID="5" presetClass="entr" presetSubtype="10" fill="hold" grpId="0" nodeType="afterEffect">
                                  <p:stCondLst>
                                    <p:cond delay="500"/>
                                  </p:stCondLst>
                                  <p:childTnLst>
                                    <p:set>
                                      <p:cBhvr>
                                        <p:cTn id="29" dur="1" fill="hold">
                                          <p:stCondLst>
                                            <p:cond delay="0"/>
                                          </p:stCondLst>
                                        </p:cTn>
                                        <p:tgtEl>
                                          <p:spTgt spid="178264"/>
                                        </p:tgtEl>
                                        <p:attrNameLst>
                                          <p:attrName>style.visibility</p:attrName>
                                        </p:attrNameLst>
                                      </p:cBhvr>
                                      <p:to>
                                        <p:strVal val="visible"/>
                                      </p:to>
                                    </p:set>
                                    <p:animEffect transition="in" filter="checkerboard(across)">
                                      <p:cBhvr>
                                        <p:cTn id="30" dur="1000"/>
                                        <p:tgtEl>
                                          <p:spTgt spid="178264"/>
                                        </p:tgtEl>
                                      </p:cBhvr>
                                    </p:animEffect>
                                  </p:childTnLst>
                                  <p:subTnLst>
                                    <p:audio>
                                      <p:cMediaNode>
                                        <p:cTn display="0" masterRel="sameClick">
                                          <p:stCondLst>
                                            <p:cond evt="begin" delay="0">
                                              <p:tn val="28"/>
                                            </p:cond>
                                          </p:stCondLst>
                                          <p:endCondLst>
                                            <p:cond evt="onStopAudio" delay="0">
                                              <p:tgtEl>
                                                <p:sldTgt/>
                                              </p:tgtEl>
                                            </p:cond>
                                          </p:endCondLst>
                                        </p:cTn>
                                        <p:tgtEl>
                                          <p:sndTgt r:embed="rId5" name="beep.wav"/>
                                        </p:tgtEl>
                                      </p:cMediaNode>
                                    </p:audio>
                                  </p:subTnLst>
                                </p:cTn>
                              </p:par>
                            </p:childTnLst>
                          </p:cTn>
                        </p:par>
                        <p:par>
                          <p:cTn id="31" fill="hold" nodeType="afterGroup">
                            <p:stCondLst>
                              <p:cond delay="3000"/>
                            </p:stCondLst>
                            <p:childTnLst>
                              <p:par>
                                <p:cTn id="32" presetID="5" presetClass="entr" presetSubtype="10" fill="hold" grpId="0" nodeType="afterEffect">
                                  <p:stCondLst>
                                    <p:cond delay="500"/>
                                  </p:stCondLst>
                                  <p:childTnLst>
                                    <p:set>
                                      <p:cBhvr>
                                        <p:cTn id="33" dur="1" fill="hold">
                                          <p:stCondLst>
                                            <p:cond delay="0"/>
                                          </p:stCondLst>
                                        </p:cTn>
                                        <p:tgtEl>
                                          <p:spTgt spid="178265"/>
                                        </p:tgtEl>
                                        <p:attrNameLst>
                                          <p:attrName>style.visibility</p:attrName>
                                        </p:attrNameLst>
                                      </p:cBhvr>
                                      <p:to>
                                        <p:strVal val="visible"/>
                                      </p:to>
                                    </p:set>
                                    <p:animEffect transition="in" filter="checkerboard(across)">
                                      <p:cBhvr>
                                        <p:cTn id="34" dur="1000"/>
                                        <p:tgtEl>
                                          <p:spTgt spid="178265"/>
                                        </p:tgtEl>
                                      </p:cBhvr>
                                    </p:animEffect>
                                  </p:childTnLst>
                                  <p:subTnLst>
                                    <p:audio>
                                      <p:cMediaNode>
                                        <p:cTn display="0" masterRel="sameClick">
                                          <p:stCondLst>
                                            <p:cond evt="begin" delay="0">
                                              <p:tn val="32"/>
                                            </p:cond>
                                          </p:stCondLst>
                                          <p:endCondLst>
                                            <p:cond evt="onStopAudio" delay="0">
                                              <p:tgtEl>
                                                <p:sldTgt/>
                                              </p:tgtEl>
                                            </p:cond>
                                          </p:endCondLst>
                                        </p:cTn>
                                        <p:tgtEl>
                                          <p:sndTgt r:embed="rId5" name="beep.wav"/>
                                        </p:tgtEl>
                                      </p:cMediaNode>
                                    </p:audio>
                                  </p:subTnLst>
                                </p:cTn>
                              </p:par>
                            </p:childTnLst>
                          </p:cTn>
                        </p:par>
                        <p:par>
                          <p:cTn id="35" fill="hold" nodeType="afterGroup">
                            <p:stCondLst>
                              <p:cond delay="4500"/>
                            </p:stCondLst>
                            <p:childTnLst>
                              <p:par>
                                <p:cTn id="36" presetID="5" presetClass="entr" presetSubtype="10" fill="hold" grpId="0" nodeType="afterEffect">
                                  <p:stCondLst>
                                    <p:cond delay="500"/>
                                  </p:stCondLst>
                                  <p:childTnLst>
                                    <p:set>
                                      <p:cBhvr>
                                        <p:cTn id="37" dur="1" fill="hold">
                                          <p:stCondLst>
                                            <p:cond delay="0"/>
                                          </p:stCondLst>
                                        </p:cTn>
                                        <p:tgtEl>
                                          <p:spTgt spid="178266"/>
                                        </p:tgtEl>
                                        <p:attrNameLst>
                                          <p:attrName>style.visibility</p:attrName>
                                        </p:attrNameLst>
                                      </p:cBhvr>
                                      <p:to>
                                        <p:strVal val="visible"/>
                                      </p:to>
                                    </p:set>
                                    <p:animEffect transition="in" filter="checkerboard(across)">
                                      <p:cBhvr>
                                        <p:cTn id="38" dur="1000"/>
                                        <p:tgtEl>
                                          <p:spTgt spid="178266"/>
                                        </p:tgtEl>
                                      </p:cBhvr>
                                    </p:animEffect>
                                  </p:childTnLst>
                                  <p:subTnLst>
                                    <p:audio>
                                      <p:cMediaNode>
                                        <p:cTn display="0" masterRel="sameClick">
                                          <p:stCondLst>
                                            <p:cond evt="begin" delay="0">
                                              <p:tn val="36"/>
                                            </p:cond>
                                          </p:stCondLst>
                                          <p:endCondLst>
                                            <p:cond evt="onStopAudio" delay="0">
                                              <p:tgtEl>
                                                <p:sldTgt/>
                                              </p:tgtEl>
                                            </p:cond>
                                          </p:endCondLst>
                                        </p:cTn>
                                        <p:tgtEl>
                                          <p:sndTgt r:embed="rId5" name="beep.wav"/>
                                        </p:tgtEl>
                                      </p:cMediaNode>
                                    </p:audio>
                                  </p:subTnLst>
                                </p:cTn>
                              </p:par>
                            </p:childTnLst>
                          </p:cTn>
                        </p:par>
                        <p:par>
                          <p:cTn id="39" fill="hold" nodeType="afterGroup">
                            <p:stCondLst>
                              <p:cond delay="6000"/>
                            </p:stCondLst>
                            <p:childTnLst>
                              <p:par>
                                <p:cTn id="40" presetID="5" presetClass="entr" presetSubtype="10" fill="hold" grpId="0" nodeType="afterEffect">
                                  <p:stCondLst>
                                    <p:cond delay="500"/>
                                  </p:stCondLst>
                                  <p:childTnLst>
                                    <p:set>
                                      <p:cBhvr>
                                        <p:cTn id="41" dur="1" fill="hold">
                                          <p:stCondLst>
                                            <p:cond delay="0"/>
                                          </p:stCondLst>
                                        </p:cTn>
                                        <p:tgtEl>
                                          <p:spTgt spid="178267"/>
                                        </p:tgtEl>
                                        <p:attrNameLst>
                                          <p:attrName>style.visibility</p:attrName>
                                        </p:attrNameLst>
                                      </p:cBhvr>
                                      <p:to>
                                        <p:strVal val="visible"/>
                                      </p:to>
                                    </p:set>
                                    <p:animEffect transition="in" filter="checkerboard(across)">
                                      <p:cBhvr>
                                        <p:cTn id="42" dur="1000"/>
                                        <p:tgtEl>
                                          <p:spTgt spid="178267"/>
                                        </p:tgtEl>
                                      </p:cBhvr>
                                    </p:animEffect>
                                  </p:childTnLst>
                                  <p:subTnLst>
                                    <p:audio>
                                      <p:cMediaNode>
                                        <p:cTn display="0" masterRel="sameClick">
                                          <p:stCondLst>
                                            <p:cond evt="begin" delay="0">
                                              <p:tn val="40"/>
                                            </p:cond>
                                          </p:stCondLst>
                                          <p:endCondLst>
                                            <p:cond evt="onStopAudio" delay="0">
                                              <p:tgtEl>
                                                <p:sldTgt/>
                                              </p:tgtEl>
                                            </p:cond>
                                          </p:endCondLst>
                                        </p:cTn>
                                        <p:tgtEl>
                                          <p:sndTgt r:embed="rId5" name="beep.wav"/>
                                        </p:tgtEl>
                                      </p:cMediaNode>
                                    </p:audio>
                                  </p:subTnLst>
                                </p:cTn>
                              </p:par>
                            </p:childTnLst>
                          </p:cTn>
                        </p:par>
                        <p:par>
                          <p:cTn id="43" fill="hold" nodeType="afterGroup">
                            <p:stCondLst>
                              <p:cond delay="7500"/>
                            </p:stCondLst>
                            <p:childTnLst>
                              <p:par>
                                <p:cTn id="44" presetID="5" presetClass="entr" presetSubtype="10" fill="hold" grpId="0" nodeType="afterEffect">
                                  <p:stCondLst>
                                    <p:cond delay="500"/>
                                  </p:stCondLst>
                                  <p:childTnLst>
                                    <p:set>
                                      <p:cBhvr>
                                        <p:cTn id="45" dur="1" fill="hold">
                                          <p:stCondLst>
                                            <p:cond delay="0"/>
                                          </p:stCondLst>
                                        </p:cTn>
                                        <p:tgtEl>
                                          <p:spTgt spid="178268"/>
                                        </p:tgtEl>
                                        <p:attrNameLst>
                                          <p:attrName>style.visibility</p:attrName>
                                        </p:attrNameLst>
                                      </p:cBhvr>
                                      <p:to>
                                        <p:strVal val="visible"/>
                                      </p:to>
                                    </p:set>
                                    <p:animEffect transition="in" filter="checkerboard(across)">
                                      <p:cBhvr>
                                        <p:cTn id="46" dur="1000"/>
                                        <p:tgtEl>
                                          <p:spTgt spid="178268"/>
                                        </p:tgtEl>
                                      </p:cBhvr>
                                    </p:animEffect>
                                  </p:childTnLst>
                                  <p:subTnLst>
                                    <p:audio>
                                      <p:cMediaNode>
                                        <p:cTn display="0" masterRel="sameClick">
                                          <p:stCondLst>
                                            <p:cond evt="begin" delay="0">
                                              <p:tn val="44"/>
                                            </p:cond>
                                          </p:stCondLst>
                                          <p:endCondLst>
                                            <p:cond evt="onStopAudio" delay="0">
                                              <p:tgtEl>
                                                <p:sldTgt/>
                                              </p:tgtEl>
                                            </p:cond>
                                          </p:endCondLst>
                                        </p:cTn>
                                        <p:tgtEl>
                                          <p:sndTgt r:embed="rId5" name="beep.wav"/>
                                        </p:tgtEl>
                                      </p:cMediaNode>
                                    </p:audio>
                                  </p:subTnLst>
                                </p:cTn>
                              </p:par>
                            </p:childTnLst>
                          </p:cTn>
                        </p:par>
                        <p:par>
                          <p:cTn id="47" fill="hold" nodeType="afterGroup">
                            <p:stCondLst>
                              <p:cond delay="9000"/>
                            </p:stCondLst>
                            <p:childTnLst>
                              <p:par>
                                <p:cTn id="48" presetID="5" presetClass="entr" presetSubtype="10" fill="hold" grpId="0" nodeType="afterEffect">
                                  <p:stCondLst>
                                    <p:cond delay="500"/>
                                  </p:stCondLst>
                                  <p:childTnLst>
                                    <p:set>
                                      <p:cBhvr>
                                        <p:cTn id="49" dur="1" fill="hold">
                                          <p:stCondLst>
                                            <p:cond delay="0"/>
                                          </p:stCondLst>
                                        </p:cTn>
                                        <p:tgtEl>
                                          <p:spTgt spid="178269"/>
                                        </p:tgtEl>
                                        <p:attrNameLst>
                                          <p:attrName>style.visibility</p:attrName>
                                        </p:attrNameLst>
                                      </p:cBhvr>
                                      <p:to>
                                        <p:strVal val="visible"/>
                                      </p:to>
                                    </p:set>
                                    <p:animEffect transition="in" filter="checkerboard(across)">
                                      <p:cBhvr>
                                        <p:cTn id="50" dur="1000"/>
                                        <p:tgtEl>
                                          <p:spTgt spid="178269"/>
                                        </p:tgtEl>
                                      </p:cBhvr>
                                    </p:animEffect>
                                  </p:childTnLst>
                                  <p:subTnLst>
                                    <p:audio>
                                      <p:cMediaNode>
                                        <p:cTn display="0" masterRel="sameClick">
                                          <p:stCondLst>
                                            <p:cond evt="begin" delay="0">
                                              <p:tn val="48"/>
                                            </p:cond>
                                          </p:stCondLst>
                                          <p:endCondLst>
                                            <p:cond evt="onStopAudio" delay="0">
                                              <p:tgtEl>
                                                <p:sldTgt/>
                                              </p:tgtEl>
                                            </p:cond>
                                          </p:endCondLst>
                                        </p:cTn>
                                        <p:tgtEl>
                                          <p:sndTgt r:embed="rId5" name="beep.wav"/>
                                        </p:tgtEl>
                                      </p:cMediaNode>
                                    </p:audio>
                                  </p:subTnLst>
                                </p:cTn>
                              </p:par>
                            </p:childTnLst>
                          </p:cTn>
                        </p:par>
                        <p:par>
                          <p:cTn id="51" fill="hold" nodeType="afterGroup">
                            <p:stCondLst>
                              <p:cond delay="10500"/>
                            </p:stCondLst>
                            <p:childTnLst>
                              <p:par>
                                <p:cTn id="52" presetID="5" presetClass="entr" presetSubtype="10" fill="hold" grpId="0" nodeType="afterEffect">
                                  <p:stCondLst>
                                    <p:cond delay="500"/>
                                  </p:stCondLst>
                                  <p:childTnLst>
                                    <p:set>
                                      <p:cBhvr>
                                        <p:cTn id="53" dur="1" fill="hold">
                                          <p:stCondLst>
                                            <p:cond delay="0"/>
                                          </p:stCondLst>
                                        </p:cTn>
                                        <p:tgtEl>
                                          <p:spTgt spid="178270"/>
                                        </p:tgtEl>
                                        <p:attrNameLst>
                                          <p:attrName>style.visibility</p:attrName>
                                        </p:attrNameLst>
                                      </p:cBhvr>
                                      <p:to>
                                        <p:strVal val="visible"/>
                                      </p:to>
                                    </p:set>
                                    <p:animEffect transition="in" filter="checkerboard(across)">
                                      <p:cBhvr>
                                        <p:cTn id="54" dur="1000"/>
                                        <p:tgtEl>
                                          <p:spTgt spid="178270"/>
                                        </p:tgtEl>
                                      </p:cBhvr>
                                    </p:animEffect>
                                  </p:childTnLst>
                                  <p:subTnLst>
                                    <p:audio>
                                      <p:cMediaNode>
                                        <p:cTn display="0" masterRel="sameClick">
                                          <p:stCondLst>
                                            <p:cond evt="begin" delay="0">
                                              <p:tn val="52"/>
                                            </p:cond>
                                          </p:stCondLst>
                                          <p:endCondLst>
                                            <p:cond evt="onStopAudio" delay="0">
                                              <p:tgtEl>
                                                <p:sldTgt/>
                                              </p:tgtEl>
                                            </p:cond>
                                          </p:endCondLst>
                                        </p:cTn>
                                        <p:tgtEl>
                                          <p:sndTgt r:embed="rId5" name="beep.wav"/>
                                        </p:tgtEl>
                                      </p:cMediaNode>
                                    </p:audio>
                                  </p:subTnLst>
                                </p:cTn>
                              </p:par>
                            </p:childTnLst>
                          </p:cTn>
                        </p:par>
                        <p:par>
                          <p:cTn id="55" fill="hold" nodeType="afterGroup">
                            <p:stCondLst>
                              <p:cond delay="12000"/>
                            </p:stCondLst>
                            <p:childTnLst>
                              <p:par>
                                <p:cTn id="56" presetID="5" presetClass="entr" presetSubtype="10" fill="hold" grpId="0" nodeType="afterEffect">
                                  <p:stCondLst>
                                    <p:cond delay="500"/>
                                  </p:stCondLst>
                                  <p:childTnLst>
                                    <p:set>
                                      <p:cBhvr>
                                        <p:cTn id="57" dur="1" fill="hold">
                                          <p:stCondLst>
                                            <p:cond delay="0"/>
                                          </p:stCondLst>
                                        </p:cTn>
                                        <p:tgtEl>
                                          <p:spTgt spid="178271"/>
                                        </p:tgtEl>
                                        <p:attrNameLst>
                                          <p:attrName>style.visibility</p:attrName>
                                        </p:attrNameLst>
                                      </p:cBhvr>
                                      <p:to>
                                        <p:strVal val="visible"/>
                                      </p:to>
                                    </p:set>
                                    <p:animEffect transition="in" filter="checkerboard(across)">
                                      <p:cBhvr>
                                        <p:cTn id="58" dur="1000"/>
                                        <p:tgtEl>
                                          <p:spTgt spid="178271"/>
                                        </p:tgtEl>
                                      </p:cBhvr>
                                    </p:animEffect>
                                  </p:childTnLst>
                                  <p:subTnLst>
                                    <p:audio>
                                      <p:cMediaNode>
                                        <p:cTn display="0" masterRel="sameClick">
                                          <p:stCondLst>
                                            <p:cond evt="begin" delay="0">
                                              <p:tn val="56"/>
                                            </p:cond>
                                          </p:stCondLst>
                                          <p:endCondLst>
                                            <p:cond evt="onStopAudio" delay="0">
                                              <p:tgtEl>
                                                <p:sldTgt/>
                                              </p:tgtEl>
                                            </p:cond>
                                          </p:endCondLst>
                                        </p:cTn>
                                        <p:tgtEl>
                                          <p:sndTgt r:embed="rId5" name="beep.wav"/>
                                        </p:tgtEl>
                                      </p:cMediaNode>
                                    </p:audio>
                                  </p:subTnLst>
                                </p:cTn>
                              </p:par>
                            </p:childTnLst>
                          </p:cTn>
                        </p:par>
                        <p:par>
                          <p:cTn id="59" fill="hold" nodeType="afterGroup">
                            <p:stCondLst>
                              <p:cond delay="13500"/>
                            </p:stCondLst>
                            <p:childTnLst>
                              <p:par>
                                <p:cTn id="60" presetID="5" presetClass="entr" presetSubtype="10" fill="hold" grpId="0" nodeType="afterEffect">
                                  <p:stCondLst>
                                    <p:cond delay="500"/>
                                  </p:stCondLst>
                                  <p:childTnLst>
                                    <p:set>
                                      <p:cBhvr>
                                        <p:cTn id="61" dur="1" fill="hold">
                                          <p:stCondLst>
                                            <p:cond delay="0"/>
                                          </p:stCondLst>
                                        </p:cTn>
                                        <p:tgtEl>
                                          <p:spTgt spid="178272"/>
                                        </p:tgtEl>
                                        <p:attrNameLst>
                                          <p:attrName>style.visibility</p:attrName>
                                        </p:attrNameLst>
                                      </p:cBhvr>
                                      <p:to>
                                        <p:strVal val="visible"/>
                                      </p:to>
                                    </p:set>
                                    <p:animEffect transition="in" filter="checkerboard(across)">
                                      <p:cBhvr>
                                        <p:cTn id="62" dur="1000"/>
                                        <p:tgtEl>
                                          <p:spTgt spid="178272"/>
                                        </p:tgtEl>
                                      </p:cBhvr>
                                    </p:animEffect>
                                  </p:childTnLst>
                                  <p:subTnLst>
                                    <p:audio>
                                      <p:cMediaNode>
                                        <p:cTn display="0" masterRel="sameClick">
                                          <p:stCondLst>
                                            <p:cond evt="begin" delay="0">
                                              <p:tn val="60"/>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78262"/>
                  </p:tgtEl>
                </p:cond>
              </p:nextCondLst>
            </p:seq>
          </p:childTnLst>
        </p:cTn>
      </p:par>
    </p:tnLst>
    <p:bldLst>
      <p:bldP spid="178263" grpId="0" animBg="1"/>
      <p:bldP spid="178264" grpId="0" animBg="1"/>
      <p:bldP spid="178265" grpId="0" animBg="1"/>
      <p:bldP spid="178266" grpId="0" animBg="1"/>
      <p:bldP spid="178267" grpId="0" animBg="1"/>
      <p:bldP spid="178268" grpId="0" animBg="1"/>
      <p:bldP spid="178269" grpId="0" animBg="1"/>
      <p:bldP spid="178270" grpId="0" animBg="1"/>
      <p:bldP spid="178271" grpId="0" animBg="1"/>
      <p:bldP spid="1782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0782"/>
            <a:ext cx="93345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WB23TVZ4HDAU2BV\Pictures\tải xuống (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
            <a:ext cx="92202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437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109552"/>
            <a:ext cx="9144000" cy="69570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1066800"/>
            <a:ext cx="4519186" cy="707886"/>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4000" b="1" dirty="0" err="1" smtClean="0">
                <a:latin typeface="Times New Roman" pitchFamily="18" charset="0"/>
                <a:cs typeface="Times New Roman" pitchFamily="18" charset="0"/>
              </a:rPr>
              <a:t>II.Đọc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hiểu</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văn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bản</a:t>
            </a:r>
            <a:endParaRPr lang="en-US" sz="4000" b="1" dirty="0">
              <a:latin typeface="Times New Roman" pitchFamily="18" charset="0"/>
              <a:cs typeface="Times New Roman" pitchFamily="18" charset="0"/>
            </a:endParaRPr>
          </a:p>
        </p:txBody>
      </p:sp>
      <p:sp>
        <p:nvSpPr>
          <p:cNvPr id="7" name="Rectangle 6"/>
          <p:cNvSpPr/>
          <p:nvPr/>
        </p:nvSpPr>
        <p:spPr>
          <a:xfrm>
            <a:off x="713154" y="2362200"/>
            <a:ext cx="84582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800" b="1" dirty="0" smtClean="0">
                <a:latin typeface="Times New Roman" pitchFamily="18" charset="0"/>
                <a:cs typeface="Times New Roman" pitchFamily="18" charset="0"/>
              </a:rPr>
              <a:t>2. </a:t>
            </a:r>
            <a:r>
              <a:rPr lang="en-US" sz="2800" b="1" dirty="0" err="1" smtClean="0">
                <a:latin typeface="Times New Roman" pitchFamily="18" charset="0"/>
                <a:cs typeface="Times New Roman" pitchFamily="18" charset="0"/>
              </a:rPr>
              <a:t>Suy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ngẫm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thơ</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về</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tuổi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trẻ</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đời</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người</a:t>
            </a:r>
            <a:r>
              <a:rPr lang="en-US" sz="2800" b="1" dirty="0" smtClean="0">
                <a:latin typeface="Times New Roman" pitchFamily="18" charset="0"/>
                <a:cs typeface="Times New Roman" pitchFamily="18" charset="0"/>
              </a:rPr>
              <a:t> (17 </a:t>
            </a: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tiếp</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2335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903" y="0"/>
            <a:ext cx="9181108" cy="69531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228600"/>
            <a:ext cx="5715000"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vi-VN"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a:t>
            </a:r>
            <a:r>
              <a:rPr lang="vi-VN" sz="2000" b="1" dirty="0">
                <a:latin typeface="Times New Roman" pitchFamily="18" charset="0"/>
                <a:cs typeface="Times New Roman" pitchFamily="18" charset="0"/>
              </a:rPr>
              <a:t>Xuân đương tới, nghĩa là xuân đương qua.</a:t>
            </a:r>
            <a:br>
              <a:rPr lang="vi-VN" sz="2000" b="1" dirty="0">
                <a:latin typeface="Times New Roman" pitchFamily="18" charset="0"/>
                <a:cs typeface="Times New Roman" pitchFamily="18" charset="0"/>
              </a:rPr>
            </a:br>
            <a:r>
              <a:rPr lang="vi-VN" sz="2000" b="1" dirty="0">
                <a:latin typeface="Times New Roman" pitchFamily="18" charset="0"/>
                <a:cs typeface="Times New Roman" pitchFamily="18" charset="0"/>
              </a:rPr>
              <a:t>            Xuân còn non, nghĩa là xuân sẽ già.</a:t>
            </a:r>
            <a:br>
              <a:rPr lang="vi-VN" sz="2000" b="1" dirty="0">
                <a:latin typeface="Times New Roman" pitchFamily="18" charset="0"/>
                <a:cs typeface="Times New Roman" pitchFamily="18" charset="0"/>
              </a:rPr>
            </a:br>
            <a:r>
              <a:rPr lang="vi-VN" sz="2000" b="1" dirty="0">
                <a:latin typeface="Times New Roman" pitchFamily="18" charset="0"/>
                <a:cs typeface="Times New Roman" pitchFamily="18" charset="0"/>
              </a:rPr>
              <a:t>             Mà xuân hết, nghĩa là tôi cũng mất.</a:t>
            </a:r>
            <a:br>
              <a:rPr lang="vi-VN" sz="2000" b="1" dirty="0">
                <a:latin typeface="Times New Roman" pitchFamily="18" charset="0"/>
                <a:cs typeface="Times New Roman" pitchFamily="18" charset="0"/>
              </a:rPr>
            </a:br>
            <a:r>
              <a:rPr lang="vi-VN" sz="2000" b="1" dirty="0">
                <a:latin typeface="Times New Roman" pitchFamily="18" charset="0"/>
                <a:cs typeface="Times New Roman" pitchFamily="18" charset="0"/>
              </a:rPr>
              <a:t>             Lòng tôi rộng, nhưng lượng trời cứ </a:t>
            </a:r>
            <a:r>
              <a:rPr lang="vi-VN" sz="2000" b="1" dirty="0" smtClean="0">
                <a:latin typeface="Times New Roman" pitchFamily="18" charset="0"/>
                <a:cs typeface="Times New Roman" pitchFamily="18" charset="0"/>
              </a:rPr>
              <a:t>ch</a:t>
            </a:r>
            <a:r>
              <a:rPr lang="en-US" sz="2000" b="1" dirty="0" err="1" smtClean="0">
                <a:latin typeface="Times New Roman" pitchFamily="18" charset="0"/>
                <a:cs typeface="Times New Roman" pitchFamily="18" charset="0"/>
              </a:rPr>
              <a:t>ật</a:t>
            </a:r>
            <a:r>
              <a:rPr lang="vi-VN" sz="2000" b="1" dirty="0">
                <a:latin typeface="Times New Roman" pitchFamily="18" charset="0"/>
                <a:cs typeface="Times New Roman" pitchFamily="18" charset="0"/>
              </a:rPr>
              <a:t/>
            </a:r>
            <a:br>
              <a:rPr lang="vi-VN" sz="2000" b="1" dirty="0">
                <a:latin typeface="Times New Roman" pitchFamily="18" charset="0"/>
                <a:cs typeface="Times New Roman" pitchFamily="18" charset="0"/>
              </a:rPr>
            </a:br>
            <a:r>
              <a:rPr lang="vi-VN" sz="2000" b="1" dirty="0">
                <a:latin typeface="Times New Roman" pitchFamily="18" charset="0"/>
                <a:cs typeface="Times New Roman" pitchFamily="18" charset="0"/>
              </a:rPr>
              <a:t>             Không cho dài thời trẻ của nhân gian</a:t>
            </a:r>
            <a:br>
              <a:rPr lang="vi-VN" sz="2000" b="1" dirty="0">
                <a:latin typeface="Times New Roman" pitchFamily="18" charset="0"/>
                <a:cs typeface="Times New Roman" pitchFamily="18" charset="0"/>
              </a:rPr>
            </a:br>
            <a:r>
              <a:rPr lang="vi-VN" sz="2000" b="1" dirty="0">
                <a:latin typeface="Times New Roman" pitchFamily="18" charset="0"/>
                <a:cs typeface="Times New Roman" pitchFamily="18" charset="0"/>
              </a:rPr>
              <a:t>             Nói làm chi rằng xuân vẫn tuần hòan,</a:t>
            </a:r>
            <a:br>
              <a:rPr lang="vi-VN" sz="2000" b="1" dirty="0">
                <a:latin typeface="Times New Roman" pitchFamily="18" charset="0"/>
                <a:cs typeface="Times New Roman" pitchFamily="18" charset="0"/>
              </a:rPr>
            </a:br>
            <a:r>
              <a:rPr lang="vi-VN" sz="2000" b="1" dirty="0">
                <a:latin typeface="Times New Roman" pitchFamily="18" charset="0"/>
                <a:cs typeface="Times New Roman" pitchFamily="18" charset="0"/>
              </a:rPr>
              <a:t>             Nếu tuổi trẻ chẳng hai lần thắm lại</a:t>
            </a:r>
            <a:br>
              <a:rPr lang="vi-VN" sz="2000" b="1" dirty="0">
                <a:latin typeface="Times New Roman" pitchFamily="18" charset="0"/>
                <a:cs typeface="Times New Roman" pitchFamily="18" charset="0"/>
              </a:rPr>
            </a:br>
            <a:r>
              <a:rPr lang="vi-VN" sz="2000" b="1" dirty="0">
                <a:latin typeface="Times New Roman" pitchFamily="18" charset="0"/>
                <a:cs typeface="Times New Roman" pitchFamily="18" charset="0"/>
              </a:rPr>
              <a:t>             Còn trời đất, nhưng chẳng còn tôi mãi, </a:t>
            </a:r>
            <a:br>
              <a:rPr lang="vi-VN" sz="2000" b="1" dirty="0">
                <a:latin typeface="Times New Roman" pitchFamily="18" charset="0"/>
                <a:cs typeface="Times New Roman" pitchFamily="18" charset="0"/>
              </a:rPr>
            </a:br>
            <a:r>
              <a:rPr lang="vi-VN" sz="2000" b="1" dirty="0">
                <a:latin typeface="Times New Roman" pitchFamily="18" charset="0"/>
                <a:cs typeface="Times New Roman" pitchFamily="18" charset="0"/>
              </a:rPr>
              <a:t>             Nên bâng khuâng tôi tiếc cả đất trời;</a:t>
            </a:r>
            <a:endParaRPr lang="en-US" sz="2000" b="1" dirty="0">
              <a:latin typeface="Times New Roman" pitchFamily="18" charset="0"/>
              <a:cs typeface="Times New Roman" pitchFamily="18" charset="0"/>
            </a:endParaRPr>
          </a:p>
        </p:txBody>
      </p:sp>
      <p:sp>
        <p:nvSpPr>
          <p:cNvPr id="5" name="Rectangle 4"/>
          <p:cNvSpPr/>
          <p:nvPr/>
        </p:nvSpPr>
        <p:spPr>
          <a:xfrm>
            <a:off x="2590800" y="3581400"/>
            <a:ext cx="5334000"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vi-VN" i="1" dirty="0">
                <a:latin typeface="Times New Roman" pitchFamily="18" charset="0"/>
                <a:cs typeface="Times New Roman" pitchFamily="18" charset="0"/>
              </a:rPr>
              <a:t> </a:t>
            </a:r>
            <a:r>
              <a:rPr lang="en-US" i="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Mùi </a:t>
            </a:r>
            <a:r>
              <a:rPr lang="vi-VN" sz="2000" b="1" dirty="0">
                <a:latin typeface="Times New Roman" pitchFamily="18" charset="0"/>
                <a:cs typeface="Times New Roman" pitchFamily="18" charset="0"/>
              </a:rPr>
              <a:t>tháng năm đều rớm vị chia phôi,</a:t>
            </a:r>
            <a:br>
              <a:rPr lang="vi-VN" sz="2000" b="1" dirty="0">
                <a:latin typeface="Times New Roman" pitchFamily="18" charset="0"/>
                <a:cs typeface="Times New Roman" pitchFamily="18" charset="0"/>
              </a:rPr>
            </a:br>
            <a:r>
              <a:rPr lang="vi-VN" sz="2000" b="1" dirty="0">
                <a:latin typeface="Times New Roman" pitchFamily="18" charset="0"/>
                <a:cs typeface="Times New Roman" pitchFamily="18" charset="0"/>
              </a:rPr>
              <a:t>       </a:t>
            </a:r>
            <a:r>
              <a:rPr lang="vi-VN" sz="2000" b="1" dirty="0" smtClean="0">
                <a:latin typeface="Times New Roman" pitchFamily="18" charset="0"/>
                <a:cs typeface="Times New Roman" pitchFamily="18" charset="0"/>
              </a:rPr>
              <a:t>Khắp </a:t>
            </a:r>
            <a:r>
              <a:rPr lang="vi-VN" sz="2000" b="1" dirty="0">
                <a:latin typeface="Times New Roman" pitchFamily="18" charset="0"/>
                <a:cs typeface="Times New Roman" pitchFamily="18" charset="0"/>
              </a:rPr>
              <a:t>sông núi vẫn than thầm tiễn </a:t>
            </a:r>
            <a:r>
              <a:rPr lang="vi-VN" sz="2000" b="1" dirty="0" smtClean="0">
                <a:latin typeface="Times New Roman" pitchFamily="18" charset="0"/>
                <a:cs typeface="Times New Roman" pitchFamily="18" charset="0"/>
              </a:rPr>
              <a:t>biệ</a:t>
            </a:r>
            <a:r>
              <a:rPr lang="en-US" sz="2000" b="1" dirty="0" smtClean="0">
                <a:latin typeface="Times New Roman" pitchFamily="18" charset="0"/>
                <a:cs typeface="Times New Roman" pitchFamily="18" charset="0"/>
              </a:rPr>
              <a:t>t</a:t>
            </a:r>
            <a:r>
              <a:rPr lang="vi-VN" sz="2000" b="1" dirty="0">
                <a:latin typeface="Times New Roman" pitchFamily="18" charset="0"/>
                <a:cs typeface="Times New Roman" pitchFamily="18" charset="0"/>
              </a:rPr>
              <a:t/>
            </a:r>
            <a:br>
              <a:rPr lang="vi-VN" sz="2000" b="1" dirty="0">
                <a:latin typeface="Times New Roman" pitchFamily="18" charset="0"/>
                <a:cs typeface="Times New Roman" pitchFamily="18" charset="0"/>
              </a:rPr>
            </a:br>
            <a:r>
              <a:rPr lang="vi-VN" sz="2000" b="1" dirty="0">
                <a:latin typeface="Times New Roman" pitchFamily="18" charset="0"/>
                <a:cs typeface="Times New Roman" pitchFamily="18" charset="0"/>
              </a:rPr>
              <a:t>       </a:t>
            </a:r>
            <a:r>
              <a:rPr lang="vi-VN" sz="2000" b="1" dirty="0" smtClean="0">
                <a:latin typeface="Times New Roman" pitchFamily="18" charset="0"/>
                <a:cs typeface="Times New Roman" pitchFamily="18" charset="0"/>
              </a:rPr>
              <a:t>Con </a:t>
            </a:r>
            <a:r>
              <a:rPr lang="vi-VN" sz="2000" b="1" dirty="0">
                <a:latin typeface="Times New Roman" pitchFamily="18" charset="0"/>
                <a:cs typeface="Times New Roman" pitchFamily="18" charset="0"/>
              </a:rPr>
              <a:t>gió xinh thì thào trong lá biếc,</a:t>
            </a:r>
            <a:br>
              <a:rPr lang="vi-VN" sz="2000" b="1" dirty="0">
                <a:latin typeface="Times New Roman" pitchFamily="18" charset="0"/>
                <a:cs typeface="Times New Roman" pitchFamily="18" charset="0"/>
              </a:rPr>
            </a:br>
            <a:r>
              <a:rPr lang="vi-VN" sz="2000" b="1" dirty="0">
                <a:latin typeface="Times New Roman" pitchFamily="18" charset="0"/>
                <a:cs typeface="Times New Roman" pitchFamily="18" charset="0"/>
              </a:rPr>
              <a:t>       </a:t>
            </a:r>
            <a:r>
              <a:rPr lang="vi-VN" sz="2000" b="1" dirty="0" smtClean="0">
                <a:latin typeface="Times New Roman" pitchFamily="18" charset="0"/>
                <a:cs typeface="Times New Roman" pitchFamily="18" charset="0"/>
              </a:rPr>
              <a:t>Phải </a:t>
            </a:r>
            <a:r>
              <a:rPr lang="vi-VN" sz="2000" b="1" dirty="0">
                <a:latin typeface="Times New Roman" pitchFamily="18" charset="0"/>
                <a:cs typeface="Times New Roman" pitchFamily="18" charset="0"/>
              </a:rPr>
              <a:t>chăng hờn vì nỗi phải bay đi?</a:t>
            </a:r>
            <a:br>
              <a:rPr lang="vi-VN" sz="2000" b="1" dirty="0">
                <a:latin typeface="Times New Roman" pitchFamily="18" charset="0"/>
                <a:cs typeface="Times New Roman" pitchFamily="18" charset="0"/>
              </a:rPr>
            </a:br>
            <a:r>
              <a:rPr lang="vi-VN" sz="2000" b="1" dirty="0">
                <a:latin typeface="Times New Roman" pitchFamily="18" charset="0"/>
                <a:cs typeface="Times New Roman" pitchFamily="18" charset="0"/>
              </a:rPr>
              <a:t>       </a:t>
            </a:r>
            <a:r>
              <a:rPr lang="vi-VN" sz="2000" b="1" dirty="0" smtClean="0">
                <a:latin typeface="Times New Roman" pitchFamily="18" charset="0"/>
                <a:cs typeface="Times New Roman" pitchFamily="18" charset="0"/>
              </a:rPr>
              <a:t>Chim </a:t>
            </a:r>
            <a:r>
              <a:rPr lang="vi-VN" sz="2000" b="1" dirty="0">
                <a:latin typeface="Times New Roman" pitchFamily="18" charset="0"/>
                <a:cs typeface="Times New Roman" pitchFamily="18" charset="0"/>
              </a:rPr>
              <a:t>rộn ràng bỗng đứt tiếng </a:t>
            </a:r>
            <a:r>
              <a:rPr lang="vi-VN" sz="2000" b="1" dirty="0" smtClean="0">
                <a:latin typeface="Times New Roman" pitchFamily="18" charset="0"/>
                <a:cs typeface="Times New Roman" pitchFamily="18" charset="0"/>
              </a:rPr>
              <a:t>reo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thi</a:t>
            </a:r>
            <a:r>
              <a:rPr lang="vi-VN" sz="2000" b="1" dirty="0" smtClean="0">
                <a:latin typeface="Times New Roman" pitchFamily="18" charset="0"/>
                <a:cs typeface="Times New Roman" pitchFamily="18" charset="0"/>
              </a:rPr>
              <a:t> </a:t>
            </a:r>
            <a:r>
              <a:rPr lang="vi-VN" sz="2000" b="1" dirty="0">
                <a:latin typeface="Times New Roman" pitchFamily="18" charset="0"/>
                <a:cs typeface="Times New Roman" pitchFamily="18" charset="0"/>
              </a:rPr>
              <a:t/>
            </a:r>
            <a:br>
              <a:rPr lang="vi-VN" sz="2000" b="1" dirty="0">
                <a:latin typeface="Times New Roman" pitchFamily="18" charset="0"/>
                <a:cs typeface="Times New Roman" pitchFamily="18" charset="0"/>
              </a:rPr>
            </a:br>
            <a:r>
              <a:rPr lang="vi-VN" sz="2000" b="1" dirty="0">
                <a:latin typeface="Times New Roman" pitchFamily="18" charset="0"/>
                <a:cs typeface="Times New Roman" pitchFamily="18" charset="0"/>
              </a:rPr>
              <a:t>       </a:t>
            </a:r>
            <a:r>
              <a:rPr lang="vi-VN" sz="2000" b="1" dirty="0" smtClean="0">
                <a:latin typeface="Times New Roman" pitchFamily="18" charset="0"/>
                <a:cs typeface="Times New Roman" pitchFamily="18" charset="0"/>
              </a:rPr>
              <a:t>Phải </a:t>
            </a:r>
            <a:r>
              <a:rPr lang="vi-VN" sz="2000" b="1" dirty="0">
                <a:latin typeface="Times New Roman" pitchFamily="18" charset="0"/>
                <a:cs typeface="Times New Roman" pitchFamily="18" charset="0"/>
              </a:rPr>
              <a:t>chăng sợ độ phai tàn sắp sửa?</a:t>
            </a:r>
            <a:br>
              <a:rPr lang="vi-VN" sz="2000" b="1" dirty="0">
                <a:latin typeface="Times New Roman" pitchFamily="18" charset="0"/>
                <a:cs typeface="Times New Roman" pitchFamily="18" charset="0"/>
              </a:rPr>
            </a:br>
            <a:r>
              <a:rPr lang="vi-VN" sz="2000" b="1" dirty="0">
                <a:latin typeface="Times New Roman" pitchFamily="18" charset="0"/>
                <a:cs typeface="Times New Roman" pitchFamily="18" charset="0"/>
              </a:rPr>
              <a:t>      </a:t>
            </a:r>
            <a:r>
              <a:rPr lang="vi-VN" sz="2000" b="1" dirty="0" smtClean="0">
                <a:latin typeface="Times New Roman" pitchFamily="18" charset="0"/>
                <a:cs typeface="Times New Roman" pitchFamily="18" charset="0"/>
              </a:rPr>
              <a:t>Chẳng </a:t>
            </a:r>
            <a:r>
              <a:rPr lang="vi-VN" sz="2000" b="1" dirty="0">
                <a:latin typeface="Times New Roman" pitchFamily="18" charset="0"/>
                <a:cs typeface="Times New Roman" pitchFamily="18" charset="0"/>
              </a:rPr>
              <a:t>bao giờ, ôi! Chẳng bao giờ nữa.</a:t>
            </a:r>
            <a:br>
              <a:rPr lang="vi-VN" sz="2000" b="1" dirty="0">
                <a:latin typeface="Times New Roman" pitchFamily="18" charset="0"/>
                <a:cs typeface="Times New Roman" pitchFamily="18" charset="0"/>
              </a:rPr>
            </a:br>
            <a:r>
              <a:rPr lang="vi-VN"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vi-VN" sz="2000" b="1" dirty="0">
                <a:latin typeface="Times New Roman" pitchFamily="18" charset="0"/>
                <a:cs typeface="Times New Roman" pitchFamily="18" charset="0"/>
              </a:rPr>
              <a:t> </a:t>
            </a:r>
            <a:r>
              <a:rPr lang="vi-VN" sz="2000" b="1" dirty="0" smtClean="0">
                <a:latin typeface="Times New Roman" pitchFamily="18" charset="0"/>
                <a:cs typeface="Times New Roman" pitchFamily="18" charset="0"/>
              </a:rPr>
              <a:t>Mau </a:t>
            </a:r>
            <a:r>
              <a:rPr lang="vi-VN" sz="2000" b="1" dirty="0">
                <a:latin typeface="Times New Roman" pitchFamily="18" charset="0"/>
                <a:cs typeface="Times New Roman" pitchFamily="18" charset="0"/>
              </a:rPr>
              <a:t>đi thôi! </a:t>
            </a:r>
            <a:r>
              <a:rPr lang="vi-VN" sz="2000" b="1" dirty="0" smtClean="0">
                <a:latin typeface="Times New Roman" pitchFamily="18" charset="0"/>
                <a:cs typeface="Times New Roman" pitchFamily="18" charset="0"/>
              </a:rPr>
              <a:t>Mùa </a:t>
            </a:r>
            <a:r>
              <a:rPr lang="vi-VN" sz="2000" b="1" dirty="0">
                <a:latin typeface="Times New Roman" pitchFamily="18" charset="0"/>
                <a:cs typeface="Times New Roman" pitchFamily="18" charset="0"/>
              </a:rPr>
              <a:t>chưa ngả chiều hôm,"</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86970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457200"/>
            <a:ext cx="3594254"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n-US" sz="2800" b="1" dirty="0" smtClean="0">
                <a:latin typeface="Times New Roman" pitchFamily="18" charset="0"/>
                <a:cs typeface="Times New Roman" pitchFamily="18" charset="0"/>
              </a:rPr>
              <a:t>THẢO LUẬN NHÓM</a:t>
            </a:r>
            <a:endParaRPr lang="en-US" sz="2800" b="1" dirty="0">
              <a:latin typeface="Times New Roman" pitchFamily="18" charset="0"/>
              <a:cs typeface="Times New Roman" pitchFamily="18" charset="0"/>
            </a:endParaRPr>
          </a:p>
        </p:txBody>
      </p:sp>
      <p:sp>
        <p:nvSpPr>
          <p:cNvPr id="5" name="Oval 6"/>
          <p:cNvSpPr>
            <a:spLocks noChangeArrowheads="1"/>
          </p:cNvSpPr>
          <p:nvPr/>
        </p:nvSpPr>
        <p:spPr bwMode="auto">
          <a:xfrm>
            <a:off x="457200" y="1835626"/>
            <a:ext cx="8153400" cy="3505200"/>
          </a:xfrm>
          <a:prstGeom prst="ellipse">
            <a:avLst/>
          </a:prstGeom>
          <a:ln>
            <a:headEnd/>
            <a:tailEnd/>
          </a:ln>
          <a:extLst/>
        </p:spPr>
        <p:style>
          <a:lnRef idx="1">
            <a:schemeClr val="accent4"/>
          </a:lnRef>
          <a:fillRef idx="2">
            <a:schemeClr val="accent4"/>
          </a:fillRef>
          <a:effectRef idx="1">
            <a:schemeClr val="accent4"/>
          </a:effectRef>
          <a:fontRef idx="minor">
            <a:schemeClr val="dk1"/>
          </a:fontRef>
        </p:style>
        <p:txBody>
          <a:bodyPr wrap="none" anchor="ctr"/>
          <a:lstStyle/>
          <a:p>
            <a:pPr algn="ctr"/>
            <a:r>
              <a:rPr lang="en-US" sz="2400" b="1" i="1" dirty="0" err="1" smtClean="0">
                <a:latin typeface="Times New Roman" pitchFamily="18" charset="0"/>
                <a:cs typeface="Times New Roman" pitchFamily="18" charset="0"/>
              </a:rPr>
              <a:t>Xuân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Diệu</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lí</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giải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về</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mùa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xuân</a:t>
            </a:r>
            <a:r>
              <a:rPr lang="en-US" sz="2400" b="1" i="1" dirty="0" smtClean="0">
                <a:latin typeface="Times New Roman" pitchFamily="18" charset="0"/>
                <a:cs typeface="Times New Roman" pitchFamily="18" charset="0"/>
              </a:rPr>
              <a:t> qua </a:t>
            </a:r>
            <a:r>
              <a:rPr lang="en-US" sz="2400" b="1" i="1" dirty="0" err="1" smtClean="0">
                <a:latin typeface="Times New Roman" pitchFamily="18" charset="0"/>
                <a:cs typeface="Times New Roman" pitchFamily="18" charset="0"/>
              </a:rPr>
              <a:t>những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từ</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ngữ</a:t>
            </a:r>
            <a:endParaRPr lang="en-US" sz="2400" b="1" i="1" dirty="0" smtClean="0">
              <a:latin typeface="Times New Roman" pitchFamily="18" charset="0"/>
              <a:cs typeface="Times New Roman" pitchFamily="18" charset="0"/>
            </a:endParaRPr>
          </a:p>
          <a:p>
            <a:pPr algn="ct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độc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đáo</a:t>
            </a:r>
            <a:r>
              <a:rPr lang="en-US" sz="2400" b="1" i="1" dirty="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nào</a:t>
            </a:r>
            <a:r>
              <a:rPr lang="en-US" sz="2400" b="1" i="1" dirty="0" smtClean="0">
                <a:latin typeface="Times New Roman" pitchFamily="18" charset="0"/>
                <a:cs typeface="Times New Roman" pitchFamily="18" charset="0"/>
              </a:rPr>
              <a:t>? Qua </a:t>
            </a:r>
            <a:r>
              <a:rPr lang="en-US" sz="2400" b="1" i="1" dirty="0" err="1" smtClean="0">
                <a:latin typeface="Times New Roman" pitchFamily="18" charset="0"/>
                <a:cs typeface="Times New Roman" pitchFamily="18" charset="0"/>
              </a:rPr>
              <a:t>đó</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tác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giả</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thể</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hiện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quan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niệm</a:t>
            </a:r>
            <a:endParaRPr lang="en-US" sz="2400" b="1" i="1" dirty="0" smtClean="0">
              <a:latin typeface="Times New Roman" pitchFamily="18" charset="0"/>
              <a:cs typeface="Times New Roman" pitchFamily="18" charset="0"/>
            </a:endParaRPr>
          </a:p>
          <a:p>
            <a:pPr algn="ct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như</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thế</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nào</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về</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thời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gian</a:t>
            </a:r>
            <a:r>
              <a:rPr lang="en-US" sz="2400" b="1" i="1" dirty="0" smtClean="0">
                <a:latin typeface="Times New Roman" pitchFamily="18" charset="0"/>
                <a:cs typeface="Times New Roman" pitchFamily="18" charset="0"/>
              </a:rPr>
              <a:t>?</a:t>
            </a:r>
          </a:p>
          <a:p>
            <a:pPr algn="ctr"/>
            <a:endParaRPr lang="en-US" sz="2400" b="1" i="1" dirty="0" smtClean="0">
              <a:latin typeface="Times New Roman" pitchFamily="18" charset="0"/>
              <a:cs typeface="Times New Roman" pitchFamily="18" charset="0"/>
            </a:endParaRPr>
          </a:p>
          <a:p>
            <a:pPr algn="ctr"/>
            <a:endParaRPr lang="en-US" sz="2400" b="1" i="1" dirty="0" smtClean="0">
              <a:latin typeface="Times New Roman" pitchFamily="18" charset="0"/>
              <a:cs typeface="Times New Roman" pitchFamily="18" charset="0"/>
            </a:endParaRPr>
          </a:p>
        </p:txBody>
      </p:sp>
      <p:pic>
        <p:nvPicPr>
          <p:cNvPr id="6" name="Picture 9" descr="questi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26328" y="838200"/>
            <a:ext cx="1860471" cy="16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80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
                                        <p:tgtEl>
                                          <p:spTgt spid="5">
                                            <p:txEl>
                                              <p:pRg st="0" end="0"/>
                                            </p:txEl>
                                          </p:spTgt>
                                        </p:tgtEl>
                                      </p:cBhvr>
                                    </p:animEffect>
                                    <p:anim calcmode="lin" valueType="num">
                                      <p:cBhvr>
                                        <p:cTn id="16"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0" presetID="43" presetClass="entr" presetSubtype="0" fill="hold"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
                                        <p:tgtEl>
                                          <p:spTgt spid="5">
                                            <p:txEl>
                                              <p:pRg st="1" end="1"/>
                                            </p:txEl>
                                          </p:spTgt>
                                        </p:tgtEl>
                                      </p:cBhvr>
                                    </p:animEffect>
                                    <p:anim calcmode="lin" valueType="num">
                                      <p:cBhvr>
                                        <p:cTn id="23"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7" presetID="43"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100"/>
                                        <p:tgtEl>
                                          <p:spTgt spid="5">
                                            <p:txEl>
                                              <p:pRg st="2" end="2"/>
                                            </p:txEl>
                                          </p:spTgt>
                                        </p:tgtEl>
                                      </p:cBhvr>
                                    </p:animEffect>
                                    <p:anim calcmode="lin" valueType="num">
                                      <p:cBhvr>
                                        <p:cTn id="30"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1"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413"/>
            <a:ext cx="9144000" cy="684917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19100" y="1140060"/>
            <a:ext cx="8458200"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từ</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phản</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đối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lập</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ct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đương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tới</a:t>
            </a:r>
            <a:r>
              <a:rPr lang="en-US" sz="2800" i="1" dirty="0">
                <a:latin typeface="Times New Roman" pitchFamily="18" charset="0"/>
                <a:cs typeface="Times New Roman" pitchFamily="18" charset="0"/>
              </a:rPr>
              <a:t> - </a:t>
            </a:r>
            <a:r>
              <a:rPr lang="en-US" sz="2800" i="1" dirty="0" err="1">
                <a:latin typeface="Times New Roman" pitchFamily="18" charset="0"/>
                <a:cs typeface="Times New Roman" pitchFamily="18" charset="0"/>
              </a:rPr>
              <a:t>đương</a:t>
            </a:r>
            <a:r>
              <a:rPr lang="en-US" sz="2800" i="1" dirty="0">
                <a:latin typeface="Times New Roman" pitchFamily="18" charset="0"/>
                <a:cs typeface="Times New Roman" pitchFamily="18" charset="0"/>
              </a:rPr>
              <a:t> qua</a:t>
            </a:r>
          </a:p>
          <a:p>
            <a:pPr algn="ct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còn</a:t>
            </a:r>
            <a:r>
              <a:rPr lang="en-US" sz="2800" i="1" dirty="0">
                <a:latin typeface="Times New Roman" pitchFamily="18" charset="0"/>
                <a:cs typeface="Times New Roman" pitchFamily="18" charset="0"/>
              </a:rPr>
              <a:t> non - </a:t>
            </a:r>
            <a:r>
              <a:rPr lang="en-US" sz="2800" i="1" dirty="0" err="1">
                <a:latin typeface="Times New Roman" pitchFamily="18" charset="0"/>
                <a:cs typeface="Times New Roman" pitchFamily="18" charset="0"/>
              </a:rPr>
              <a:t>sẽ</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già</a:t>
            </a:r>
            <a:endParaRPr lang="en-US" sz="2800" i="1" dirty="0">
              <a:latin typeface="Times New Roman" pitchFamily="18" charset="0"/>
              <a:cs typeface="Times New Roman" pitchFamily="18" charset="0"/>
            </a:endParaRPr>
          </a:p>
          <a:p>
            <a:pPr algn="ctr"/>
            <a:endParaRPr lang="en-US" sz="2800" i="1" dirty="0">
              <a:latin typeface="Times New Roman" pitchFamily="18" charset="0"/>
              <a:cs typeface="Times New Roman" pitchFamily="18" charset="0"/>
            </a:endParaRPr>
          </a:p>
        </p:txBody>
      </p:sp>
      <p:sp>
        <p:nvSpPr>
          <p:cNvPr id="11" name="Rectangle 10"/>
          <p:cNvSpPr/>
          <p:nvPr/>
        </p:nvSpPr>
        <p:spPr>
          <a:xfrm>
            <a:off x="304800" y="4131915"/>
            <a:ext cx="8686800"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800" b="1" dirty="0" smtClean="0">
                <a:latin typeface="Times New Roman" pitchFamily="18" charset="0"/>
                <a:cs typeface="Times New Roman" pitchFamily="18" charset="0"/>
                <a:sym typeface="Wingdings"/>
              </a:rPr>
              <a:t> </a:t>
            </a:r>
            <a:r>
              <a:rPr lang="pt-BR" sz="2800" b="1" dirty="0" err="1" smtClean="0">
                <a:latin typeface="Times New Roman" pitchFamily="18" charset="0"/>
                <a:cs typeface="Times New Roman" pitchFamily="18" charset="0"/>
              </a:rPr>
              <a:t>Thời</a:t>
            </a:r>
            <a:r>
              <a:rPr lang="pt-BR" sz="2800" b="1" dirty="0" smtClean="0">
                <a:latin typeface="Times New Roman" pitchFamily="18" charset="0"/>
                <a:cs typeface="Times New Roman" pitchFamily="18" charset="0"/>
              </a:rPr>
              <a:t> </a:t>
            </a:r>
            <a:r>
              <a:rPr lang="pt-BR" sz="2800" b="1" dirty="0">
                <a:latin typeface="Times New Roman" pitchFamily="18" charset="0"/>
                <a:cs typeface="Times New Roman" pitchFamily="18" charset="0"/>
              </a:rPr>
              <a:t>gian tuyến tính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trôi</a:t>
            </a:r>
            <a:r>
              <a:rPr lang="en-US" sz="2800" b="1" dirty="0">
                <a:latin typeface="Times New Roman" pitchFamily="18" charset="0"/>
                <a:cs typeface="Times New Roman" pitchFamily="18" charset="0"/>
              </a:rPr>
              <a:t> qua </a:t>
            </a:r>
            <a:r>
              <a:rPr lang="en-US" sz="2800" b="1" dirty="0" err="1">
                <a:latin typeface="Times New Roman" pitchFamily="18" charset="0"/>
                <a:cs typeface="Times New Roman" pitchFamily="18" charset="0"/>
              </a:rPr>
              <a:t>nhanh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chóng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trở</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mỗi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phút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trôi</a:t>
            </a:r>
            <a:r>
              <a:rPr lang="en-US" sz="2800" b="1" dirty="0">
                <a:latin typeface="Times New Roman" pitchFamily="18" charset="0"/>
                <a:cs typeface="Times New Roman" pitchFamily="18" charset="0"/>
              </a:rPr>
              <a:t> qua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vĩnh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viễn</a:t>
            </a:r>
            <a:r>
              <a:rPr lang="en-US" sz="2800" b="1" dirty="0">
                <a:latin typeface="Times New Roman" pitchFamily="18" charset="0"/>
                <a:cs typeface="Times New Roman" pitchFamily="18" charset="0"/>
              </a:rPr>
              <a:t>. </a:t>
            </a:r>
          </a:p>
        </p:txBody>
      </p:sp>
    </p:spTree>
    <p:extLst>
      <p:ext uri="{BB962C8B-B14F-4D97-AF65-F5344CB8AC3E}">
        <p14:creationId xmlns:p14="http://schemas.microsoft.com/office/powerpoint/2010/main" val="319673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fontScheme name="Crop">
      <a:majorFont>
        <a:latin typeface="Franklin Gothic Book"/>
        <a:ea typeface=""/>
        <a:cs typeface=""/>
      </a:majorFont>
      <a:minorFont>
        <a:latin typeface="Franklin Gothic Book"/>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9270AA94-2367-4B1E-B579-26147B222B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1085</TotalTime>
  <Words>837</Words>
  <Application>Microsoft Office PowerPoint</Application>
  <PresentationFormat>On-screen Show (4:3)</PresentationFormat>
  <Paragraphs>116</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Crop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Phan Danh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Dang Le Phan Danh</dc:creator>
  <cp:lastModifiedBy>Dang Le Phan Danh</cp:lastModifiedBy>
  <cp:revision>44</cp:revision>
  <dcterms:created xsi:type="dcterms:W3CDTF">2019-01-13T09:20:06Z</dcterms:created>
  <dcterms:modified xsi:type="dcterms:W3CDTF">2019-02-27T13:17:18Z</dcterms:modified>
</cp:coreProperties>
</file>